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slides/slide10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diagrams/data10.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slideLayouts/slideLayout8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notesSlides/notesSlide14.xml" ContentType="application/vnd.openxmlformats-officedocument.presentationml.notesSlide+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notesSlides/notesSlide17.xml" ContentType="application/vnd.openxmlformats-officedocument.presentationml.notesSlide+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notesSlides/notesSlide18.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charts/chart2.xml" ContentType="application/vnd.openxmlformats-officedocument.drawingml.char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quickStyle4.xml" ContentType="application/vnd.openxmlformats-officedocument.drawingml.diagramStyle+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diagrams/drawing4.xml" ContentType="application/vnd.ms-office.drawingml.diagramDrawing+xml"/>
  <Override PartName="/ppt/diagrams/colors4.xml" ContentType="application/vnd.openxmlformats-officedocument.drawingml.diagramColors+xml"/>
  <Override PartName="/ppt/diagrams/layout4.xml" ContentType="application/vnd.openxmlformats-officedocument.drawingml.diagramLayou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8.xml" ContentType="application/vnd.openxmlformats-officedocument.theme+xml"/>
  <Override PartName="/ppt/theme/theme7.xml" ContentType="application/vnd.openxmlformats-officedocument.theme+xml"/>
  <Override PartName="/ppt/commentAuthors.xml" ContentType="application/vnd.openxmlformats-officedocument.presentationml.commentAuthors+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6" r:id="rId4"/>
    <p:sldMasterId id="2147484648" r:id="rId5"/>
    <p:sldMasterId id="2147484660" r:id="rId6"/>
  </p:sldMasterIdLst>
  <p:notesMasterIdLst>
    <p:notesMasterId r:id="rId114"/>
  </p:notesMasterIdLst>
  <p:handoutMasterIdLst>
    <p:handoutMasterId r:id="rId115"/>
  </p:handoutMasterIdLst>
  <p:sldIdLst>
    <p:sldId id="2147480705" r:id="rId7"/>
    <p:sldId id="2147480100" r:id="rId8"/>
    <p:sldId id="2147479950" r:id="rId9"/>
    <p:sldId id="2147479949" r:id="rId10"/>
    <p:sldId id="2147480097" r:id="rId11"/>
    <p:sldId id="2147480082" r:id="rId12"/>
    <p:sldId id="13407" r:id="rId13"/>
    <p:sldId id="2147480704" r:id="rId14"/>
    <p:sldId id="2147480709" r:id="rId15"/>
    <p:sldId id="258" r:id="rId16"/>
    <p:sldId id="2147483647" r:id="rId17"/>
    <p:sldId id="259" r:id="rId18"/>
    <p:sldId id="2147480717" r:id="rId19"/>
    <p:sldId id="2147483601" r:id="rId20"/>
    <p:sldId id="2147483602" r:id="rId21"/>
    <p:sldId id="2147483603" r:id="rId22"/>
    <p:sldId id="2147483604" r:id="rId23"/>
    <p:sldId id="2147483605" r:id="rId24"/>
    <p:sldId id="2147483606" r:id="rId25"/>
    <p:sldId id="2147483607" r:id="rId26"/>
    <p:sldId id="2147483608" r:id="rId27"/>
    <p:sldId id="2147483609" r:id="rId28"/>
    <p:sldId id="2147483610" r:id="rId29"/>
    <p:sldId id="2147483611" r:id="rId30"/>
    <p:sldId id="2147483612" r:id="rId31"/>
    <p:sldId id="2147483593" r:id="rId32"/>
    <p:sldId id="256" r:id="rId33"/>
    <p:sldId id="257" r:id="rId34"/>
    <p:sldId id="2147483625" r:id="rId35"/>
    <p:sldId id="2147483626" r:id="rId36"/>
    <p:sldId id="2147483627" r:id="rId37"/>
    <p:sldId id="2147483628" r:id="rId38"/>
    <p:sldId id="2147483629" r:id="rId39"/>
    <p:sldId id="2147483630" r:id="rId40"/>
    <p:sldId id="2147483631" r:id="rId41"/>
    <p:sldId id="2147483632" r:id="rId42"/>
    <p:sldId id="2147483594" r:id="rId43"/>
    <p:sldId id="262" r:id="rId44"/>
    <p:sldId id="2147480724" r:id="rId45"/>
    <p:sldId id="269" r:id="rId46"/>
    <p:sldId id="270" r:id="rId47"/>
    <p:sldId id="274" r:id="rId48"/>
    <p:sldId id="279" r:id="rId49"/>
    <p:sldId id="280" r:id="rId50"/>
    <p:sldId id="281" r:id="rId51"/>
    <p:sldId id="293" r:id="rId52"/>
    <p:sldId id="307" r:id="rId53"/>
    <p:sldId id="294" r:id="rId54"/>
    <p:sldId id="295" r:id="rId55"/>
    <p:sldId id="297" r:id="rId56"/>
    <p:sldId id="298" r:id="rId57"/>
    <p:sldId id="299" r:id="rId58"/>
    <p:sldId id="2147483595" r:id="rId59"/>
    <p:sldId id="2147483642" r:id="rId60"/>
    <p:sldId id="2147483643" r:id="rId61"/>
    <p:sldId id="276" r:id="rId62"/>
    <p:sldId id="260" r:id="rId63"/>
    <p:sldId id="2147483644" r:id="rId64"/>
    <p:sldId id="261" r:id="rId65"/>
    <p:sldId id="2147483645" r:id="rId66"/>
    <p:sldId id="264" r:id="rId67"/>
    <p:sldId id="265" r:id="rId68"/>
    <p:sldId id="275" r:id="rId69"/>
    <p:sldId id="2147483596" r:id="rId70"/>
    <p:sldId id="263" r:id="rId71"/>
    <p:sldId id="2147480725" r:id="rId72"/>
    <p:sldId id="2147483454" r:id="rId73"/>
    <p:sldId id="278" r:id="rId74"/>
    <p:sldId id="308" r:id="rId75"/>
    <p:sldId id="309" r:id="rId76"/>
    <p:sldId id="283" r:id="rId77"/>
    <p:sldId id="300" r:id="rId78"/>
    <p:sldId id="301" r:id="rId79"/>
    <p:sldId id="302" r:id="rId80"/>
    <p:sldId id="303" r:id="rId81"/>
    <p:sldId id="310" r:id="rId82"/>
    <p:sldId id="2147483597" r:id="rId83"/>
    <p:sldId id="267" r:id="rId84"/>
    <p:sldId id="268" r:id="rId85"/>
    <p:sldId id="266" r:id="rId86"/>
    <p:sldId id="271" r:id="rId87"/>
    <p:sldId id="272" r:id="rId88"/>
    <p:sldId id="273" r:id="rId89"/>
    <p:sldId id="2147483598" r:id="rId90"/>
    <p:sldId id="277" r:id="rId91"/>
    <p:sldId id="2147480726" r:id="rId92"/>
    <p:sldId id="2147483613" r:id="rId93"/>
    <p:sldId id="2147483614" r:id="rId94"/>
    <p:sldId id="2147483615" r:id="rId95"/>
    <p:sldId id="2147483616" r:id="rId96"/>
    <p:sldId id="2147483617" r:id="rId97"/>
    <p:sldId id="2147483618" r:id="rId98"/>
    <p:sldId id="2147483619" r:id="rId99"/>
    <p:sldId id="2147483620" r:id="rId100"/>
    <p:sldId id="2147483621" r:id="rId101"/>
    <p:sldId id="2147483622" r:id="rId102"/>
    <p:sldId id="2147483623" r:id="rId103"/>
    <p:sldId id="2147483624" r:id="rId104"/>
    <p:sldId id="2147483599" r:id="rId105"/>
    <p:sldId id="2147483633" r:id="rId106"/>
    <p:sldId id="2147483634" r:id="rId107"/>
    <p:sldId id="2147483635" r:id="rId108"/>
    <p:sldId id="2147483636" r:id="rId109"/>
    <p:sldId id="2147483637" r:id="rId110"/>
    <p:sldId id="2147483638" r:id="rId111"/>
    <p:sldId id="2147483639" r:id="rId112"/>
    <p:sldId id="2147483640" r:id="rId113"/>
  </p:sldIdLst>
  <p:sldSz cx="12192000" cy="6858000"/>
  <p:notesSz cx="7772400" cy="10058400"/>
  <p:custDataLst>
    <p:tags r:id="rId11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01" autoAdjust="0"/>
  </p:normalViewPr>
  <p:slideViewPr>
    <p:cSldViewPr>
      <p:cViewPr varScale="1">
        <p:scale>
          <a:sx n="123" d="100"/>
          <a:sy n="123" d="100"/>
        </p:scale>
        <p:origin x="656" y="1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commentAuthors" Target="commentAuthor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customXml" Target="../customXml/item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customXml" Target="../customXml/item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notesMaster" Target="notesMasters/notesMaster1.xml"/><Relationship Id="rId119" Type="http://schemas.openxmlformats.org/officeDocument/2006/relationships/viewProps" Target="view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handoutMaster" Target="handoutMasters/handout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3280377095724"/>
          <c:y val="4.352311794817703E-2"/>
          <c:w val="0.87356973652226"/>
          <c:h val="0.7503646419656404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c:v>
                </c:pt>
              </c:numCache>
            </c:numRef>
          </c:xVal>
          <c:yVal>
            <c:numRef>
              <c:f>Sheet1!$B$2:$B$4</c:f>
              <c:numCache>
                <c:formatCode>General</c:formatCode>
                <c:ptCount val="3"/>
              </c:numCache>
            </c:numRef>
          </c:yVal>
          <c:smooth val="0"/>
          <c:extLst>
            <c:ext xmlns:c16="http://schemas.microsoft.com/office/drawing/2014/chart" uri="{C3380CC4-5D6E-409C-BE32-E72D297353CC}">
              <c16:uniqueId val="{00000000-374D-414E-BF7F-980E5C11EE4A}"/>
            </c:ext>
          </c:extLst>
        </c:ser>
        <c:dLbls>
          <c:showLegendKey val="0"/>
          <c:showVal val="0"/>
          <c:showCatName val="0"/>
          <c:showSerName val="0"/>
          <c:showPercent val="0"/>
          <c:showBubbleSize val="0"/>
        </c:dLbls>
        <c:axId val="46079151"/>
        <c:axId val="46079983"/>
      </c:scatterChart>
      <c:valAx>
        <c:axId val="46079151"/>
        <c:scaling>
          <c:orientation val="minMax"/>
          <c:max val="78.5"/>
          <c:min val="0"/>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IN" sz="1000" b="1" dirty="0"/>
                  <a:t>Months</a:t>
                </a:r>
              </a:p>
            </c:rich>
          </c:tx>
          <c:layout>
            <c:manualLayout>
              <c:xMode val="edge"/>
              <c:yMode val="edge"/>
              <c:x val="0.46882286081989882"/>
              <c:y val="0.8946544080332002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46079983"/>
        <c:crosses val="autoZero"/>
        <c:crossBetween val="midCat"/>
        <c:majorUnit val="3"/>
      </c:valAx>
      <c:valAx>
        <c:axId val="46079983"/>
        <c:scaling>
          <c:orientation val="minMax"/>
          <c:max val="100"/>
          <c:min val="0"/>
        </c:scaling>
        <c:delete val="0"/>
        <c:axPos val="l"/>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6079151"/>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84243539302506E-2"/>
          <c:y val="3.3984188055446445E-2"/>
          <c:w val="0.87535339191865846"/>
          <c:h val="0.7765637184403456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7F00-442A-8DDC-C9569233B54C}"/>
            </c:ext>
          </c:extLst>
        </c:ser>
        <c:dLbls>
          <c:showLegendKey val="0"/>
          <c:showVal val="0"/>
          <c:showCatName val="0"/>
          <c:showSerName val="0"/>
          <c:showPercent val="0"/>
          <c:showBubbleSize val="0"/>
        </c:dLbls>
        <c:axId val="478402607"/>
        <c:axId val="478405935"/>
      </c:scatterChart>
      <c:valAx>
        <c:axId val="478402607"/>
        <c:scaling>
          <c:orientation val="minMax"/>
          <c:max val="62"/>
          <c:min val="0"/>
        </c:scaling>
        <c:delete val="0"/>
        <c:axPos val="b"/>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b="1" dirty="0">
                    <a:solidFill>
                      <a:schemeClr val="tx1"/>
                    </a:solidFill>
                  </a:rPr>
                  <a:t>Months from randomization</a:t>
                </a:r>
              </a:p>
            </c:rich>
          </c:tx>
          <c:layout>
            <c:manualLayout>
              <c:xMode val="edge"/>
              <c:yMode val="edge"/>
              <c:x val="0.42271019483554717"/>
              <c:y val="0.924609797585833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5935"/>
        <c:crosses val="autoZero"/>
        <c:crossBetween val="midCat"/>
        <c:majorUnit val="6"/>
      </c:valAx>
      <c:valAx>
        <c:axId val="478405935"/>
        <c:scaling>
          <c:orientation val="minMax"/>
          <c:max val="100"/>
          <c:min val="0"/>
        </c:scaling>
        <c:delete val="0"/>
        <c:axPos val="l"/>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b="1" dirty="0">
                    <a:solidFill>
                      <a:schemeClr val="tx1"/>
                    </a:solidFill>
                  </a:rPr>
                  <a:t>PFS (%)</a:t>
                </a:r>
              </a:p>
            </c:rich>
          </c:tx>
          <c:layout>
            <c:manualLayout>
              <c:xMode val="edge"/>
              <c:yMode val="edge"/>
              <c:x val="0"/>
              <c:y val="0.3594216106276753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2607"/>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84243539302506E-2"/>
          <c:y val="3.3984188055446445E-2"/>
          <c:w val="0.87535339191865846"/>
          <c:h val="0.775979395968809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26DD-476D-A85F-1183C69EA6B2}"/>
            </c:ext>
          </c:extLst>
        </c:ser>
        <c:dLbls>
          <c:showLegendKey val="0"/>
          <c:showVal val="0"/>
          <c:showCatName val="0"/>
          <c:showSerName val="0"/>
          <c:showPercent val="0"/>
          <c:showBubbleSize val="0"/>
        </c:dLbls>
        <c:axId val="478402607"/>
        <c:axId val="478405935"/>
      </c:scatterChart>
      <c:valAx>
        <c:axId val="478402607"/>
        <c:scaling>
          <c:orientation val="minMax"/>
          <c:max val="62"/>
          <c:min val="0"/>
        </c:scaling>
        <c:delete val="0"/>
        <c:axPos val="b"/>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b="1" dirty="0">
                    <a:solidFill>
                      <a:schemeClr val="tx1"/>
                    </a:solidFill>
                  </a:rPr>
                  <a:t>Months from randomization</a:t>
                </a:r>
              </a:p>
            </c:rich>
          </c:tx>
          <c:layout>
            <c:manualLayout>
              <c:xMode val="edge"/>
              <c:yMode val="edge"/>
              <c:x val="0.35002824831981066"/>
              <c:y val="0.9073999088609265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5935"/>
        <c:crosses val="autoZero"/>
        <c:crossBetween val="midCat"/>
        <c:majorUnit val="6"/>
      </c:valAx>
      <c:valAx>
        <c:axId val="478405935"/>
        <c:scaling>
          <c:orientation val="minMax"/>
          <c:max val="100"/>
          <c:min val="0"/>
        </c:scaling>
        <c:delete val="0"/>
        <c:axPos val="l"/>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b="1" dirty="0">
                    <a:solidFill>
                      <a:schemeClr val="tx1"/>
                    </a:solidFill>
                  </a:rPr>
                  <a:t>OS (%)</a:t>
                </a:r>
              </a:p>
            </c:rich>
          </c:tx>
          <c:layout>
            <c:manualLayout>
              <c:xMode val="edge"/>
              <c:yMode val="edge"/>
              <c:x val="0"/>
              <c:y val="0.3594216106276753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78402607"/>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19963963604242E-2"/>
          <c:y val="1.8608675226882695E-2"/>
          <c:w val="0.92418003603639554"/>
          <c:h val="0.90867006469416978"/>
        </c:manualLayout>
      </c:layout>
      <c:barChart>
        <c:barDir val="col"/>
        <c:grouping val="clustered"/>
        <c:varyColors val="0"/>
        <c:ser>
          <c:idx val="0"/>
          <c:order val="0"/>
          <c:tx>
            <c:strRef>
              <c:f>Sheet1!$B$1</c:f>
              <c:strCache>
                <c:ptCount val="1"/>
                <c:pt idx="0">
                  <c:v>Discontinued Prior BTKi</c:v>
                </c:pt>
              </c:strCache>
            </c:strRef>
          </c:tx>
          <c:spPr>
            <a:solidFill>
              <a:srgbClr val="F88D29"/>
            </a:solidFill>
            <a:ln>
              <a:noFill/>
            </a:ln>
            <a:effectLst/>
          </c:spPr>
          <c:invertIfNegative val="0"/>
          <c:cat>
            <c:numRef>
              <c:f>Sheet1!$A$2:$A$253</c:f>
              <c:numCache>
                <c:formatCode>General</c:formatCode>
                <c:ptCount val="252"/>
              </c:numCache>
            </c:numRef>
          </c:cat>
          <c:val>
            <c:numRef>
              <c:f>Sheet1!$B$2:$B$253</c:f>
              <c:numCache>
                <c:formatCode>General</c:formatCode>
                <c:ptCount val="252"/>
                <c:pt idx="0">
                  <c:v>69</c:v>
                </c:pt>
                <c:pt idx="1">
                  <c:v>67</c:v>
                </c:pt>
                <c:pt idx="2">
                  <c:v>43</c:v>
                </c:pt>
                <c:pt idx="3">
                  <c:v>39</c:v>
                </c:pt>
                <c:pt idx="4">
                  <c:v>24</c:v>
                </c:pt>
                <c:pt idx="5">
                  <c:v>20.5</c:v>
                </c:pt>
                <c:pt idx="6">
                  <c:v>6</c:v>
                </c:pt>
                <c:pt idx="7">
                  <c:v>2.5</c:v>
                </c:pt>
                <c:pt idx="8">
                  <c:v>-2</c:v>
                </c:pt>
                <c:pt idx="9">
                  <c:v>-4.5</c:v>
                </c:pt>
                <c:pt idx="10">
                  <c:v>-5</c:v>
                </c:pt>
                <c:pt idx="11">
                  <c:v>-6</c:v>
                </c:pt>
                <c:pt idx="12">
                  <c:v>-8</c:v>
                </c:pt>
                <c:pt idx="13">
                  <c:v>-11</c:v>
                </c:pt>
                <c:pt idx="14">
                  <c:v>-12</c:v>
                </c:pt>
                <c:pt idx="15">
                  <c:v>-25</c:v>
                </c:pt>
                <c:pt idx="16">
                  <c:v>-26</c:v>
                </c:pt>
                <c:pt idx="17">
                  <c:v>-26.5</c:v>
                </c:pt>
                <c:pt idx="18">
                  <c:v>-28</c:v>
                </c:pt>
                <c:pt idx="19">
                  <c:v>-29</c:v>
                </c:pt>
                <c:pt idx="20">
                  <c:v>-31</c:v>
                </c:pt>
                <c:pt idx="21">
                  <c:v>-33</c:v>
                </c:pt>
                <c:pt idx="22">
                  <c:v>-34</c:v>
                </c:pt>
                <c:pt idx="23">
                  <c:v>-34</c:v>
                </c:pt>
                <c:pt idx="24">
                  <c:v>-34</c:v>
                </c:pt>
                <c:pt idx="25">
                  <c:v>-39.5</c:v>
                </c:pt>
                <c:pt idx="26">
                  <c:v>-41</c:v>
                </c:pt>
                <c:pt idx="27">
                  <c:v>-41.5</c:v>
                </c:pt>
                <c:pt idx="28">
                  <c:v>-41.5</c:v>
                </c:pt>
                <c:pt idx="29">
                  <c:v>-42.5</c:v>
                </c:pt>
                <c:pt idx="30">
                  <c:v>-45.7</c:v>
                </c:pt>
                <c:pt idx="31">
                  <c:v>-48</c:v>
                </c:pt>
                <c:pt idx="32">
                  <c:v>-48</c:v>
                </c:pt>
                <c:pt idx="33">
                  <c:v>-50</c:v>
                </c:pt>
                <c:pt idx="34">
                  <c:v>-50</c:v>
                </c:pt>
                <c:pt idx="35">
                  <c:v>-50.5</c:v>
                </c:pt>
                <c:pt idx="36">
                  <c:v>-51</c:v>
                </c:pt>
                <c:pt idx="37">
                  <c:v>-53</c:v>
                </c:pt>
                <c:pt idx="38">
                  <c:v>-53</c:v>
                </c:pt>
                <c:pt idx="39">
                  <c:v>-53.5</c:v>
                </c:pt>
                <c:pt idx="40">
                  <c:v>-54</c:v>
                </c:pt>
                <c:pt idx="41">
                  <c:v>-55</c:v>
                </c:pt>
                <c:pt idx="42">
                  <c:v>-55.5</c:v>
                </c:pt>
                <c:pt idx="43">
                  <c:v>-56</c:v>
                </c:pt>
                <c:pt idx="44">
                  <c:v>-57</c:v>
                </c:pt>
                <c:pt idx="45">
                  <c:v>-57.5</c:v>
                </c:pt>
                <c:pt idx="46">
                  <c:v>-58</c:v>
                </c:pt>
                <c:pt idx="47">
                  <c:v>-58.5</c:v>
                </c:pt>
                <c:pt idx="48">
                  <c:v>-59.5</c:v>
                </c:pt>
                <c:pt idx="49">
                  <c:v>-60</c:v>
                </c:pt>
                <c:pt idx="50">
                  <c:v>-60.5</c:v>
                </c:pt>
                <c:pt idx="51">
                  <c:v>-61</c:v>
                </c:pt>
                <c:pt idx="52">
                  <c:v>-61</c:v>
                </c:pt>
                <c:pt idx="53">
                  <c:v>-61</c:v>
                </c:pt>
                <c:pt idx="54">
                  <c:v>-61.5</c:v>
                </c:pt>
                <c:pt idx="55">
                  <c:v>-61.5</c:v>
                </c:pt>
                <c:pt idx="56">
                  <c:v>-62</c:v>
                </c:pt>
                <c:pt idx="57">
                  <c:v>-62.3</c:v>
                </c:pt>
                <c:pt idx="58">
                  <c:v>-62.3</c:v>
                </c:pt>
                <c:pt idx="59">
                  <c:v>-63.3</c:v>
                </c:pt>
                <c:pt idx="60">
                  <c:v>-64</c:v>
                </c:pt>
                <c:pt idx="61">
                  <c:v>-64</c:v>
                </c:pt>
                <c:pt idx="62">
                  <c:v>-64</c:v>
                </c:pt>
                <c:pt idx="63">
                  <c:v>-64</c:v>
                </c:pt>
                <c:pt idx="64">
                  <c:v>-64.2</c:v>
                </c:pt>
                <c:pt idx="65">
                  <c:v>-64.2</c:v>
                </c:pt>
                <c:pt idx="66">
                  <c:v>-64.2</c:v>
                </c:pt>
                <c:pt idx="67">
                  <c:v>-64.5</c:v>
                </c:pt>
                <c:pt idx="68">
                  <c:v>-64.5</c:v>
                </c:pt>
                <c:pt idx="69">
                  <c:v>-64.5</c:v>
                </c:pt>
                <c:pt idx="70">
                  <c:v>-64.5</c:v>
                </c:pt>
                <c:pt idx="71">
                  <c:v>-65</c:v>
                </c:pt>
                <c:pt idx="72">
                  <c:v>-66</c:v>
                </c:pt>
                <c:pt idx="73">
                  <c:v>-66</c:v>
                </c:pt>
                <c:pt idx="74">
                  <c:v>-66</c:v>
                </c:pt>
                <c:pt idx="75">
                  <c:v>-66.5</c:v>
                </c:pt>
                <c:pt idx="76">
                  <c:v>-66.5</c:v>
                </c:pt>
                <c:pt idx="77">
                  <c:v>-66.5</c:v>
                </c:pt>
                <c:pt idx="78">
                  <c:v>-66.5</c:v>
                </c:pt>
                <c:pt idx="79">
                  <c:v>-66.7</c:v>
                </c:pt>
                <c:pt idx="80">
                  <c:v>-66.7</c:v>
                </c:pt>
                <c:pt idx="81">
                  <c:v>-66.7</c:v>
                </c:pt>
                <c:pt idx="82">
                  <c:v>-67</c:v>
                </c:pt>
                <c:pt idx="83">
                  <c:v>-67</c:v>
                </c:pt>
                <c:pt idx="84">
                  <c:v>-67.5</c:v>
                </c:pt>
                <c:pt idx="85">
                  <c:v>-68</c:v>
                </c:pt>
                <c:pt idx="86">
                  <c:v>-68.400000000000006</c:v>
                </c:pt>
                <c:pt idx="87">
                  <c:v>-68.400000000000006</c:v>
                </c:pt>
                <c:pt idx="88">
                  <c:v>-68.400000000000006</c:v>
                </c:pt>
                <c:pt idx="89">
                  <c:v>-68.7</c:v>
                </c:pt>
                <c:pt idx="90">
                  <c:v>-68.7</c:v>
                </c:pt>
                <c:pt idx="91">
                  <c:v>-68.7</c:v>
                </c:pt>
                <c:pt idx="92">
                  <c:v>-69</c:v>
                </c:pt>
                <c:pt idx="93">
                  <c:v>-69.5</c:v>
                </c:pt>
                <c:pt idx="94">
                  <c:v>-70</c:v>
                </c:pt>
                <c:pt idx="95">
                  <c:v>-71</c:v>
                </c:pt>
                <c:pt idx="96">
                  <c:v>-71</c:v>
                </c:pt>
                <c:pt idx="97">
                  <c:v>-72</c:v>
                </c:pt>
                <c:pt idx="98">
                  <c:v>-72</c:v>
                </c:pt>
                <c:pt idx="99">
                  <c:v>-72</c:v>
                </c:pt>
                <c:pt idx="100">
                  <c:v>-73</c:v>
                </c:pt>
                <c:pt idx="101">
                  <c:v>-73</c:v>
                </c:pt>
                <c:pt idx="102">
                  <c:v>-73</c:v>
                </c:pt>
                <c:pt idx="103">
                  <c:v>-73</c:v>
                </c:pt>
                <c:pt idx="104">
                  <c:v>-73</c:v>
                </c:pt>
                <c:pt idx="105">
                  <c:v>-73.5</c:v>
                </c:pt>
                <c:pt idx="106">
                  <c:v>-73.5</c:v>
                </c:pt>
                <c:pt idx="107">
                  <c:v>-73.5</c:v>
                </c:pt>
                <c:pt idx="108">
                  <c:v>-73.5</c:v>
                </c:pt>
                <c:pt idx="109">
                  <c:v>-74</c:v>
                </c:pt>
                <c:pt idx="110">
                  <c:v>-75</c:v>
                </c:pt>
                <c:pt idx="111">
                  <c:v>-75</c:v>
                </c:pt>
                <c:pt idx="112">
                  <c:v>-75.5</c:v>
                </c:pt>
                <c:pt idx="113">
                  <c:v>-75.5</c:v>
                </c:pt>
                <c:pt idx="114">
                  <c:v>-75.5</c:v>
                </c:pt>
                <c:pt idx="115">
                  <c:v>-75.5</c:v>
                </c:pt>
                <c:pt idx="116">
                  <c:v>-76</c:v>
                </c:pt>
                <c:pt idx="117">
                  <c:v>-76</c:v>
                </c:pt>
                <c:pt idx="118">
                  <c:v>-76</c:v>
                </c:pt>
                <c:pt idx="119">
                  <c:v>-76</c:v>
                </c:pt>
                <c:pt idx="120">
                  <c:v>-77</c:v>
                </c:pt>
                <c:pt idx="121">
                  <c:v>-77</c:v>
                </c:pt>
                <c:pt idx="122">
                  <c:v>-77</c:v>
                </c:pt>
                <c:pt idx="123">
                  <c:v>-77</c:v>
                </c:pt>
                <c:pt idx="124">
                  <c:v>-77</c:v>
                </c:pt>
                <c:pt idx="125">
                  <c:v>-77</c:v>
                </c:pt>
                <c:pt idx="126">
                  <c:v>-77</c:v>
                </c:pt>
                <c:pt idx="127">
                  <c:v>-78</c:v>
                </c:pt>
                <c:pt idx="128">
                  <c:v>-78</c:v>
                </c:pt>
                <c:pt idx="129">
                  <c:v>-78</c:v>
                </c:pt>
                <c:pt idx="130">
                  <c:v>-79</c:v>
                </c:pt>
                <c:pt idx="131">
                  <c:v>-79</c:v>
                </c:pt>
                <c:pt idx="132">
                  <c:v>-79</c:v>
                </c:pt>
                <c:pt idx="133">
                  <c:v>-79.5</c:v>
                </c:pt>
                <c:pt idx="134">
                  <c:v>-79.5</c:v>
                </c:pt>
                <c:pt idx="135">
                  <c:v>-80</c:v>
                </c:pt>
                <c:pt idx="136">
                  <c:v>-80.3</c:v>
                </c:pt>
                <c:pt idx="137">
                  <c:v>-80.5</c:v>
                </c:pt>
                <c:pt idx="138">
                  <c:v>-81.7</c:v>
                </c:pt>
                <c:pt idx="139">
                  <c:v>-82</c:v>
                </c:pt>
                <c:pt idx="140">
                  <c:v>-82.5</c:v>
                </c:pt>
                <c:pt idx="141">
                  <c:v>-82.5</c:v>
                </c:pt>
                <c:pt idx="142">
                  <c:v>-82.5</c:v>
                </c:pt>
                <c:pt idx="143">
                  <c:v>-82.5</c:v>
                </c:pt>
                <c:pt idx="144">
                  <c:v>-82.7</c:v>
                </c:pt>
                <c:pt idx="145">
                  <c:v>-82.7</c:v>
                </c:pt>
                <c:pt idx="146">
                  <c:v>-82.7</c:v>
                </c:pt>
                <c:pt idx="147">
                  <c:v>-82.7</c:v>
                </c:pt>
                <c:pt idx="148">
                  <c:v>-83</c:v>
                </c:pt>
                <c:pt idx="149">
                  <c:v>-83.5</c:v>
                </c:pt>
                <c:pt idx="150">
                  <c:v>-84</c:v>
                </c:pt>
                <c:pt idx="151">
                  <c:v>-84.5</c:v>
                </c:pt>
                <c:pt idx="152">
                  <c:v>-84.5</c:v>
                </c:pt>
                <c:pt idx="153">
                  <c:v>-84.5</c:v>
                </c:pt>
                <c:pt idx="154">
                  <c:v>-84.5</c:v>
                </c:pt>
                <c:pt idx="155">
                  <c:v>-84.5</c:v>
                </c:pt>
                <c:pt idx="156">
                  <c:v>-85.5</c:v>
                </c:pt>
                <c:pt idx="157">
                  <c:v>-85.5</c:v>
                </c:pt>
                <c:pt idx="158">
                  <c:v>-85.5</c:v>
                </c:pt>
                <c:pt idx="159">
                  <c:v>-85.5</c:v>
                </c:pt>
                <c:pt idx="160">
                  <c:v>-86</c:v>
                </c:pt>
                <c:pt idx="161">
                  <c:v>-86</c:v>
                </c:pt>
                <c:pt idx="162">
                  <c:v>-86</c:v>
                </c:pt>
                <c:pt idx="163">
                  <c:v>-86</c:v>
                </c:pt>
                <c:pt idx="164">
                  <c:v>-86</c:v>
                </c:pt>
                <c:pt idx="165">
                  <c:v>-87</c:v>
                </c:pt>
                <c:pt idx="166">
                  <c:v>-87</c:v>
                </c:pt>
                <c:pt idx="167">
                  <c:v>-87</c:v>
                </c:pt>
                <c:pt idx="168">
                  <c:v>-87</c:v>
                </c:pt>
                <c:pt idx="169">
                  <c:v>-87</c:v>
                </c:pt>
                <c:pt idx="170">
                  <c:v>-87.5</c:v>
                </c:pt>
                <c:pt idx="171">
                  <c:v>-88</c:v>
                </c:pt>
                <c:pt idx="172">
                  <c:v>-88</c:v>
                </c:pt>
                <c:pt idx="173">
                  <c:v>-88</c:v>
                </c:pt>
                <c:pt idx="174">
                  <c:v>-88</c:v>
                </c:pt>
                <c:pt idx="175">
                  <c:v>-89</c:v>
                </c:pt>
                <c:pt idx="176">
                  <c:v>-89</c:v>
                </c:pt>
                <c:pt idx="177">
                  <c:v>-89.5</c:v>
                </c:pt>
                <c:pt idx="178">
                  <c:v>-89.5</c:v>
                </c:pt>
                <c:pt idx="179">
                  <c:v>-89.6</c:v>
                </c:pt>
                <c:pt idx="180">
                  <c:v>-90</c:v>
                </c:pt>
                <c:pt idx="181">
                  <c:v>-90</c:v>
                </c:pt>
                <c:pt idx="182">
                  <c:v>-90</c:v>
                </c:pt>
                <c:pt idx="183">
                  <c:v>-90</c:v>
                </c:pt>
                <c:pt idx="184">
                  <c:v>-90</c:v>
                </c:pt>
                <c:pt idx="185">
                  <c:v>-90</c:v>
                </c:pt>
                <c:pt idx="186">
                  <c:v>-90.5</c:v>
                </c:pt>
                <c:pt idx="187">
                  <c:v>-90.5</c:v>
                </c:pt>
                <c:pt idx="188">
                  <c:v>-90.5</c:v>
                </c:pt>
                <c:pt idx="189">
                  <c:v>-91</c:v>
                </c:pt>
                <c:pt idx="190">
                  <c:v>-91</c:v>
                </c:pt>
                <c:pt idx="191">
                  <c:v>-91.5</c:v>
                </c:pt>
                <c:pt idx="192">
                  <c:v>-91.5</c:v>
                </c:pt>
                <c:pt idx="193">
                  <c:v>-91.5</c:v>
                </c:pt>
                <c:pt idx="194">
                  <c:v>-91.5</c:v>
                </c:pt>
                <c:pt idx="195">
                  <c:v>-92</c:v>
                </c:pt>
                <c:pt idx="196">
                  <c:v>-92</c:v>
                </c:pt>
                <c:pt idx="197">
                  <c:v>-92.5</c:v>
                </c:pt>
                <c:pt idx="198">
                  <c:v>-92.5</c:v>
                </c:pt>
                <c:pt idx="199">
                  <c:v>-92.5</c:v>
                </c:pt>
                <c:pt idx="200">
                  <c:v>-93</c:v>
                </c:pt>
                <c:pt idx="201">
                  <c:v>-93</c:v>
                </c:pt>
                <c:pt idx="202">
                  <c:v>-93</c:v>
                </c:pt>
                <c:pt idx="203">
                  <c:v>-93</c:v>
                </c:pt>
                <c:pt idx="204">
                  <c:v>-93.5</c:v>
                </c:pt>
                <c:pt idx="205">
                  <c:v>-93.5</c:v>
                </c:pt>
                <c:pt idx="206">
                  <c:v>-93.5</c:v>
                </c:pt>
                <c:pt idx="207">
                  <c:v>-93.5</c:v>
                </c:pt>
                <c:pt idx="208">
                  <c:v>-93.5</c:v>
                </c:pt>
                <c:pt idx="209">
                  <c:v>-94.5</c:v>
                </c:pt>
                <c:pt idx="210">
                  <c:v>-95</c:v>
                </c:pt>
                <c:pt idx="211">
                  <c:v>-95</c:v>
                </c:pt>
                <c:pt idx="212">
                  <c:v>-95.5</c:v>
                </c:pt>
                <c:pt idx="213">
                  <c:v>-95.5</c:v>
                </c:pt>
                <c:pt idx="214">
                  <c:v>-96</c:v>
                </c:pt>
                <c:pt idx="215">
                  <c:v>-96.5</c:v>
                </c:pt>
                <c:pt idx="216">
                  <c:v>-96.5</c:v>
                </c:pt>
                <c:pt idx="217">
                  <c:v>-96.5</c:v>
                </c:pt>
                <c:pt idx="218">
                  <c:v>-97</c:v>
                </c:pt>
                <c:pt idx="219">
                  <c:v>-97</c:v>
                </c:pt>
                <c:pt idx="220">
                  <c:v>-98</c:v>
                </c:pt>
                <c:pt idx="221">
                  <c:v>-98</c:v>
                </c:pt>
                <c:pt idx="222">
                  <c:v>-100</c:v>
                </c:pt>
                <c:pt idx="223">
                  <c:v>-100</c:v>
                </c:pt>
                <c:pt idx="224">
                  <c:v>-100</c:v>
                </c:pt>
                <c:pt idx="225">
                  <c:v>-100</c:v>
                </c:pt>
                <c:pt idx="226">
                  <c:v>-100</c:v>
                </c:pt>
                <c:pt idx="227">
                  <c:v>-100</c:v>
                </c:pt>
                <c:pt idx="228">
                  <c:v>-100</c:v>
                </c:pt>
                <c:pt idx="229">
                  <c:v>-100</c:v>
                </c:pt>
                <c:pt idx="230">
                  <c:v>-100</c:v>
                </c:pt>
                <c:pt idx="231">
                  <c:v>-100</c:v>
                </c:pt>
                <c:pt idx="232">
                  <c:v>-100</c:v>
                </c:pt>
                <c:pt idx="233">
                  <c:v>-100</c:v>
                </c:pt>
                <c:pt idx="234">
                  <c:v>-100</c:v>
                </c:pt>
                <c:pt idx="235">
                  <c:v>-100</c:v>
                </c:pt>
                <c:pt idx="236">
                  <c:v>-100</c:v>
                </c:pt>
                <c:pt idx="237">
                  <c:v>-100</c:v>
                </c:pt>
                <c:pt idx="238">
                  <c:v>-100</c:v>
                </c:pt>
                <c:pt idx="239">
                  <c:v>-100</c:v>
                </c:pt>
                <c:pt idx="240">
                  <c:v>-100</c:v>
                </c:pt>
                <c:pt idx="241">
                  <c:v>-100</c:v>
                </c:pt>
                <c:pt idx="242">
                  <c:v>-100</c:v>
                </c:pt>
                <c:pt idx="243">
                  <c:v>-100</c:v>
                </c:pt>
                <c:pt idx="244">
                  <c:v>-100</c:v>
                </c:pt>
                <c:pt idx="245">
                  <c:v>-100</c:v>
                </c:pt>
                <c:pt idx="246">
                  <c:v>-100</c:v>
                </c:pt>
                <c:pt idx="247">
                  <c:v>-100</c:v>
                </c:pt>
                <c:pt idx="248">
                  <c:v>-100</c:v>
                </c:pt>
                <c:pt idx="249">
                  <c:v>-100</c:v>
                </c:pt>
                <c:pt idx="250">
                  <c:v>-100</c:v>
                </c:pt>
                <c:pt idx="251">
                  <c:v>-100</c:v>
                </c:pt>
              </c:numCache>
            </c:numRef>
          </c:val>
          <c:extLst>
            <c:ext xmlns:c16="http://schemas.microsoft.com/office/drawing/2014/chart" uri="{C3380CC4-5D6E-409C-BE32-E72D297353CC}">
              <c16:uniqueId val="{00000000-0C0C-4715-8C74-CE3701FCDC91}"/>
            </c:ext>
          </c:extLst>
        </c:ser>
        <c:dLbls>
          <c:showLegendKey val="0"/>
          <c:showVal val="0"/>
          <c:showCatName val="0"/>
          <c:showSerName val="0"/>
          <c:showPercent val="0"/>
          <c:showBubbleSize val="0"/>
        </c:dLbls>
        <c:gapWidth val="40"/>
        <c:overlap val="12"/>
        <c:axId val="2083978288"/>
        <c:axId val="2083979120"/>
      </c:barChart>
      <c:catAx>
        <c:axId val="208397828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IN" sz="1200" b="1" i="0" baseline="0">
                    <a:effectLst/>
                  </a:rPr>
                  <a:t>Number of Patients (n=252)*</a:t>
                </a:r>
                <a:endParaRPr lang="en-IN" sz="1200">
                  <a:effectLst/>
                </a:endParaRPr>
              </a:p>
            </c:rich>
          </c:tx>
          <c:layout>
            <c:manualLayout>
              <c:xMode val="edge"/>
              <c:yMode val="edge"/>
              <c:x val="0.2135275264728782"/>
              <c:y val="0.902261005567175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N"/>
            </a:p>
          </c:txPr>
        </c:title>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83979120"/>
        <c:crosses val="autoZero"/>
        <c:auto val="1"/>
        <c:lblAlgn val="ctr"/>
        <c:lblOffset val="100"/>
        <c:noMultiLvlLbl val="0"/>
      </c:catAx>
      <c:valAx>
        <c:axId val="2083979120"/>
        <c:scaling>
          <c:orientation val="minMax"/>
          <c:max val="100"/>
          <c:min val="-100"/>
        </c:scaling>
        <c:delete val="0"/>
        <c:axPos val="l"/>
        <c:numFmt formatCode="General"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083978288"/>
        <c:crosses val="autoZero"/>
        <c:crossBetween val="between"/>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274260038508738E-2"/>
          <c:y val="4.105477317048678E-2"/>
          <c:w val="0.91972573996149132"/>
          <c:h val="0.81462714646859935"/>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numRef>
              <c:f>Sheet1!$A$2:$A$26</c:f>
              <c:numCache>
                <c:formatCode>General</c:formatCode>
                <c:ptCount val="25"/>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numCache>
            </c:numRef>
          </c:cat>
          <c:val>
            <c:numRef>
              <c:f>Sheet1!$B$2:$B$26</c:f>
              <c:numCache>
                <c:formatCode>General</c:formatCode>
                <c:ptCount val="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0-EB5F-400D-B4BD-3642586725A9}"/>
            </c:ext>
          </c:extLst>
        </c:ser>
        <c:dLbls>
          <c:showLegendKey val="0"/>
          <c:showVal val="0"/>
          <c:showCatName val="0"/>
          <c:showSerName val="0"/>
          <c:showPercent val="0"/>
          <c:showBubbleSize val="0"/>
        </c:dLbls>
        <c:gapWidth val="219"/>
        <c:overlap val="-27"/>
        <c:axId val="1160341231"/>
        <c:axId val="1160338319"/>
      </c:barChart>
      <c:catAx>
        <c:axId val="1160341231"/>
        <c:scaling>
          <c:orientation val="minMax"/>
        </c:scaling>
        <c:delete val="0"/>
        <c:axPos val="b"/>
        <c:numFmt formatCode="General" sourceLinked="1"/>
        <c:majorTickMark val="none"/>
        <c:minorTickMark val="out"/>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160338319"/>
        <c:crosses val="autoZero"/>
        <c:auto val="1"/>
        <c:lblAlgn val="ctr"/>
        <c:lblOffset val="100"/>
        <c:noMultiLvlLbl val="0"/>
      </c:catAx>
      <c:valAx>
        <c:axId val="1160338319"/>
        <c:scaling>
          <c:orientation val="minMax"/>
          <c:max val="100"/>
        </c:scaling>
        <c:delete val="0"/>
        <c:axPos val="l"/>
        <c:numFmt formatCode="General" sourceLinked="1"/>
        <c:majorTickMark val="out"/>
        <c:minorTickMark val="none"/>
        <c:tickLblPos val="nextTo"/>
        <c:spPr>
          <a:noFill/>
          <a:ln w="9525">
            <a:solidFill>
              <a:schemeClr val="bg1">
                <a:lumMod val="75000"/>
              </a:schemeClr>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1160341231"/>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82877593089493E-2"/>
          <c:y val="3.8339785659465997E-2"/>
          <c:w val="0.88040953617398887"/>
          <c:h val="0.7745009457033745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24CF-48F0-B7C3-491A37A20BDC}"/>
            </c:ext>
          </c:extLst>
        </c:ser>
        <c:dLbls>
          <c:showLegendKey val="0"/>
          <c:showVal val="0"/>
          <c:showCatName val="0"/>
          <c:showSerName val="0"/>
          <c:showPercent val="0"/>
          <c:showBubbleSize val="0"/>
        </c:dLbls>
        <c:axId val="1951757679"/>
        <c:axId val="1951759343"/>
      </c:scatterChart>
      <c:valAx>
        <c:axId val="1951757679"/>
        <c:scaling>
          <c:orientation val="minMax"/>
          <c:max val="34"/>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IN" sz="1200" b="1"/>
                  <a:t>Time Since Randomization (Months)</a:t>
                </a:r>
              </a:p>
            </c:rich>
          </c:tx>
          <c:layout>
            <c:manualLayout>
              <c:xMode val="edge"/>
              <c:yMode val="edge"/>
              <c:x val="0.38596761853185496"/>
              <c:y val="0.9061305247821056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9343"/>
        <c:crosses val="autoZero"/>
        <c:crossBetween val="midCat"/>
        <c:majorUnit val="2"/>
      </c:valAx>
      <c:valAx>
        <c:axId val="1951759343"/>
        <c:scaling>
          <c:orientation val="minMax"/>
          <c:max val="100"/>
          <c:min val="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IN" sz="1200" b="1"/>
                  <a:t>Progression-free Survival Probability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76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82877593089493E-2"/>
          <c:y val="3.8339785659465997E-2"/>
          <c:w val="0.88040953617398887"/>
          <c:h val="0.7745009457033745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A5BD-4A8D-B335-D138C0573443}"/>
            </c:ext>
          </c:extLst>
        </c:ser>
        <c:dLbls>
          <c:showLegendKey val="0"/>
          <c:showVal val="0"/>
          <c:showCatName val="0"/>
          <c:showSerName val="0"/>
          <c:showPercent val="0"/>
          <c:showBubbleSize val="0"/>
        </c:dLbls>
        <c:axId val="1951757679"/>
        <c:axId val="1951759343"/>
      </c:scatterChart>
      <c:valAx>
        <c:axId val="1951757679"/>
        <c:scaling>
          <c:orientation val="minMax"/>
          <c:max val="32"/>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IN" sz="1200" b="1"/>
                  <a:t>Time Since Randomization (Months)</a:t>
                </a:r>
              </a:p>
            </c:rich>
          </c:tx>
          <c:layout>
            <c:manualLayout>
              <c:xMode val="edge"/>
              <c:yMode val="edge"/>
              <c:x val="0.38596761853185496"/>
              <c:y val="0.9061305247821056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9343"/>
        <c:crosses val="autoZero"/>
        <c:crossBetween val="midCat"/>
        <c:majorUnit val="2"/>
      </c:valAx>
      <c:valAx>
        <c:axId val="1951759343"/>
        <c:scaling>
          <c:orientation val="minMax"/>
          <c:max val="100"/>
          <c:min val="0"/>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76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82877593089493E-2"/>
          <c:y val="3.8339785659465997E-2"/>
          <c:w val="0.88040953617398887"/>
          <c:h val="0.7745009457033745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2DBD-4627-ACB0-CE9F29A9DB9C}"/>
            </c:ext>
          </c:extLst>
        </c:ser>
        <c:dLbls>
          <c:showLegendKey val="0"/>
          <c:showVal val="0"/>
          <c:showCatName val="0"/>
          <c:showSerName val="0"/>
          <c:showPercent val="0"/>
          <c:showBubbleSize val="0"/>
        </c:dLbls>
        <c:axId val="1951757679"/>
        <c:axId val="1951759343"/>
      </c:scatterChart>
      <c:valAx>
        <c:axId val="1951757679"/>
        <c:scaling>
          <c:orientation val="minMax"/>
          <c:max val="34"/>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IN" sz="1200" b="1"/>
                  <a:t>Time Since Randomization (Months)</a:t>
                </a:r>
              </a:p>
            </c:rich>
          </c:tx>
          <c:layout>
            <c:manualLayout>
              <c:xMode val="edge"/>
              <c:yMode val="edge"/>
              <c:x val="0.38596761853185496"/>
              <c:y val="0.9061305247821056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9343"/>
        <c:crosses val="autoZero"/>
        <c:crossBetween val="midCat"/>
        <c:majorUnit val="2"/>
      </c:valAx>
      <c:valAx>
        <c:axId val="1951759343"/>
        <c:scaling>
          <c:orientation val="minMax"/>
          <c:max val="100"/>
          <c:min val="0"/>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76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7318377760859"/>
          <c:y val="3.1430496582967531E-2"/>
          <c:w val="0.88040953617398887"/>
          <c:h val="0.77450094570337458"/>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numCache>
            </c:numRef>
          </c:xVal>
          <c:yVal>
            <c:numRef>
              <c:f>Sheet1!$B$2:$B$4</c:f>
              <c:numCache>
                <c:formatCode>General</c:formatCode>
                <c:ptCount val="3"/>
              </c:numCache>
            </c:numRef>
          </c:yVal>
          <c:smooth val="0"/>
          <c:extLst>
            <c:ext xmlns:c16="http://schemas.microsoft.com/office/drawing/2014/chart" uri="{C3380CC4-5D6E-409C-BE32-E72D297353CC}">
              <c16:uniqueId val="{00000000-BEC0-4F02-AED7-AA22381BD0E4}"/>
            </c:ext>
          </c:extLst>
        </c:ser>
        <c:dLbls>
          <c:showLegendKey val="0"/>
          <c:showVal val="0"/>
          <c:showCatName val="0"/>
          <c:showSerName val="0"/>
          <c:showPercent val="0"/>
          <c:showBubbleSize val="0"/>
        </c:dLbls>
        <c:axId val="1951757679"/>
        <c:axId val="1951759343"/>
      </c:scatterChart>
      <c:valAx>
        <c:axId val="1951757679"/>
        <c:scaling>
          <c:orientation val="minMax"/>
          <c:max val="36"/>
          <c:min val="0"/>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IN" sz="1200" b="1"/>
                  <a:t>Time Since Randomization (Months)</a:t>
                </a:r>
              </a:p>
            </c:rich>
          </c:tx>
          <c:layout>
            <c:manualLayout>
              <c:xMode val="edge"/>
              <c:yMode val="edge"/>
              <c:x val="0.38596761853185496"/>
              <c:y val="0.9061305247821056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9343"/>
        <c:crosses val="autoZero"/>
        <c:crossBetween val="midCat"/>
        <c:majorUnit val="2"/>
      </c:valAx>
      <c:valAx>
        <c:axId val="1951759343"/>
        <c:scaling>
          <c:orientation val="minMax"/>
          <c:max val="100"/>
          <c:min val="0"/>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17576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0C94A-860D-4F16-BBCD-32A091386FC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AC7DED2-8AD6-4CD2-BE25-CDBA6485E14B}">
      <dgm:prSet custT="1"/>
      <dgm:spPr/>
      <dgm:t>
        <a:bodyPr/>
        <a:lstStyle/>
        <a:p>
          <a:r>
            <a:rPr lang="en-US" sz="1800" baseline="0" dirty="0"/>
            <a:t>Older, “typical” CLL patient with existing cardiac risk factors (hypertension/aspirin), but also some chronic kidney disease who needs therapy</a:t>
          </a:r>
        </a:p>
      </dgm:t>
    </dgm:pt>
    <dgm:pt modelId="{F74AB827-0EA1-49F1-8C6F-FCBFEBBFF6B8}" type="parTrans" cxnId="{04F28B60-21C8-4BA8-A56C-EA8938206DD6}">
      <dgm:prSet/>
      <dgm:spPr/>
      <dgm:t>
        <a:bodyPr/>
        <a:lstStyle/>
        <a:p>
          <a:endParaRPr lang="en-US"/>
        </a:p>
      </dgm:t>
    </dgm:pt>
    <dgm:pt modelId="{F491688F-F31F-4D23-90F6-06BF7541EEFA}" type="sibTrans" cxnId="{04F28B60-21C8-4BA8-A56C-EA8938206DD6}">
      <dgm:prSet/>
      <dgm:spPr/>
      <dgm:t>
        <a:bodyPr/>
        <a:lstStyle/>
        <a:p>
          <a:endParaRPr lang="en-US"/>
        </a:p>
      </dgm:t>
    </dgm:pt>
    <dgm:pt modelId="{84A1471F-CE66-4336-A97A-F27A4101F9F5}">
      <dgm:prSet custT="1"/>
      <dgm:spPr/>
      <dgm:t>
        <a:bodyPr/>
        <a:lstStyle/>
        <a:p>
          <a:r>
            <a:rPr lang="en-US" sz="1800" baseline="0" dirty="0"/>
            <a:t>Lives some distance away and relies on transportation</a:t>
          </a:r>
        </a:p>
      </dgm:t>
    </dgm:pt>
    <dgm:pt modelId="{CF9615BA-F28B-4253-AB74-BED5D5BD64A6}" type="parTrans" cxnId="{18452AD2-4115-48A4-9FFE-3F82DA11F24C}">
      <dgm:prSet/>
      <dgm:spPr/>
      <dgm:t>
        <a:bodyPr/>
        <a:lstStyle/>
        <a:p>
          <a:endParaRPr lang="en-US"/>
        </a:p>
      </dgm:t>
    </dgm:pt>
    <dgm:pt modelId="{5FDEFF28-6F88-41F8-A239-110F40549194}" type="sibTrans" cxnId="{18452AD2-4115-48A4-9FFE-3F82DA11F24C}">
      <dgm:prSet/>
      <dgm:spPr/>
      <dgm:t>
        <a:bodyPr/>
        <a:lstStyle/>
        <a:p>
          <a:endParaRPr lang="en-US"/>
        </a:p>
      </dgm:t>
    </dgm:pt>
    <dgm:pt modelId="{FBC36C5A-696A-40A7-B041-6E713D8F86E9}">
      <dgm:prSet custT="1"/>
      <dgm:spPr/>
      <dgm:t>
        <a:bodyPr/>
        <a:lstStyle/>
        <a:p>
          <a:r>
            <a:rPr lang="en-US" sz="1800" baseline="0" dirty="0"/>
            <a:t>Indication for therapy</a:t>
          </a:r>
        </a:p>
      </dgm:t>
    </dgm:pt>
    <dgm:pt modelId="{246A3F38-1970-4C09-88D5-41E832C415DF}" type="parTrans" cxnId="{C113E5B1-9655-462A-9DAA-6F7D78A8D6E3}">
      <dgm:prSet/>
      <dgm:spPr/>
      <dgm:t>
        <a:bodyPr/>
        <a:lstStyle/>
        <a:p>
          <a:endParaRPr lang="en-US"/>
        </a:p>
      </dgm:t>
    </dgm:pt>
    <dgm:pt modelId="{F7010A39-DC5F-449B-BC28-B27C41E3CE14}" type="sibTrans" cxnId="{C113E5B1-9655-462A-9DAA-6F7D78A8D6E3}">
      <dgm:prSet/>
      <dgm:spPr/>
      <dgm:t>
        <a:bodyPr/>
        <a:lstStyle/>
        <a:p>
          <a:endParaRPr lang="en-US"/>
        </a:p>
      </dgm:t>
    </dgm:pt>
    <dgm:pt modelId="{D88EA7D7-E3F2-44AF-B465-557A6C797C32}">
      <dgm:prSet custT="1"/>
      <dgm:spPr/>
      <dgm:t>
        <a:bodyPr/>
        <a:lstStyle/>
        <a:p>
          <a:r>
            <a:rPr lang="en-US" sz="1800" baseline="0" dirty="0"/>
            <a:t>Mixed molecular features</a:t>
          </a:r>
        </a:p>
      </dgm:t>
    </dgm:pt>
    <dgm:pt modelId="{1C8D0C02-4136-4F8E-AAE5-D2626559998E}" type="parTrans" cxnId="{EAC036F9-F622-415C-B538-D9E793589CE1}">
      <dgm:prSet/>
      <dgm:spPr/>
      <dgm:t>
        <a:bodyPr/>
        <a:lstStyle/>
        <a:p>
          <a:endParaRPr lang="en-US"/>
        </a:p>
      </dgm:t>
    </dgm:pt>
    <dgm:pt modelId="{A2204EDF-E01E-4ADF-8ECD-B57356DC4883}" type="sibTrans" cxnId="{EAC036F9-F622-415C-B538-D9E793589CE1}">
      <dgm:prSet/>
      <dgm:spPr/>
      <dgm:t>
        <a:bodyPr/>
        <a:lstStyle/>
        <a:p>
          <a:endParaRPr lang="en-US"/>
        </a:p>
      </dgm:t>
    </dgm:pt>
    <dgm:pt modelId="{92D8C1DA-DE4A-4DA6-9B85-E44089B1B8D2}" type="pres">
      <dgm:prSet presAssocID="{2D90C94A-860D-4F16-BBCD-32A091386FC8}" presName="root" presStyleCnt="0">
        <dgm:presLayoutVars>
          <dgm:dir/>
          <dgm:resizeHandles val="exact"/>
        </dgm:presLayoutVars>
      </dgm:prSet>
      <dgm:spPr/>
    </dgm:pt>
    <dgm:pt modelId="{C365AE72-AB9D-40C5-A52A-6CDD2DA984F3}" type="pres">
      <dgm:prSet presAssocID="{EAC7DED2-8AD6-4CD2-BE25-CDBA6485E14B}" presName="compNode" presStyleCnt="0"/>
      <dgm:spPr/>
    </dgm:pt>
    <dgm:pt modelId="{85B7E8A4-3321-416E-8132-323074274B6B}" type="pres">
      <dgm:prSet presAssocID="{EAC7DED2-8AD6-4CD2-BE25-CDBA6485E14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Organ"/>
        </a:ext>
      </dgm:extLst>
    </dgm:pt>
    <dgm:pt modelId="{3D6D7B0D-CAEC-4CF3-A7F3-D91907278762}" type="pres">
      <dgm:prSet presAssocID="{EAC7DED2-8AD6-4CD2-BE25-CDBA6485E14B}" presName="spaceRect" presStyleCnt="0"/>
      <dgm:spPr/>
    </dgm:pt>
    <dgm:pt modelId="{6039B780-A100-4EF4-983E-2CEA1650CB32}" type="pres">
      <dgm:prSet presAssocID="{EAC7DED2-8AD6-4CD2-BE25-CDBA6485E14B}" presName="textRect" presStyleLbl="revTx" presStyleIdx="0" presStyleCnt="4" custScaleX="150391">
        <dgm:presLayoutVars>
          <dgm:chMax val="1"/>
          <dgm:chPref val="1"/>
        </dgm:presLayoutVars>
      </dgm:prSet>
      <dgm:spPr/>
    </dgm:pt>
    <dgm:pt modelId="{8AB933EE-4459-4303-8745-B5BB7B135A71}" type="pres">
      <dgm:prSet presAssocID="{F491688F-F31F-4D23-90F6-06BF7541EEFA}" presName="sibTrans" presStyleCnt="0"/>
      <dgm:spPr/>
    </dgm:pt>
    <dgm:pt modelId="{40FDC7CC-2211-4041-B28C-000777261159}" type="pres">
      <dgm:prSet presAssocID="{84A1471F-CE66-4336-A97A-F27A4101F9F5}" presName="compNode" presStyleCnt="0"/>
      <dgm:spPr/>
    </dgm:pt>
    <dgm:pt modelId="{A4F49C65-2137-4424-A6BB-F40528081946}" type="pres">
      <dgm:prSet presAssocID="{84A1471F-CE66-4336-A97A-F27A4101F9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501CB23B-B325-4B27-9B0F-3AF6BB0AF02E}" type="pres">
      <dgm:prSet presAssocID="{84A1471F-CE66-4336-A97A-F27A4101F9F5}" presName="spaceRect" presStyleCnt="0"/>
      <dgm:spPr/>
    </dgm:pt>
    <dgm:pt modelId="{DAFD9638-EA2D-4354-9274-2AE50D01E640}" type="pres">
      <dgm:prSet presAssocID="{84A1471F-CE66-4336-A97A-F27A4101F9F5}" presName="textRect" presStyleLbl="revTx" presStyleIdx="1" presStyleCnt="4">
        <dgm:presLayoutVars>
          <dgm:chMax val="1"/>
          <dgm:chPref val="1"/>
        </dgm:presLayoutVars>
      </dgm:prSet>
      <dgm:spPr/>
    </dgm:pt>
    <dgm:pt modelId="{2A092F6D-77D8-46BD-AF7A-B8F3F69C90EB}" type="pres">
      <dgm:prSet presAssocID="{5FDEFF28-6F88-41F8-A239-110F40549194}" presName="sibTrans" presStyleCnt="0"/>
      <dgm:spPr/>
    </dgm:pt>
    <dgm:pt modelId="{2EAA5F1C-1EFF-401E-92ED-FB8F0A90E08D}" type="pres">
      <dgm:prSet presAssocID="{FBC36C5A-696A-40A7-B041-6E713D8F86E9}" presName="compNode" presStyleCnt="0"/>
      <dgm:spPr/>
    </dgm:pt>
    <dgm:pt modelId="{7BEA55C1-B103-4C4B-A2D9-6371DE3F2B95}" type="pres">
      <dgm:prSet presAssocID="{FBC36C5A-696A-40A7-B041-6E713D8F86E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32D3A82D-AEB5-49D0-BB2C-89C5A66CB364}" type="pres">
      <dgm:prSet presAssocID="{FBC36C5A-696A-40A7-B041-6E713D8F86E9}" presName="spaceRect" presStyleCnt="0"/>
      <dgm:spPr/>
    </dgm:pt>
    <dgm:pt modelId="{01F48747-6BDF-405D-9A6D-5ECAD9EA8FF4}" type="pres">
      <dgm:prSet presAssocID="{FBC36C5A-696A-40A7-B041-6E713D8F86E9}" presName="textRect" presStyleLbl="revTx" presStyleIdx="2" presStyleCnt="4">
        <dgm:presLayoutVars>
          <dgm:chMax val="1"/>
          <dgm:chPref val="1"/>
        </dgm:presLayoutVars>
      </dgm:prSet>
      <dgm:spPr/>
    </dgm:pt>
    <dgm:pt modelId="{56FB1C37-15C7-4F1F-9948-66BE36C9DFEF}" type="pres">
      <dgm:prSet presAssocID="{F7010A39-DC5F-449B-BC28-B27C41E3CE14}" presName="sibTrans" presStyleCnt="0"/>
      <dgm:spPr/>
    </dgm:pt>
    <dgm:pt modelId="{F225A66E-9F92-4156-920B-EF65045DE16A}" type="pres">
      <dgm:prSet presAssocID="{D88EA7D7-E3F2-44AF-B465-557A6C797C32}" presName="compNode" presStyleCnt="0"/>
      <dgm:spPr/>
    </dgm:pt>
    <dgm:pt modelId="{F0AF2AFA-AD8A-47E1-BC44-C7E054C64743}" type="pres">
      <dgm:prSet presAssocID="{D88EA7D7-E3F2-44AF-B465-557A6C797C3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AAC375D9-F084-47EA-A5D4-5C8AEBF1C376}" type="pres">
      <dgm:prSet presAssocID="{D88EA7D7-E3F2-44AF-B465-557A6C797C32}" presName="spaceRect" presStyleCnt="0"/>
      <dgm:spPr/>
    </dgm:pt>
    <dgm:pt modelId="{CEC551D0-6F84-472E-BFD6-B399148CAA79}" type="pres">
      <dgm:prSet presAssocID="{D88EA7D7-E3F2-44AF-B465-557A6C797C32}" presName="textRect" presStyleLbl="revTx" presStyleIdx="3" presStyleCnt="4">
        <dgm:presLayoutVars>
          <dgm:chMax val="1"/>
          <dgm:chPref val="1"/>
        </dgm:presLayoutVars>
      </dgm:prSet>
      <dgm:spPr/>
    </dgm:pt>
  </dgm:ptLst>
  <dgm:cxnLst>
    <dgm:cxn modelId="{2F7D3607-E6C7-401B-A919-56BEF8F43A37}" type="presOf" srcId="{84A1471F-CE66-4336-A97A-F27A4101F9F5}" destId="{DAFD9638-EA2D-4354-9274-2AE50D01E640}" srcOrd="0" destOrd="0" presId="urn:microsoft.com/office/officeart/2018/2/layout/IconLabelList"/>
    <dgm:cxn modelId="{6607FB46-5590-4CDA-9744-3AA3243C3746}" type="presOf" srcId="{D88EA7D7-E3F2-44AF-B465-557A6C797C32}" destId="{CEC551D0-6F84-472E-BFD6-B399148CAA79}" srcOrd="0" destOrd="0" presId="urn:microsoft.com/office/officeart/2018/2/layout/IconLabelList"/>
    <dgm:cxn modelId="{04F28B60-21C8-4BA8-A56C-EA8938206DD6}" srcId="{2D90C94A-860D-4F16-BBCD-32A091386FC8}" destId="{EAC7DED2-8AD6-4CD2-BE25-CDBA6485E14B}" srcOrd="0" destOrd="0" parTransId="{F74AB827-0EA1-49F1-8C6F-FCBFEBBFF6B8}" sibTransId="{F491688F-F31F-4D23-90F6-06BF7541EEFA}"/>
    <dgm:cxn modelId="{C113E5B1-9655-462A-9DAA-6F7D78A8D6E3}" srcId="{2D90C94A-860D-4F16-BBCD-32A091386FC8}" destId="{FBC36C5A-696A-40A7-B041-6E713D8F86E9}" srcOrd="2" destOrd="0" parTransId="{246A3F38-1970-4C09-88D5-41E832C415DF}" sibTransId="{F7010A39-DC5F-449B-BC28-B27C41E3CE14}"/>
    <dgm:cxn modelId="{6520F3B2-DC60-48D0-A9BA-3A90AAF8AE4C}" type="presOf" srcId="{2D90C94A-860D-4F16-BBCD-32A091386FC8}" destId="{92D8C1DA-DE4A-4DA6-9B85-E44089B1B8D2}" srcOrd="0" destOrd="0" presId="urn:microsoft.com/office/officeart/2018/2/layout/IconLabelList"/>
    <dgm:cxn modelId="{21A72EB8-5B12-4E95-B7A5-45B32D2F1349}" type="presOf" srcId="{FBC36C5A-696A-40A7-B041-6E713D8F86E9}" destId="{01F48747-6BDF-405D-9A6D-5ECAD9EA8FF4}" srcOrd="0" destOrd="0" presId="urn:microsoft.com/office/officeart/2018/2/layout/IconLabelList"/>
    <dgm:cxn modelId="{18452AD2-4115-48A4-9FFE-3F82DA11F24C}" srcId="{2D90C94A-860D-4F16-BBCD-32A091386FC8}" destId="{84A1471F-CE66-4336-A97A-F27A4101F9F5}" srcOrd="1" destOrd="0" parTransId="{CF9615BA-F28B-4253-AB74-BED5D5BD64A6}" sibTransId="{5FDEFF28-6F88-41F8-A239-110F40549194}"/>
    <dgm:cxn modelId="{A3B25AE1-4ACA-4CE7-AD15-4A86EB3E0392}" type="presOf" srcId="{EAC7DED2-8AD6-4CD2-BE25-CDBA6485E14B}" destId="{6039B780-A100-4EF4-983E-2CEA1650CB32}" srcOrd="0" destOrd="0" presId="urn:microsoft.com/office/officeart/2018/2/layout/IconLabelList"/>
    <dgm:cxn modelId="{EAC036F9-F622-415C-B538-D9E793589CE1}" srcId="{2D90C94A-860D-4F16-BBCD-32A091386FC8}" destId="{D88EA7D7-E3F2-44AF-B465-557A6C797C32}" srcOrd="3" destOrd="0" parTransId="{1C8D0C02-4136-4F8E-AAE5-D2626559998E}" sibTransId="{A2204EDF-E01E-4ADF-8ECD-B57356DC4883}"/>
    <dgm:cxn modelId="{5A27906F-145B-4CA1-BB82-6ACDF18FD30F}" type="presParOf" srcId="{92D8C1DA-DE4A-4DA6-9B85-E44089B1B8D2}" destId="{C365AE72-AB9D-40C5-A52A-6CDD2DA984F3}" srcOrd="0" destOrd="0" presId="urn:microsoft.com/office/officeart/2018/2/layout/IconLabelList"/>
    <dgm:cxn modelId="{800CBF32-E4E9-4D09-B9EE-FB3D685FBD69}" type="presParOf" srcId="{C365AE72-AB9D-40C5-A52A-6CDD2DA984F3}" destId="{85B7E8A4-3321-416E-8132-323074274B6B}" srcOrd="0" destOrd="0" presId="urn:microsoft.com/office/officeart/2018/2/layout/IconLabelList"/>
    <dgm:cxn modelId="{90929B48-BE08-4729-8552-4F0089C12BB1}" type="presParOf" srcId="{C365AE72-AB9D-40C5-A52A-6CDD2DA984F3}" destId="{3D6D7B0D-CAEC-4CF3-A7F3-D91907278762}" srcOrd="1" destOrd="0" presId="urn:microsoft.com/office/officeart/2018/2/layout/IconLabelList"/>
    <dgm:cxn modelId="{78443AF1-7FA0-488C-ADFF-A4C8DC2C70AC}" type="presParOf" srcId="{C365AE72-AB9D-40C5-A52A-6CDD2DA984F3}" destId="{6039B780-A100-4EF4-983E-2CEA1650CB32}" srcOrd="2" destOrd="0" presId="urn:microsoft.com/office/officeart/2018/2/layout/IconLabelList"/>
    <dgm:cxn modelId="{DEF397DB-8B6A-4682-BB40-B1A0A77B5C44}" type="presParOf" srcId="{92D8C1DA-DE4A-4DA6-9B85-E44089B1B8D2}" destId="{8AB933EE-4459-4303-8745-B5BB7B135A71}" srcOrd="1" destOrd="0" presId="urn:microsoft.com/office/officeart/2018/2/layout/IconLabelList"/>
    <dgm:cxn modelId="{001FB6B2-0461-45A2-83D9-137927BDC4B3}" type="presParOf" srcId="{92D8C1DA-DE4A-4DA6-9B85-E44089B1B8D2}" destId="{40FDC7CC-2211-4041-B28C-000777261159}" srcOrd="2" destOrd="0" presId="urn:microsoft.com/office/officeart/2018/2/layout/IconLabelList"/>
    <dgm:cxn modelId="{1A92ECAE-049F-4CFF-B814-36F0DD17C075}" type="presParOf" srcId="{40FDC7CC-2211-4041-B28C-000777261159}" destId="{A4F49C65-2137-4424-A6BB-F40528081946}" srcOrd="0" destOrd="0" presId="urn:microsoft.com/office/officeart/2018/2/layout/IconLabelList"/>
    <dgm:cxn modelId="{7029A50B-B948-4E9F-8DB8-D1BC924F8A7C}" type="presParOf" srcId="{40FDC7CC-2211-4041-B28C-000777261159}" destId="{501CB23B-B325-4B27-9B0F-3AF6BB0AF02E}" srcOrd="1" destOrd="0" presId="urn:microsoft.com/office/officeart/2018/2/layout/IconLabelList"/>
    <dgm:cxn modelId="{9E3CB18F-147B-47D6-9BB9-B4FCCD00A971}" type="presParOf" srcId="{40FDC7CC-2211-4041-B28C-000777261159}" destId="{DAFD9638-EA2D-4354-9274-2AE50D01E640}" srcOrd="2" destOrd="0" presId="urn:microsoft.com/office/officeart/2018/2/layout/IconLabelList"/>
    <dgm:cxn modelId="{7138C746-D4A5-4C5A-BDA9-D1D66CBE696C}" type="presParOf" srcId="{92D8C1DA-DE4A-4DA6-9B85-E44089B1B8D2}" destId="{2A092F6D-77D8-46BD-AF7A-B8F3F69C90EB}" srcOrd="3" destOrd="0" presId="urn:microsoft.com/office/officeart/2018/2/layout/IconLabelList"/>
    <dgm:cxn modelId="{735C40AF-64D7-4969-92E4-855AA62846F3}" type="presParOf" srcId="{92D8C1DA-DE4A-4DA6-9B85-E44089B1B8D2}" destId="{2EAA5F1C-1EFF-401E-92ED-FB8F0A90E08D}" srcOrd="4" destOrd="0" presId="urn:microsoft.com/office/officeart/2018/2/layout/IconLabelList"/>
    <dgm:cxn modelId="{E4143B39-0B60-43DD-9AA0-C9986E856EA8}" type="presParOf" srcId="{2EAA5F1C-1EFF-401E-92ED-FB8F0A90E08D}" destId="{7BEA55C1-B103-4C4B-A2D9-6371DE3F2B95}" srcOrd="0" destOrd="0" presId="urn:microsoft.com/office/officeart/2018/2/layout/IconLabelList"/>
    <dgm:cxn modelId="{1231EA08-A23D-414B-AC09-643FA7543451}" type="presParOf" srcId="{2EAA5F1C-1EFF-401E-92ED-FB8F0A90E08D}" destId="{32D3A82D-AEB5-49D0-BB2C-89C5A66CB364}" srcOrd="1" destOrd="0" presId="urn:microsoft.com/office/officeart/2018/2/layout/IconLabelList"/>
    <dgm:cxn modelId="{51C285DB-EC6F-45FA-AD96-AFA77AE95789}" type="presParOf" srcId="{2EAA5F1C-1EFF-401E-92ED-FB8F0A90E08D}" destId="{01F48747-6BDF-405D-9A6D-5ECAD9EA8FF4}" srcOrd="2" destOrd="0" presId="urn:microsoft.com/office/officeart/2018/2/layout/IconLabelList"/>
    <dgm:cxn modelId="{F81BD281-9A9E-4460-92F5-94212B47292B}" type="presParOf" srcId="{92D8C1DA-DE4A-4DA6-9B85-E44089B1B8D2}" destId="{56FB1C37-15C7-4F1F-9948-66BE36C9DFEF}" srcOrd="5" destOrd="0" presId="urn:microsoft.com/office/officeart/2018/2/layout/IconLabelList"/>
    <dgm:cxn modelId="{10D6358F-8276-401C-AF70-145FD28D22F3}" type="presParOf" srcId="{92D8C1DA-DE4A-4DA6-9B85-E44089B1B8D2}" destId="{F225A66E-9F92-4156-920B-EF65045DE16A}" srcOrd="6" destOrd="0" presId="urn:microsoft.com/office/officeart/2018/2/layout/IconLabelList"/>
    <dgm:cxn modelId="{F0E799CA-CF55-4140-A8C4-15229D89BFFC}" type="presParOf" srcId="{F225A66E-9F92-4156-920B-EF65045DE16A}" destId="{F0AF2AFA-AD8A-47E1-BC44-C7E054C64743}" srcOrd="0" destOrd="0" presId="urn:microsoft.com/office/officeart/2018/2/layout/IconLabelList"/>
    <dgm:cxn modelId="{D54F9675-57BC-4A76-BBB9-B019867053ED}" type="presParOf" srcId="{F225A66E-9F92-4156-920B-EF65045DE16A}" destId="{AAC375D9-F084-47EA-A5D4-5C8AEBF1C376}" srcOrd="1" destOrd="0" presId="urn:microsoft.com/office/officeart/2018/2/layout/IconLabelList"/>
    <dgm:cxn modelId="{0E8303C2-2202-4EF4-BB6E-2A61AD780BAE}" type="presParOf" srcId="{F225A66E-9F92-4156-920B-EF65045DE16A}" destId="{CEC551D0-6F84-472E-BFD6-B399148CAA7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1C2CDC-D62E-410C-852F-C95FA2B99DA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F91AEC2-E730-4DB3-AE4B-47FE44420915}">
      <dgm:prSet/>
      <dgm:spPr/>
      <dgm:t>
        <a:bodyPr/>
        <a:lstStyle/>
        <a:p>
          <a:r>
            <a:rPr lang="en-US"/>
            <a:t>Cytokine release syndrome (CRS)</a:t>
          </a:r>
        </a:p>
      </dgm:t>
    </dgm:pt>
    <dgm:pt modelId="{5D97C5D4-FE7B-432D-B914-415046D7D7B2}" type="parTrans" cxnId="{03579457-7ECE-4B9F-A42D-4899F7C2D269}">
      <dgm:prSet/>
      <dgm:spPr/>
      <dgm:t>
        <a:bodyPr/>
        <a:lstStyle/>
        <a:p>
          <a:endParaRPr lang="en-US"/>
        </a:p>
      </dgm:t>
    </dgm:pt>
    <dgm:pt modelId="{CE625D5C-5091-4713-BC2E-4A135BDC70C9}" type="sibTrans" cxnId="{03579457-7ECE-4B9F-A42D-4899F7C2D269}">
      <dgm:prSet/>
      <dgm:spPr/>
      <dgm:t>
        <a:bodyPr/>
        <a:lstStyle/>
        <a:p>
          <a:endParaRPr lang="en-US"/>
        </a:p>
      </dgm:t>
    </dgm:pt>
    <dgm:pt modelId="{BFCB5D27-7F78-42F4-A5A3-905276212586}">
      <dgm:prSet/>
      <dgm:spPr/>
      <dgm:t>
        <a:bodyPr/>
        <a:lstStyle/>
        <a:p>
          <a:r>
            <a:rPr lang="en-US"/>
            <a:t>Myelosuppression</a:t>
          </a:r>
        </a:p>
      </dgm:t>
    </dgm:pt>
    <dgm:pt modelId="{7C05D1FD-40A4-4332-8A5C-82B76F70061E}" type="parTrans" cxnId="{B8B00D01-F2CC-45C1-9339-E245853341D3}">
      <dgm:prSet/>
      <dgm:spPr/>
      <dgm:t>
        <a:bodyPr/>
        <a:lstStyle/>
        <a:p>
          <a:endParaRPr lang="en-US"/>
        </a:p>
      </dgm:t>
    </dgm:pt>
    <dgm:pt modelId="{566A3437-9510-495E-A32F-9EBD848FCDC9}" type="sibTrans" cxnId="{B8B00D01-F2CC-45C1-9339-E245853341D3}">
      <dgm:prSet/>
      <dgm:spPr/>
      <dgm:t>
        <a:bodyPr/>
        <a:lstStyle/>
        <a:p>
          <a:endParaRPr lang="en-US"/>
        </a:p>
      </dgm:t>
    </dgm:pt>
    <dgm:pt modelId="{82AB5EEC-EDCF-4D17-80C2-4414598BDC1F}">
      <dgm:prSet/>
      <dgm:spPr/>
      <dgm:t>
        <a:bodyPr/>
        <a:lstStyle/>
        <a:p>
          <a:r>
            <a:rPr lang="en-US" dirty="0"/>
            <a:t>Fevers/Infections (20%-40%) </a:t>
          </a:r>
        </a:p>
      </dgm:t>
    </dgm:pt>
    <dgm:pt modelId="{1F8CCC98-17DB-4165-B51A-09AC09479AC7}" type="parTrans" cxnId="{A18D0614-99CF-4E83-B8EF-DA48FCC16EA5}">
      <dgm:prSet/>
      <dgm:spPr/>
      <dgm:t>
        <a:bodyPr/>
        <a:lstStyle/>
        <a:p>
          <a:endParaRPr lang="en-US"/>
        </a:p>
      </dgm:t>
    </dgm:pt>
    <dgm:pt modelId="{C449C215-D81B-4F2F-9BDA-B479B314F521}" type="sibTrans" cxnId="{A18D0614-99CF-4E83-B8EF-DA48FCC16EA5}">
      <dgm:prSet/>
      <dgm:spPr/>
      <dgm:t>
        <a:bodyPr/>
        <a:lstStyle/>
        <a:p>
          <a:endParaRPr lang="en-US"/>
        </a:p>
      </dgm:t>
    </dgm:pt>
    <dgm:pt modelId="{11B82F00-4B0B-4A44-8C9E-C63E17E9944F}">
      <dgm:prSet/>
      <dgm:spPr/>
      <dgm:t>
        <a:bodyPr/>
        <a:lstStyle/>
        <a:p>
          <a:r>
            <a:rPr lang="en-US"/>
            <a:t>Risk of bleeding</a:t>
          </a:r>
        </a:p>
      </dgm:t>
    </dgm:pt>
    <dgm:pt modelId="{505B7AD0-BDFE-491D-B13B-C49DB01DC1F0}" type="parTrans" cxnId="{A792879E-C4C7-473E-81A1-79C0AB167827}">
      <dgm:prSet/>
      <dgm:spPr/>
      <dgm:t>
        <a:bodyPr/>
        <a:lstStyle/>
        <a:p>
          <a:endParaRPr lang="en-US"/>
        </a:p>
      </dgm:t>
    </dgm:pt>
    <dgm:pt modelId="{4C193422-587D-4808-AD94-BB3CDA559B3A}" type="sibTrans" cxnId="{A792879E-C4C7-473E-81A1-79C0AB167827}">
      <dgm:prSet/>
      <dgm:spPr/>
      <dgm:t>
        <a:bodyPr/>
        <a:lstStyle/>
        <a:p>
          <a:endParaRPr lang="en-US"/>
        </a:p>
      </dgm:t>
    </dgm:pt>
    <dgm:pt modelId="{77B06661-3C67-4061-9CE6-4EDD06DF18AE}">
      <dgm:prSet/>
      <dgm:spPr/>
      <dgm:t>
        <a:bodyPr/>
        <a:lstStyle/>
        <a:p>
          <a:r>
            <a:rPr lang="en-US" dirty="0"/>
            <a:t>Tumor Lysis Syndrome (TLS)</a:t>
          </a:r>
        </a:p>
      </dgm:t>
    </dgm:pt>
    <dgm:pt modelId="{FFBDE433-307D-4835-B8FC-559F494FCD82}" type="parTrans" cxnId="{0307CEA7-E985-4B66-B9A2-DE8A7D006C77}">
      <dgm:prSet/>
      <dgm:spPr/>
      <dgm:t>
        <a:bodyPr/>
        <a:lstStyle/>
        <a:p>
          <a:endParaRPr lang="en-US"/>
        </a:p>
      </dgm:t>
    </dgm:pt>
    <dgm:pt modelId="{810B53DE-B486-4B13-ACA4-5BA84E86CD2C}" type="sibTrans" cxnId="{0307CEA7-E985-4B66-B9A2-DE8A7D006C77}">
      <dgm:prSet/>
      <dgm:spPr/>
      <dgm:t>
        <a:bodyPr/>
        <a:lstStyle/>
        <a:p>
          <a:endParaRPr lang="en-US"/>
        </a:p>
      </dgm:t>
    </dgm:pt>
    <dgm:pt modelId="{2E8AF6E4-9D28-4D7F-94EC-114A4DE9B018}">
      <dgm:prSet/>
      <dgm:spPr/>
      <dgm:t>
        <a:bodyPr/>
        <a:lstStyle/>
        <a:p>
          <a:r>
            <a:rPr lang="en-US"/>
            <a:t>Mucositis</a:t>
          </a:r>
        </a:p>
      </dgm:t>
    </dgm:pt>
    <dgm:pt modelId="{6A1707C1-B1C4-4E90-A44A-7C732EB3BB4E}" type="parTrans" cxnId="{8E4105DA-C846-4C37-AFBF-6A91BCD85543}">
      <dgm:prSet/>
      <dgm:spPr/>
      <dgm:t>
        <a:bodyPr/>
        <a:lstStyle/>
        <a:p>
          <a:endParaRPr lang="en-US"/>
        </a:p>
      </dgm:t>
    </dgm:pt>
    <dgm:pt modelId="{008DB806-3D30-4721-BB51-C28DEF120C99}" type="sibTrans" cxnId="{8E4105DA-C846-4C37-AFBF-6A91BCD85543}">
      <dgm:prSet/>
      <dgm:spPr/>
      <dgm:t>
        <a:bodyPr/>
        <a:lstStyle/>
        <a:p>
          <a:endParaRPr lang="en-US"/>
        </a:p>
      </dgm:t>
    </dgm:pt>
    <dgm:pt modelId="{BAB9C068-523B-402B-8AE0-F955E926A9D9}">
      <dgm:prSet/>
      <dgm:spPr/>
      <dgm:t>
        <a:bodyPr/>
        <a:lstStyle/>
        <a:p>
          <a:r>
            <a:rPr lang="en-US"/>
            <a:t>Skin rash</a:t>
          </a:r>
        </a:p>
      </dgm:t>
    </dgm:pt>
    <dgm:pt modelId="{91DF45E2-FBF2-4A09-872D-B572D4CA278A}" type="parTrans" cxnId="{F116D182-6DA7-40C8-81A6-3DC668DE074B}">
      <dgm:prSet/>
      <dgm:spPr/>
      <dgm:t>
        <a:bodyPr/>
        <a:lstStyle/>
        <a:p>
          <a:endParaRPr lang="en-US"/>
        </a:p>
      </dgm:t>
    </dgm:pt>
    <dgm:pt modelId="{B82C0655-C565-4E7C-B7CE-81FE719555CF}" type="sibTrans" cxnId="{F116D182-6DA7-40C8-81A6-3DC668DE074B}">
      <dgm:prSet/>
      <dgm:spPr/>
      <dgm:t>
        <a:bodyPr/>
        <a:lstStyle/>
        <a:p>
          <a:endParaRPr lang="en-US"/>
        </a:p>
      </dgm:t>
    </dgm:pt>
    <dgm:pt modelId="{1C598B00-55CC-4EC3-9573-11327AF2B5B4}">
      <dgm:prSet/>
      <dgm:spPr/>
      <dgm:t>
        <a:bodyPr/>
        <a:lstStyle/>
        <a:p>
          <a:r>
            <a:rPr lang="en-US"/>
            <a:t>Hair loss</a:t>
          </a:r>
        </a:p>
      </dgm:t>
    </dgm:pt>
    <dgm:pt modelId="{4BE1E8C1-A7B9-46F6-AAAE-FA82C87DDBCF}" type="parTrans" cxnId="{87D46DC0-279C-4159-B48E-FA3C4B975F02}">
      <dgm:prSet/>
      <dgm:spPr/>
      <dgm:t>
        <a:bodyPr/>
        <a:lstStyle/>
        <a:p>
          <a:endParaRPr lang="en-US"/>
        </a:p>
      </dgm:t>
    </dgm:pt>
    <dgm:pt modelId="{399BA4B2-4153-46FC-845C-348E72F22696}" type="sibTrans" cxnId="{87D46DC0-279C-4159-B48E-FA3C4B975F02}">
      <dgm:prSet/>
      <dgm:spPr/>
      <dgm:t>
        <a:bodyPr/>
        <a:lstStyle/>
        <a:p>
          <a:endParaRPr lang="en-US"/>
        </a:p>
      </dgm:t>
    </dgm:pt>
    <dgm:pt modelId="{09A02FE5-A0F9-4D7A-8FD7-F77CEB63D010}">
      <dgm:prSet/>
      <dgm:spPr/>
      <dgm:t>
        <a:bodyPr/>
        <a:lstStyle/>
        <a:p>
          <a:r>
            <a:rPr lang="en-US" dirty="0"/>
            <a:t>Nausea and vomiting</a:t>
          </a:r>
        </a:p>
      </dgm:t>
    </dgm:pt>
    <dgm:pt modelId="{6A71FB96-D7DD-4D62-89D2-89FD46D5F645}" type="parTrans" cxnId="{56C6D451-0F42-4A94-B4C6-A89670F41BBD}">
      <dgm:prSet/>
      <dgm:spPr/>
      <dgm:t>
        <a:bodyPr/>
        <a:lstStyle/>
        <a:p>
          <a:endParaRPr lang="en-US"/>
        </a:p>
      </dgm:t>
    </dgm:pt>
    <dgm:pt modelId="{B33FBE1C-3522-489A-948E-B068F39D1147}" type="sibTrans" cxnId="{56C6D451-0F42-4A94-B4C6-A89670F41BBD}">
      <dgm:prSet/>
      <dgm:spPr/>
      <dgm:t>
        <a:bodyPr/>
        <a:lstStyle/>
        <a:p>
          <a:endParaRPr lang="en-US"/>
        </a:p>
      </dgm:t>
    </dgm:pt>
    <dgm:pt modelId="{EF47FA2D-E694-426E-B5E8-2BF5A6270CFF}" type="pres">
      <dgm:prSet presAssocID="{841C2CDC-D62E-410C-852F-C95FA2B99DA1}" presName="diagram" presStyleCnt="0">
        <dgm:presLayoutVars>
          <dgm:dir/>
          <dgm:resizeHandles val="exact"/>
        </dgm:presLayoutVars>
      </dgm:prSet>
      <dgm:spPr/>
    </dgm:pt>
    <dgm:pt modelId="{B54C4E18-A946-42ED-ACC6-3E90BA73CACD}" type="pres">
      <dgm:prSet presAssocID="{4F91AEC2-E730-4DB3-AE4B-47FE44420915}" presName="node" presStyleLbl="node1" presStyleIdx="0" presStyleCnt="9">
        <dgm:presLayoutVars>
          <dgm:bulletEnabled val="1"/>
        </dgm:presLayoutVars>
      </dgm:prSet>
      <dgm:spPr/>
    </dgm:pt>
    <dgm:pt modelId="{1179AB89-5EFE-4A6D-ACD5-E7C03E9C0B82}" type="pres">
      <dgm:prSet presAssocID="{CE625D5C-5091-4713-BC2E-4A135BDC70C9}" presName="sibTrans" presStyleCnt="0"/>
      <dgm:spPr/>
    </dgm:pt>
    <dgm:pt modelId="{18009AF8-734B-44E1-8767-703C42BAB3D5}" type="pres">
      <dgm:prSet presAssocID="{BFCB5D27-7F78-42F4-A5A3-905276212586}" presName="node" presStyleLbl="node1" presStyleIdx="1" presStyleCnt="9">
        <dgm:presLayoutVars>
          <dgm:bulletEnabled val="1"/>
        </dgm:presLayoutVars>
      </dgm:prSet>
      <dgm:spPr/>
    </dgm:pt>
    <dgm:pt modelId="{DAFFA255-28E4-480F-A8E1-7A54955D2390}" type="pres">
      <dgm:prSet presAssocID="{566A3437-9510-495E-A32F-9EBD848FCDC9}" presName="sibTrans" presStyleCnt="0"/>
      <dgm:spPr/>
    </dgm:pt>
    <dgm:pt modelId="{20B5035F-766B-4911-A1FB-5D29646EA187}" type="pres">
      <dgm:prSet presAssocID="{82AB5EEC-EDCF-4D17-80C2-4414598BDC1F}" presName="node" presStyleLbl="node1" presStyleIdx="2" presStyleCnt="9">
        <dgm:presLayoutVars>
          <dgm:bulletEnabled val="1"/>
        </dgm:presLayoutVars>
      </dgm:prSet>
      <dgm:spPr/>
    </dgm:pt>
    <dgm:pt modelId="{F97885C0-4EB9-472A-A090-C9FB99C44E9A}" type="pres">
      <dgm:prSet presAssocID="{C449C215-D81B-4F2F-9BDA-B479B314F521}" presName="sibTrans" presStyleCnt="0"/>
      <dgm:spPr/>
    </dgm:pt>
    <dgm:pt modelId="{8D6E3EBC-A732-4AC3-A693-921A73C97BD6}" type="pres">
      <dgm:prSet presAssocID="{11B82F00-4B0B-4A44-8C9E-C63E17E9944F}" presName="node" presStyleLbl="node1" presStyleIdx="3" presStyleCnt="9">
        <dgm:presLayoutVars>
          <dgm:bulletEnabled val="1"/>
        </dgm:presLayoutVars>
      </dgm:prSet>
      <dgm:spPr/>
    </dgm:pt>
    <dgm:pt modelId="{20F778BC-2211-4729-A8EB-2CBBC5F8DE1C}" type="pres">
      <dgm:prSet presAssocID="{4C193422-587D-4808-AD94-BB3CDA559B3A}" presName="sibTrans" presStyleCnt="0"/>
      <dgm:spPr/>
    </dgm:pt>
    <dgm:pt modelId="{98D9A7B4-37B0-4DFC-B89E-832C1D783F80}" type="pres">
      <dgm:prSet presAssocID="{77B06661-3C67-4061-9CE6-4EDD06DF18AE}" presName="node" presStyleLbl="node1" presStyleIdx="4" presStyleCnt="9">
        <dgm:presLayoutVars>
          <dgm:bulletEnabled val="1"/>
        </dgm:presLayoutVars>
      </dgm:prSet>
      <dgm:spPr/>
    </dgm:pt>
    <dgm:pt modelId="{78B08FD9-B1EA-404A-A348-3000A54875A4}" type="pres">
      <dgm:prSet presAssocID="{810B53DE-B486-4B13-ACA4-5BA84E86CD2C}" presName="sibTrans" presStyleCnt="0"/>
      <dgm:spPr/>
    </dgm:pt>
    <dgm:pt modelId="{39462D49-DB64-4182-BA9F-CC5C9B636C26}" type="pres">
      <dgm:prSet presAssocID="{2E8AF6E4-9D28-4D7F-94EC-114A4DE9B018}" presName="node" presStyleLbl="node1" presStyleIdx="5" presStyleCnt="9">
        <dgm:presLayoutVars>
          <dgm:bulletEnabled val="1"/>
        </dgm:presLayoutVars>
      </dgm:prSet>
      <dgm:spPr/>
    </dgm:pt>
    <dgm:pt modelId="{F782B75D-3241-4E41-A2D3-A2A47E7D2384}" type="pres">
      <dgm:prSet presAssocID="{008DB806-3D30-4721-BB51-C28DEF120C99}" presName="sibTrans" presStyleCnt="0"/>
      <dgm:spPr/>
    </dgm:pt>
    <dgm:pt modelId="{2094F186-0A8B-49B8-9E6D-7AADCC19CC06}" type="pres">
      <dgm:prSet presAssocID="{BAB9C068-523B-402B-8AE0-F955E926A9D9}" presName="node" presStyleLbl="node1" presStyleIdx="6" presStyleCnt="9">
        <dgm:presLayoutVars>
          <dgm:bulletEnabled val="1"/>
        </dgm:presLayoutVars>
      </dgm:prSet>
      <dgm:spPr/>
    </dgm:pt>
    <dgm:pt modelId="{7E816B87-0C73-4B73-8980-7774AEE92D86}" type="pres">
      <dgm:prSet presAssocID="{B82C0655-C565-4E7C-B7CE-81FE719555CF}" presName="sibTrans" presStyleCnt="0"/>
      <dgm:spPr/>
    </dgm:pt>
    <dgm:pt modelId="{1C2851D2-1E8A-4FD9-B56C-878480B9AB17}" type="pres">
      <dgm:prSet presAssocID="{1C598B00-55CC-4EC3-9573-11327AF2B5B4}" presName="node" presStyleLbl="node1" presStyleIdx="7" presStyleCnt="9">
        <dgm:presLayoutVars>
          <dgm:bulletEnabled val="1"/>
        </dgm:presLayoutVars>
      </dgm:prSet>
      <dgm:spPr/>
    </dgm:pt>
    <dgm:pt modelId="{6DF660D3-B5D7-4072-955E-0B5C11685B2E}" type="pres">
      <dgm:prSet presAssocID="{399BA4B2-4153-46FC-845C-348E72F22696}" presName="sibTrans" presStyleCnt="0"/>
      <dgm:spPr/>
    </dgm:pt>
    <dgm:pt modelId="{71D7B7F5-E9C0-460B-A85C-A9FDD19A1192}" type="pres">
      <dgm:prSet presAssocID="{09A02FE5-A0F9-4D7A-8FD7-F77CEB63D010}" presName="node" presStyleLbl="node1" presStyleIdx="8" presStyleCnt="9">
        <dgm:presLayoutVars>
          <dgm:bulletEnabled val="1"/>
        </dgm:presLayoutVars>
      </dgm:prSet>
      <dgm:spPr/>
    </dgm:pt>
  </dgm:ptLst>
  <dgm:cxnLst>
    <dgm:cxn modelId="{B8B00D01-F2CC-45C1-9339-E245853341D3}" srcId="{841C2CDC-D62E-410C-852F-C95FA2B99DA1}" destId="{BFCB5D27-7F78-42F4-A5A3-905276212586}" srcOrd="1" destOrd="0" parTransId="{7C05D1FD-40A4-4332-8A5C-82B76F70061E}" sibTransId="{566A3437-9510-495E-A32F-9EBD848FCDC9}"/>
    <dgm:cxn modelId="{5C018F0C-9AB8-4862-80F7-1856948AB16D}" type="presOf" srcId="{82AB5EEC-EDCF-4D17-80C2-4414598BDC1F}" destId="{20B5035F-766B-4911-A1FB-5D29646EA187}" srcOrd="0" destOrd="0" presId="urn:microsoft.com/office/officeart/2005/8/layout/default"/>
    <dgm:cxn modelId="{A18D0614-99CF-4E83-B8EF-DA48FCC16EA5}" srcId="{841C2CDC-D62E-410C-852F-C95FA2B99DA1}" destId="{82AB5EEC-EDCF-4D17-80C2-4414598BDC1F}" srcOrd="2" destOrd="0" parTransId="{1F8CCC98-17DB-4165-B51A-09AC09479AC7}" sibTransId="{C449C215-D81B-4F2F-9BDA-B479B314F521}"/>
    <dgm:cxn modelId="{772D781B-7789-41C9-9782-D12EADAE4BF6}" type="presOf" srcId="{BAB9C068-523B-402B-8AE0-F955E926A9D9}" destId="{2094F186-0A8B-49B8-9E6D-7AADCC19CC06}" srcOrd="0" destOrd="0" presId="urn:microsoft.com/office/officeart/2005/8/layout/default"/>
    <dgm:cxn modelId="{34FA6F22-937F-46DA-83E3-59E7EE9C21DF}" type="presOf" srcId="{BFCB5D27-7F78-42F4-A5A3-905276212586}" destId="{18009AF8-734B-44E1-8767-703C42BAB3D5}" srcOrd="0" destOrd="0" presId="urn:microsoft.com/office/officeart/2005/8/layout/default"/>
    <dgm:cxn modelId="{56C6D451-0F42-4A94-B4C6-A89670F41BBD}" srcId="{841C2CDC-D62E-410C-852F-C95FA2B99DA1}" destId="{09A02FE5-A0F9-4D7A-8FD7-F77CEB63D010}" srcOrd="8" destOrd="0" parTransId="{6A71FB96-D7DD-4D62-89D2-89FD46D5F645}" sibTransId="{B33FBE1C-3522-489A-948E-B068F39D1147}"/>
    <dgm:cxn modelId="{03579457-7ECE-4B9F-A42D-4899F7C2D269}" srcId="{841C2CDC-D62E-410C-852F-C95FA2B99DA1}" destId="{4F91AEC2-E730-4DB3-AE4B-47FE44420915}" srcOrd="0" destOrd="0" parTransId="{5D97C5D4-FE7B-432D-B914-415046D7D7B2}" sibTransId="{CE625D5C-5091-4713-BC2E-4A135BDC70C9}"/>
    <dgm:cxn modelId="{7DF73E64-ABD8-41C1-966F-2789F5E9F20A}" type="presOf" srcId="{841C2CDC-D62E-410C-852F-C95FA2B99DA1}" destId="{EF47FA2D-E694-426E-B5E8-2BF5A6270CFF}" srcOrd="0" destOrd="0" presId="urn:microsoft.com/office/officeart/2005/8/layout/default"/>
    <dgm:cxn modelId="{F116D182-6DA7-40C8-81A6-3DC668DE074B}" srcId="{841C2CDC-D62E-410C-852F-C95FA2B99DA1}" destId="{BAB9C068-523B-402B-8AE0-F955E926A9D9}" srcOrd="6" destOrd="0" parTransId="{91DF45E2-FBF2-4A09-872D-B572D4CA278A}" sibTransId="{B82C0655-C565-4E7C-B7CE-81FE719555CF}"/>
    <dgm:cxn modelId="{A792879E-C4C7-473E-81A1-79C0AB167827}" srcId="{841C2CDC-D62E-410C-852F-C95FA2B99DA1}" destId="{11B82F00-4B0B-4A44-8C9E-C63E17E9944F}" srcOrd="3" destOrd="0" parTransId="{505B7AD0-BDFE-491D-B13B-C49DB01DC1F0}" sibTransId="{4C193422-587D-4808-AD94-BB3CDA559B3A}"/>
    <dgm:cxn modelId="{0307CEA7-E985-4B66-B9A2-DE8A7D006C77}" srcId="{841C2CDC-D62E-410C-852F-C95FA2B99DA1}" destId="{77B06661-3C67-4061-9CE6-4EDD06DF18AE}" srcOrd="4" destOrd="0" parTransId="{FFBDE433-307D-4835-B8FC-559F494FCD82}" sibTransId="{810B53DE-B486-4B13-ACA4-5BA84E86CD2C}"/>
    <dgm:cxn modelId="{978CF7B9-CB9D-444C-A53C-65F3656A236F}" type="presOf" srcId="{1C598B00-55CC-4EC3-9573-11327AF2B5B4}" destId="{1C2851D2-1E8A-4FD9-B56C-878480B9AB17}" srcOrd="0" destOrd="0" presId="urn:microsoft.com/office/officeart/2005/8/layout/default"/>
    <dgm:cxn modelId="{87D46DC0-279C-4159-B48E-FA3C4B975F02}" srcId="{841C2CDC-D62E-410C-852F-C95FA2B99DA1}" destId="{1C598B00-55CC-4EC3-9573-11327AF2B5B4}" srcOrd="7" destOrd="0" parTransId="{4BE1E8C1-A7B9-46F6-AAAE-FA82C87DDBCF}" sibTransId="{399BA4B2-4153-46FC-845C-348E72F22696}"/>
    <dgm:cxn modelId="{D8F16BD0-918D-4E8A-B8BA-847B170EA4E4}" type="presOf" srcId="{09A02FE5-A0F9-4D7A-8FD7-F77CEB63D010}" destId="{71D7B7F5-E9C0-460B-A85C-A9FDD19A1192}" srcOrd="0" destOrd="0" presId="urn:microsoft.com/office/officeart/2005/8/layout/default"/>
    <dgm:cxn modelId="{21FA7BD6-478C-41A5-A979-4A30D6CE4533}" type="presOf" srcId="{77B06661-3C67-4061-9CE6-4EDD06DF18AE}" destId="{98D9A7B4-37B0-4DFC-B89E-832C1D783F80}" srcOrd="0" destOrd="0" presId="urn:microsoft.com/office/officeart/2005/8/layout/default"/>
    <dgm:cxn modelId="{8E4105DA-C846-4C37-AFBF-6A91BCD85543}" srcId="{841C2CDC-D62E-410C-852F-C95FA2B99DA1}" destId="{2E8AF6E4-9D28-4D7F-94EC-114A4DE9B018}" srcOrd="5" destOrd="0" parTransId="{6A1707C1-B1C4-4E90-A44A-7C732EB3BB4E}" sibTransId="{008DB806-3D30-4721-BB51-C28DEF120C99}"/>
    <dgm:cxn modelId="{CF76F1DA-3C55-4A1C-9B0E-320BFDBCE623}" type="presOf" srcId="{2E8AF6E4-9D28-4D7F-94EC-114A4DE9B018}" destId="{39462D49-DB64-4182-BA9F-CC5C9B636C26}" srcOrd="0" destOrd="0" presId="urn:microsoft.com/office/officeart/2005/8/layout/default"/>
    <dgm:cxn modelId="{086543DD-6C83-4F89-90B7-C7D8FD07903B}" type="presOf" srcId="{11B82F00-4B0B-4A44-8C9E-C63E17E9944F}" destId="{8D6E3EBC-A732-4AC3-A693-921A73C97BD6}" srcOrd="0" destOrd="0" presId="urn:microsoft.com/office/officeart/2005/8/layout/default"/>
    <dgm:cxn modelId="{C62A67FD-0076-4680-86D7-3B05332889F7}" type="presOf" srcId="{4F91AEC2-E730-4DB3-AE4B-47FE44420915}" destId="{B54C4E18-A946-42ED-ACC6-3E90BA73CACD}" srcOrd="0" destOrd="0" presId="urn:microsoft.com/office/officeart/2005/8/layout/default"/>
    <dgm:cxn modelId="{6F4E501F-37B2-4B9D-85C1-240EEABE4C7D}" type="presParOf" srcId="{EF47FA2D-E694-426E-B5E8-2BF5A6270CFF}" destId="{B54C4E18-A946-42ED-ACC6-3E90BA73CACD}" srcOrd="0" destOrd="0" presId="urn:microsoft.com/office/officeart/2005/8/layout/default"/>
    <dgm:cxn modelId="{7BE0F69F-9CFA-42AF-BFD6-9636D88CAA43}" type="presParOf" srcId="{EF47FA2D-E694-426E-B5E8-2BF5A6270CFF}" destId="{1179AB89-5EFE-4A6D-ACD5-E7C03E9C0B82}" srcOrd="1" destOrd="0" presId="urn:microsoft.com/office/officeart/2005/8/layout/default"/>
    <dgm:cxn modelId="{7A6850D6-1D44-40CB-94AA-16204D2C6450}" type="presParOf" srcId="{EF47FA2D-E694-426E-B5E8-2BF5A6270CFF}" destId="{18009AF8-734B-44E1-8767-703C42BAB3D5}" srcOrd="2" destOrd="0" presId="urn:microsoft.com/office/officeart/2005/8/layout/default"/>
    <dgm:cxn modelId="{3A7B9C57-A4F0-4784-9339-10713B3BB639}" type="presParOf" srcId="{EF47FA2D-E694-426E-B5E8-2BF5A6270CFF}" destId="{DAFFA255-28E4-480F-A8E1-7A54955D2390}" srcOrd="3" destOrd="0" presId="urn:microsoft.com/office/officeart/2005/8/layout/default"/>
    <dgm:cxn modelId="{7FFEB305-441B-40C9-B0AD-73CDBAD02419}" type="presParOf" srcId="{EF47FA2D-E694-426E-B5E8-2BF5A6270CFF}" destId="{20B5035F-766B-4911-A1FB-5D29646EA187}" srcOrd="4" destOrd="0" presId="urn:microsoft.com/office/officeart/2005/8/layout/default"/>
    <dgm:cxn modelId="{00CEE91F-A623-4F26-BEEF-62698C849FA0}" type="presParOf" srcId="{EF47FA2D-E694-426E-B5E8-2BF5A6270CFF}" destId="{F97885C0-4EB9-472A-A090-C9FB99C44E9A}" srcOrd="5" destOrd="0" presId="urn:microsoft.com/office/officeart/2005/8/layout/default"/>
    <dgm:cxn modelId="{6BEA1001-9F02-432B-B327-A79FAE532ADF}" type="presParOf" srcId="{EF47FA2D-E694-426E-B5E8-2BF5A6270CFF}" destId="{8D6E3EBC-A732-4AC3-A693-921A73C97BD6}" srcOrd="6" destOrd="0" presId="urn:microsoft.com/office/officeart/2005/8/layout/default"/>
    <dgm:cxn modelId="{0A1BAACD-BF06-44B8-8FEB-4397C9E237B0}" type="presParOf" srcId="{EF47FA2D-E694-426E-B5E8-2BF5A6270CFF}" destId="{20F778BC-2211-4729-A8EB-2CBBC5F8DE1C}" srcOrd="7" destOrd="0" presId="urn:microsoft.com/office/officeart/2005/8/layout/default"/>
    <dgm:cxn modelId="{DE821FA8-A187-4275-B898-A52691B10511}" type="presParOf" srcId="{EF47FA2D-E694-426E-B5E8-2BF5A6270CFF}" destId="{98D9A7B4-37B0-4DFC-B89E-832C1D783F80}" srcOrd="8" destOrd="0" presId="urn:microsoft.com/office/officeart/2005/8/layout/default"/>
    <dgm:cxn modelId="{421D0826-9E9B-4276-8A52-5DF98CD14AE8}" type="presParOf" srcId="{EF47FA2D-E694-426E-B5E8-2BF5A6270CFF}" destId="{78B08FD9-B1EA-404A-A348-3000A54875A4}" srcOrd="9" destOrd="0" presId="urn:microsoft.com/office/officeart/2005/8/layout/default"/>
    <dgm:cxn modelId="{EAFDBC30-2271-42EB-BF62-AFA6AF29EB86}" type="presParOf" srcId="{EF47FA2D-E694-426E-B5E8-2BF5A6270CFF}" destId="{39462D49-DB64-4182-BA9F-CC5C9B636C26}" srcOrd="10" destOrd="0" presId="urn:microsoft.com/office/officeart/2005/8/layout/default"/>
    <dgm:cxn modelId="{DDB72F73-A4B8-4A19-A8E4-8AD4BF566322}" type="presParOf" srcId="{EF47FA2D-E694-426E-B5E8-2BF5A6270CFF}" destId="{F782B75D-3241-4E41-A2D3-A2A47E7D2384}" srcOrd="11" destOrd="0" presId="urn:microsoft.com/office/officeart/2005/8/layout/default"/>
    <dgm:cxn modelId="{8A98C061-F3A9-45EF-8CB8-461379B54992}" type="presParOf" srcId="{EF47FA2D-E694-426E-B5E8-2BF5A6270CFF}" destId="{2094F186-0A8B-49B8-9E6D-7AADCC19CC06}" srcOrd="12" destOrd="0" presId="urn:microsoft.com/office/officeart/2005/8/layout/default"/>
    <dgm:cxn modelId="{E0F1A717-4DBB-44CA-9482-4F8A0409BFD5}" type="presParOf" srcId="{EF47FA2D-E694-426E-B5E8-2BF5A6270CFF}" destId="{7E816B87-0C73-4B73-8980-7774AEE92D86}" srcOrd="13" destOrd="0" presId="urn:microsoft.com/office/officeart/2005/8/layout/default"/>
    <dgm:cxn modelId="{3E81A0F5-DAB9-4BF2-8559-9557F8B553C2}" type="presParOf" srcId="{EF47FA2D-E694-426E-B5E8-2BF5A6270CFF}" destId="{1C2851D2-1E8A-4FD9-B56C-878480B9AB17}" srcOrd="14" destOrd="0" presId="urn:microsoft.com/office/officeart/2005/8/layout/default"/>
    <dgm:cxn modelId="{909866EC-ABF4-48DE-9A7C-E78132DCEA72}" type="presParOf" srcId="{EF47FA2D-E694-426E-B5E8-2BF5A6270CFF}" destId="{6DF660D3-B5D7-4072-955E-0B5C11685B2E}" srcOrd="15" destOrd="0" presId="urn:microsoft.com/office/officeart/2005/8/layout/default"/>
    <dgm:cxn modelId="{D908E2BA-D29D-4B4D-8200-453122D21B77}" type="presParOf" srcId="{EF47FA2D-E694-426E-B5E8-2BF5A6270CFF}" destId="{71D7B7F5-E9C0-460B-A85C-A9FDD19A1192}"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9797CE-A5E4-462F-A180-EBBD52A2984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D4EB7FD9-95B4-46DB-A915-D04DB5EB63D7}">
      <dgm:prSet custT="1"/>
      <dgm:spPr/>
      <dgm:t>
        <a:bodyPr/>
        <a:lstStyle/>
        <a:p>
          <a:r>
            <a:rPr lang="en-US" sz="1300" b="0" i="0" baseline="0" dirty="0"/>
            <a:t>WBC 52,000 with ALC 8.3 </a:t>
          </a:r>
          <a:endParaRPr lang="en-US" sz="1300" dirty="0"/>
        </a:p>
      </dgm:t>
    </dgm:pt>
    <dgm:pt modelId="{2EFC7A40-6F98-4E56-A0EA-35D7D1FE92C4}" type="parTrans" cxnId="{2FB1A3B5-1C8C-4014-B544-92B258F0BAD8}">
      <dgm:prSet/>
      <dgm:spPr/>
      <dgm:t>
        <a:bodyPr/>
        <a:lstStyle/>
        <a:p>
          <a:endParaRPr lang="en-US"/>
        </a:p>
      </dgm:t>
    </dgm:pt>
    <dgm:pt modelId="{DD5B1A66-758A-4E05-A150-81E735075D65}" type="sibTrans" cxnId="{2FB1A3B5-1C8C-4014-B544-92B258F0BAD8}">
      <dgm:prSet/>
      <dgm:spPr/>
      <dgm:t>
        <a:bodyPr/>
        <a:lstStyle/>
        <a:p>
          <a:endParaRPr lang="en-US"/>
        </a:p>
      </dgm:t>
    </dgm:pt>
    <dgm:pt modelId="{B56416F0-3AFC-42FD-ADF9-1E656317B4D9}">
      <dgm:prSet custT="1"/>
      <dgm:spPr/>
      <dgm:t>
        <a:bodyPr/>
        <a:lstStyle/>
        <a:p>
          <a:r>
            <a:rPr lang="en-US" sz="1300" b="0" i="0" baseline="0" dirty="0" err="1"/>
            <a:t>Hbg</a:t>
          </a:r>
          <a:r>
            <a:rPr lang="en-US" sz="1300" b="0" i="0" baseline="0" dirty="0"/>
            <a:t> – 11.0 gm/dL, </a:t>
          </a:r>
          <a:r>
            <a:rPr lang="en-US" sz="1300" b="0" i="0" baseline="0" dirty="0" err="1"/>
            <a:t>Plts</a:t>
          </a:r>
          <a:r>
            <a:rPr lang="en-US" sz="1300" b="0" i="0" baseline="0" dirty="0"/>
            <a:t> – 110,000</a:t>
          </a:r>
          <a:endParaRPr lang="en-US" sz="1300" dirty="0"/>
        </a:p>
      </dgm:t>
    </dgm:pt>
    <dgm:pt modelId="{7794E98E-1B44-40F0-88F8-7F668AADAB64}" type="parTrans" cxnId="{AFC6BC96-AAB7-4207-BF72-0982EB034398}">
      <dgm:prSet/>
      <dgm:spPr/>
      <dgm:t>
        <a:bodyPr/>
        <a:lstStyle/>
        <a:p>
          <a:endParaRPr lang="en-US"/>
        </a:p>
      </dgm:t>
    </dgm:pt>
    <dgm:pt modelId="{FD74EDE7-EE7C-4E01-B263-CE670AE4A885}" type="sibTrans" cxnId="{AFC6BC96-AAB7-4207-BF72-0982EB034398}">
      <dgm:prSet/>
      <dgm:spPr/>
      <dgm:t>
        <a:bodyPr/>
        <a:lstStyle/>
        <a:p>
          <a:endParaRPr lang="en-US"/>
        </a:p>
      </dgm:t>
    </dgm:pt>
    <dgm:pt modelId="{6DCA4005-EAA1-4583-888D-228820A57294}">
      <dgm:prSet custT="1"/>
      <dgm:spPr/>
      <dgm:t>
        <a:bodyPr/>
        <a:lstStyle/>
        <a:p>
          <a:r>
            <a:rPr lang="en-US" sz="1300" b="0" i="0" baseline="0" dirty="0"/>
            <a:t>Prognostic factors: mutated </a:t>
          </a:r>
          <a:r>
            <a:rPr lang="en-US" sz="1300" b="0" i="0" baseline="0" dirty="0" err="1"/>
            <a:t>IgHV</a:t>
          </a:r>
          <a:r>
            <a:rPr lang="en-US" sz="1300" b="0" i="0" baseline="0" dirty="0"/>
            <a:t>; FISH: 13q deletion; NGS: Negative</a:t>
          </a:r>
          <a:endParaRPr lang="en-US" sz="1300" dirty="0"/>
        </a:p>
      </dgm:t>
    </dgm:pt>
    <dgm:pt modelId="{BC645799-7D9A-4223-8933-E6683479575A}" type="parTrans" cxnId="{D53C1324-0FD9-46B9-B618-6B23645D80CB}">
      <dgm:prSet/>
      <dgm:spPr/>
      <dgm:t>
        <a:bodyPr/>
        <a:lstStyle/>
        <a:p>
          <a:endParaRPr lang="en-US"/>
        </a:p>
      </dgm:t>
    </dgm:pt>
    <dgm:pt modelId="{27C40BFA-64EF-417E-A7D7-5FDFA510BA68}" type="sibTrans" cxnId="{D53C1324-0FD9-46B9-B618-6B23645D80CB}">
      <dgm:prSet/>
      <dgm:spPr/>
      <dgm:t>
        <a:bodyPr/>
        <a:lstStyle/>
        <a:p>
          <a:endParaRPr lang="en-US"/>
        </a:p>
      </dgm:t>
    </dgm:pt>
    <dgm:pt modelId="{9CB8C001-FB57-441D-98E3-9B9BF1D3829E}">
      <dgm:prSet/>
      <dgm:spPr/>
      <dgm:t>
        <a:bodyPr/>
        <a:lstStyle/>
        <a:p>
          <a:r>
            <a:rPr lang="en-US" b="0" i="0" baseline="0" dirty="0"/>
            <a:t>Symptoms: night sweats, increased fatigue 7/10 (MDASI scale)</a:t>
          </a:r>
          <a:endParaRPr lang="en-US" dirty="0"/>
        </a:p>
      </dgm:t>
    </dgm:pt>
    <dgm:pt modelId="{51E17BEA-61A1-47DE-80C4-AE090115367B}" type="parTrans" cxnId="{35BC5B79-3C26-4A76-9D3B-CD06E04EE026}">
      <dgm:prSet/>
      <dgm:spPr/>
      <dgm:t>
        <a:bodyPr/>
        <a:lstStyle/>
        <a:p>
          <a:endParaRPr lang="en-US"/>
        </a:p>
      </dgm:t>
    </dgm:pt>
    <dgm:pt modelId="{B7F13A8F-D49C-45AD-9253-78AE3BA389FC}" type="sibTrans" cxnId="{35BC5B79-3C26-4A76-9D3B-CD06E04EE026}">
      <dgm:prSet/>
      <dgm:spPr/>
      <dgm:t>
        <a:bodyPr/>
        <a:lstStyle/>
        <a:p>
          <a:endParaRPr lang="en-US"/>
        </a:p>
      </dgm:t>
    </dgm:pt>
    <dgm:pt modelId="{40A6B8D6-0BBF-4369-864E-73FDDF5B1119}" type="pres">
      <dgm:prSet presAssocID="{0B9797CE-A5E4-462F-A180-EBBD52A29845}" presName="linear" presStyleCnt="0">
        <dgm:presLayoutVars>
          <dgm:dir/>
          <dgm:animLvl val="lvl"/>
          <dgm:resizeHandles val="exact"/>
        </dgm:presLayoutVars>
      </dgm:prSet>
      <dgm:spPr/>
    </dgm:pt>
    <dgm:pt modelId="{78F5B65E-9B94-4D8A-9AAD-A5EDD48EE5A7}" type="pres">
      <dgm:prSet presAssocID="{D4EB7FD9-95B4-46DB-A915-D04DB5EB63D7}" presName="parentLin" presStyleCnt="0"/>
      <dgm:spPr/>
    </dgm:pt>
    <dgm:pt modelId="{2C0A49AF-F15B-42CF-9649-125AE0C1A622}" type="pres">
      <dgm:prSet presAssocID="{D4EB7FD9-95B4-46DB-A915-D04DB5EB63D7}" presName="parentLeftMargin" presStyleLbl="node1" presStyleIdx="0" presStyleCnt="4"/>
      <dgm:spPr/>
    </dgm:pt>
    <dgm:pt modelId="{58802929-2996-4D7C-9C52-BE5EABF64E3F}" type="pres">
      <dgm:prSet presAssocID="{D4EB7FD9-95B4-46DB-A915-D04DB5EB63D7}" presName="parentText" presStyleLbl="node1" presStyleIdx="0" presStyleCnt="4" custScaleX="116804">
        <dgm:presLayoutVars>
          <dgm:chMax val="0"/>
          <dgm:bulletEnabled val="1"/>
        </dgm:presLayoutVars>
      </dgm:prSet>
      <dgm:spPr/>
    </dgm:pt>
    <dgm:pt modelId="{72751D5E-4553-425E-84C5-90803D959484}" type="pres">
      <dgm:prSet presAssocID="{D4EB7FD9-95B4-46DB-A915-D04DB5EB63D7}" presName="negativeSpace" presStyleCnt="0"/>
      <dgm:spPr/>
    </dgm:pt>
    <dgm:pt modelId="{21719F97-D73A-49DC-A491-09D2CFF8B33A}" type="pres">
      <dgm:prSet presAssocID="{D4EB7FD9-95B4-46DB-A915-D04DB5EB63D7}" presName="childText" presStyleLbl="conFgAcc1" presStyleIdx="0" presStyleCnt="4">
        <dgm:presLayoutVars>
          <dgm:bulletEnabled val="1"/>
        </dgm:presLayoutVars>
      </dgm:prSet>
      <dgm:spPr/>
    </dgm:pt>
    <dgm:pt modelId="{70C73FCA-78AA-4343-86EC-128FA1AD2028}" type="pres">
      <dgm:prSet presAssocID="{DD5B1A66-758A-4E05-A150-81E735075D65}" presName="spaceBetweenRectangles" presStyleCnt="0"/>
      <dgm:spPr/>
    </dgm:pt>
    <dgm:pt modelId="{02EF1509-4C7E-43EC-A46C-D8F1EC1E7525}" type="pres">
      <dgm:prSet presAssocID="{B56416F0-3AFC-42FD-ADF9-1E656317B4D9}" presName="parentLin" presStyleCnt="0"/>
      <dgm:spPr/>
    </dgm:pt>
    <dgm:pt modelId="{C6DDBBB1-6D25-453A-A76C-BE8152F38B02}" type="pres">
      <dgm:prSet presAssocID="{B56416F0-3AFC-42FD-ADF9-1E656317B4D9}" presName="parentLeftMargin" presStyleLbl="node1" presStyleIdx="0" presStyleCnt="4"/>
      <dgm:spPr/>
    </dgm:pt>
    <dgm:pt modelId="{390841A1-AD56-418C-B59B-C2B733224F71}" type="pres">
      <dgm:prSet presAssocID="{B56416F0-3AFC-42FD-ADF9-1E656317B4D9}" presName="parentText" presStyleLbl="node1" presStyleIdx="1" presStyleCnt="4" custScaleX="117268">
        <dgm:presLayoutVars>
          <dgm:chMax val="0"/>
          <dgm:bulletEnabled val="1"/>
        </dgm:presLayoutVars>
      </dgm:prSet>
      <dgm:spPr/>
    </dgm:pt>
    <dgm:pt modelId="{4EF8C26F-80DB-4EA0-B377-0385CAAC42F6}" type="pres">
      <dgm:prSet presAssocID="{B56416F0-3AFC-42FD-ADF9-1E656317B4D9}" presName="negativeSpace" presStyleCnt="0"/>
      <dgm:spPr/>
    </dgm:pt>
    <dgm:pt modelId="{EC2D43B1-317B-4BFC-8DF2-45575A6ACB9B}" type="pres">
      <dgm:prSet presAssocID="{B56416F0-3AFC-42FD-ADF9-1E656317B4D9}" presName="childText" presStyleLbl="conFgAcc1" presStyleIdx="1" presStyleCnt="4">
        <dgm:presLayoutVars>
          <dgm:bulletEnabled val="1"/>
        </dgm:presLayoutVars>
      </dgm:prSet>
      <dgm:spPr/>
    </dgm:pt>
    <dgm:pt modelId="{6671BB43-F296-4C8C-86C2-0E9F31F30E12}" type="pres">
      <dgm:prSet presAssocID="{FD74EDE7-EE7C-4E01-B263-CE670AE4A885}" presName="spaceBetweenRectangles" presStyleCnt="0"/>
      <dgm:spPr/>
    </dgm:pt>
    <dgm:pt modelId="{4CC11E7E-23BE-4C98-9087-5E7EECB0DEDF}" type="pres">
      <dgm:prSet presAssocID="{6DCA4005-EAA1-4583-888D-228820A57294}" presName="parentLin" presStyleCnt="0"/>
      <dgm:spPr/>
    </dgm:pt>
    <dgm:pt modelId="{AF6CB956-B7B6-4A8B-A26D-43C41C3330CC}" type="pres">
      <dgm:prSet presAssocID="{6DCA4005-EAA1-4583-888D-228820A57294}" presName="parentLeftMargin" presStyleLbl="node1" presStyleIdx="1" presStyleCnt="4"/>
      <dgm:spPr/>
    </dgm:pt>
    <dgm:pt modelId="{25B6989A-0BE0-4304-A41A-164565567435}" type="pres">
      <dgm:prSet presAssocID="{6DCA4005-EAA1-4583-888D-228820A57294}" presName="parentText" presStyleLbl="node1" presStyleIdx="2" presStyleCnt="4" custScaleX="116931">
        <dgm:presLayoutVars>
          <dgm:chMax val="0"/>
          <dgm:bulletEnabled val="1"/>
        </dgm:presLayoutVars>
      </dgm:prSet>
      <dgm:spPr/>
    </dgm:pt>
    <dgm:pt modelId="{B2846C70-BE47-4A70-9482-85CE9EF1E5E2}" type="pres">
      <dgm:prSet presAssocID="{6DCA4005-EAA1-4583-888D-228820A57294}" presName="negativeSpace" presStyleCnt="0"/>
      <dgm:spPr/>
    </dgm:pt>
    <dgm:pt modelId="{8CCC00F6-D5CD-43E1-A8A7-9FC49C9DA941}" type="pres">
      <dgm:prSet presAssocID="{6DCA4005-EAA1-4583-888D-228820A57294}" presName="childText" presStyleLbl="conFgAcc1" presStyleIdx="2" presStyleCnt="4">
        <dgm:presLayoutVars>
          <dgm:bulletEnabled val="1"/>
        </dgm:presLayoutVars>
      </dgm:prSet>
      <dgm:spPr/>
    </dgm:pt>
    <dgm:pt modelId="{B8433954-100F-4EA8-A702-EAC2D3B86A6F}" type="pres">
      <dgm:prSet presAssocID="{27C40BFA-64EF-417E-A7D7-5FDFA510BA68}" presName="spaceBetweenRectangles" presStyleCnt="0"/>
      <dgm:spPr/>
    </dgm:pt>
    <dgm:pt modelId="{A8312FA6-C673-44E0-9260-6E7923D3E20C}" type="pres">
      <dgm:prSet presAssocID="{9CB8C001-FB57-441D-98E3-9B9BF1D3829E}" presName="parentLin" presStyleCnt="0"/>
      <dgm:spPr/>
    </dgm:pt>
    <dgm:pt modelId="{1BCF3A80-0E96-4715-8C49-6A4DA2BB302E}" type="pres">
      <dgm:prSet presAssocID="{9CB8C001-FB57-441D-98E3-9B9BF1D3829E}" presName="parentLeftMargin" presStyleLbl="node1" presStyleIdx="2" presStyleCnt="4"/>
      <dgm:spPr/>
    </dgm:pt>
    <dgm:pt modelId="{99C121AA-B49F-4A61-90E4-3574FC7D7643}" type="pres">
      <dgm:prSet presAssocID="{9CB8C001-FB57-441D-98E3-9B9BF1D3829E}" presName="parentText" presStyleLbl="node1" presStyleIdx="3" presStyleCnt="4" custScaleX="116200">
        <dgm:presLayoutVars>
          <dgm:chMax val="0"/>
          <dgm:bulletEnabled val="1"/>
        </dgm:presLayoutVars>
      </dgm:prSet>
      <dgm:spPr/>
    </dgm:pt>
    <dgm:pt modelId="{E9A9CFD4-5B50-4560-B8A6-89008FF9BCEE}" type="pres">
      <dgm:prSet presAssocID="{9CB8C001-FB57-441D-98E3-9B9BF1D3829E}" presName="negativeSpace" presStyleCnt="0"/>
      <dgm:spPr/>
    </dgm:pt>
    <dgm:pt modelId="{BE17D0EA-9FA2-4D6E-8936-263600999273}" type="pres">
      <dgm:prSet presAssocID="{9CB8C001-FB57-441D-98E3-9B9BF1D3829E}" presName="childText" presStyleLbl="conFgAcc1" presStyleIdx="3" presStyleCnt="4">
        <dgm:presLayoutVars>
          <dgm:bulletEnabled val="1"/>
        </dgm:presLayoutVars>
      </dgm:prSet>
      <dgm:spPr/>
    </dgm:pt>
  </dgm:ptLst>
  <dgm:cxnLst>
    <dgm:cxn modelId="{38B5D205-DB5E-411F-9B26-973C476A8D93}" type="presOf" srcId="{9CB8C001-FB57-441D-98E3-9B9BF1D3829E}" destId="{99C121AA-B49F-4A61-90E4-3574FC7D7643}" srcOrd="1" destOrd="0" presId="urn:microsoft.com/office/officeart/2005/8/layout/list1"/>
    <dgm:cxn modelId="{D53C1324-0FD9-46B9-B618-6B23645D80CB}" srcId="{0B9797CE-A5E4-462F-A180-EBBD52A29845}" destId="{6DCA4005-EAA1-4583-888D-228820A57294}" srcOrd="2" destOrd="0" parTransId="{BC645799-7D9A-4223-8933-E6683479575A}" sibTransId="{27C40BFA-64EF-417E-A7D7-5FDFA510BA68}"/>
    <dgm:cxn modelId="{91198943-B87B-4AE2-A350-353E9A3BF8C7}" type="presOf" srcId="{B56416F0-3AFC-42FD-ADF9-1E656317B4D9}" destId="{C6DDBBB1-6D25-453A-A76C-BE8152F38B02}" srcOrd="0" destOrd="0" presId="urn:microsoft.com/office/officeart/2005/8/layout/list1"/>
    <dgm:cxn modelId="{C0F0A544-9D6E-45B7-B0FA-D5E42540F1B3}" type="presOf" srcId="{B56416F0-3AFC-42FD-ADF9-1E656317B4D9}" destId="{390841A1-AD56-418C-B59B-C2B733224F71}" srcOrd="1" destOrd="0" presId="urn:microsoft.com/office/officeart/2005/8/layout/list1"/>
    <dgm:cxn modelId="{F61F206D-F993-4FC6-8B87-D142F30BF356}" type="presOf" srcId="{6DCA4005-EAA1-4583-888D-228820A57294}" destId="{25B6989A-0BE0-4304-A41A-164565567435}" srcOrd="1" destOrd="0" presId="urn:microsoft.com/office/officeart/2005/8/layout/list1"/>
    <dgm:cxn modelId="{35BC5B79-3C26-4A76-9D3B-CD06E04EE026}" srcId="{0B9797CE-A5E4-462F-A180-EBBD52A29845}" destId="{9CB8C001-FB57-441D-98E3-9B9BF1D3829E}" srcOrd="3" destOrd="0" parTransId="{51E17BEA-61A1-47DE-80C4-AE090115367B}" sibTransId="{B7F13A8F-D49C-45AD-9253-78AE3BA389FC}"/>
    <dgm:cxn modelId="{DC03A47A-6E1C-482F-A27E-EC88211D763F}" type="presOf" srcId="{0B9797CE-A5E4-462F-A180-EBBD52A29845}" destId="{40A6B8D6-0BBF-4369-864E-73FDDF5B1119}" srcOrd="0" destOrd="0" presId="urn:microsoft.com/office/officeart/2005/8/layout/list1"/>
    <dgm:cxn modelId="{D67F1E85-7659-442A-9540-CA7F74130B26}" type="presOf" srcId="{D4EB7FD9-95B4-46DB-A915-D04DB5EB63D7}" destId="{58802929-2996-4D7C-9C52-BE5EABF64E3F}" srcOrd="1" destOrd="0" presId="urn:microsoft.com/office/officeart/2005/8/layout/list1"/>
    <dgm:cxn modelId="{AFC6BC96-AAB7-4207-BF72-0982EB034398}" srcId="{0B9797CE-A5E4-462F-A180-EBBD52A29845}" destId="{B56416F0-3AFC-42FD-ADF9-1E656317B4D9}" srcOrd="1" destOrd="0" parTransId="{7794E98E-1B44-40F0-88F8-7F668AADAB64}" sibTransId="{FD74EDE7-EE7C-4E01-B263-CE670AE4A885}"/>
    <dgm:cxn modelId="{2FB1A3B5-1C8C-4014-B544-92B258F0BAD8}" srcId="{0B9797CE-A5E4-462F-A180-EBBD52A29845}" destId="{D4EB7FD9-95B4-46DB-A915-D04DB5EB63D7}" srcOrd="0" destOrd="0" parTransId="{2EFC7A40-6F98-4E56-A0EA-35D7D1FE92C4}" sibTransId="{DD5B1A66-758A-4E05-A150-81E735075D65}"/>
    <dgm:cxn modelId="{88C18BC0-FDAB-4F61-95AB-6D743021BF36}" type="presOf" srcId="{6DCA4005-EAA1-4583-888D-228820A57294}" destId="{AF6CB956-B7B6-4A8B-A26D-43C41C3330CC}" srcOrd="0" destOrd="0" presId="urn:microsoft.com/office/officeart/2005/8/layout/list1"/>
    <dgm:cxn modelId="{7DB972DA-CD9B-4DA1-BDAA-A1A161F928DD}" type="presOf" srcId="{9CB8C001-FB57-441D-98E3-9B9BF1D3829E}" destId="{1BCF3A80-0E96-4715-8C49-6A4DA2BB302E}" srcOrd="0" destOrd="0" presId="urn:microsoft.com/office/officeart/2005/8/layout/list1"/>
    <dgm:cxn modelId="{847EBBDD-905E-4C89-B703-F5F8A306F012}" type="presOf" srcId="{D4EB7FD9-95B4-46DB-A915-D04DB5EB63D7}" destId="{2C0A49AF-F15B-42CF-9649-125AE0C1A622}" srcOrd="0" destOrd="0" presId="urn:microsoft.com/office/officeart/2005/8/layout/list1"/>
    <dgm:cxn modelId="{A34F57D3-64FC-450A-9458-7EB88028C0FD}" type="presParOf" srcId="{40A6B8D6-0BBF-4369-864E-73FDDF5B1119}" destId="{78F5B65E-9B94-4D8A-9AAD-A5EDD48EE5A7}" srcOrd="0" destOrd="0" presId="urn:microsoft.com/office/officeart/2005/8/layout/list1"/>
    <dgm:cxn modelId="{ABBC9D66-DBAD-4616-899C-BF9EE2BAC6AF}" type="presParOf" srcId="{78F5B65E-9B94-4D8A-9AAD-A5EDD48EE5A7}" destId="{2C0A49AF-F15B-42CF-9649-125AE0C1A622}" srcOrd="0" destOrd="0" presId="urn:microsoft.com/office/officeart/2005/8/layout/list1"/>
    <dgm:cxn modelId="{207996BD-2F57-4ADE-9ED7-5F0420EA0398}" type="presParOf" srcId="{78F5B65E-9B94-4D8A-9AAD-A5EDD48EE5A7}" destId="{58802929-2996-4D7C-9C52-BE5EABF64E3F}" srcOrd="1" destOrd="0" presId="urn:microsoft.com/office/officeart/2005/8/layout/list1"/>
    <dgm:cxn modelId="{0A130A54-8048-4C8E-B542-53DF7BAC97CC}" type="presParOf" srcId="{40A6B8D6-0BBF-4369-864E-73FDDF5B1119}" destId="{72751D5E-4553-425E-84C5-90803D959484}" srcOrd="1" destOrd="0" presId="urn:microsoft.com/office/officeart/2005/8/layout/list1"/>
    <dgm:cxn modelId="{57B8B538-F1B9-4A5B-B7B0-7EEA3BACCAEB}" type="presParOf" srcId="{40A6B8D6-0BBF-4369-864E-73FDDF5B1119}" destId="{21719F97-D73A-49DC-A491-09D2CFF8B33A}" srcOrd="2" destOrd="0" presId="urn:microsoft.com/office/officeart/2005/8/layout/list1"/>
    <dgm:cxn modelId="{E5256B36-AB92-4840-A0DB-673C224606AC}" type="presParOf" srcId="{40A6B8D6-0BBF-4369-864E-73FDDF5B1119}" destId="{70C73FCA-78AA-4343-86EC-128FA1AD2028}" srcOrd="3" destOrd="0" presId="urn:microsoft.com/office/officeart/2005/8/layout/list1"/>
    <dgm:cxn modelId="{6807E44E-3824-4E03-8695-02A022C4164D}" type="presParOf" srcId="{40A6B8D6-0BBF-4369-864E-73FDDF5B1119}" destId="{02EF1509-4C7E-43EC-A46C-D8F1EC1E7525}" srcOrd="4" destOrd="0" presId="urn:microsoft.com/office/officeart/2005/8/layout/list1"/>
    <dgm:cxn modelId="{C989AB61-FE81-4631-8608-AAA76630636B}" type="presParOf" srcId="{02EF1509-4C7E-43EC-A46C-D8F1EC1E7525}" destId="{C6DDBBB1-6D25-453A-A76C-BE8152F38B02}" srcOrd="0" destOrd="0" presId="urn:microsoft.com/office/officeart/2005/8/layout/list1"/>
    <dgm:cxn modelId="{D9FC3F77-B2C1-4011-BCB0-3A3149FA5C6E}" type="presParOf" srcId="{02EF1509-4C7E-43EC-A46C-D8F1EC1E7525}" destId="{390841A1-AD56-418C-B59B-C2B733224F71}" srcOrd="1" destOrd="0" presId="urn:microsoft.com/office/officeart/2005/8/layout/list1"/>
    <dgm:cxn modelId="{9509C7BA-B692-4094-B7F9-6C6C12DCBC76}" type="presParOf" srcId="{40A6B8D6-0BBF-4369-864E-73FDDF5B1119}" destId="{4EF8C26F-80DB-4EA0-B377-0385CAAC42F6}" srcOrd="5" destOrd="0" presId="urn:microsoft.com/office/officeart/2005/8/layout/list1"/>
    <dgm:cxn modelId="{E62DEB50-6E33-4F63-8CB0-819570EFFEA3}" type="presParOf" srcId="{40A6B8D6-0BBF-4369-864E-73FDDF5B1119}" destId="{EC2D43B1-317B-4BFC-8DF2-45575A6ACB9B}" srcOrd="6" destOrd="0" presId="urn:microsoft.com/office/officeart/2005/8/layout/list1"/>
    <dgm:cxn modelId="{A95DB017-67CF-46CF-96E0-1EA632658FFE}" type="presParOf" srcId="{40A6B8D6-0BBF-4369-864E-73FDDF5B1119}" destId="{6671BB43-F296-4C8C-86C2-0E9F31F30E12}" srcOrd="7" destOrd="0" presId="urn:microsoft.com/office/officeart/2005/8/layout/list1"/>
    <dgm:cxn modelId="{ACC8D67D-E106-4F5C-BE0F-BCF10FF9170D}" type="presParOf" srcId="{40A6B8D6-0BBF-4369-864E-73FDDF5B1119}" destId="{4CC11E7E-23BE-4C98-9087-5E7EECB0DEDF}" srcOrd="8" destOrd="0" presId="urn:microsoft.com/office/officeart/2005/8/layout/list1"/>
    <dgm:cxn modelId="{34CCF2F2-5AAE-48D7-A501-250FB4472FF7}" type="presParOf" srcId="{4CC11E7E-23BE-4C98-9087-5E7EECB0DEDF}" destId="{AF6CB956-B7B6-4A8B-A26D-43C41C3330CC}" srcOrd="0" destOrd="0" presId="urn:microsoft.com/office/officeart/2005/8/layout/list1"/>
    <dgm:cxn modelId="{5316C8FE-CC07-4202-B732-837FE7208B58}" type="presParOf" srcId="{4CC11E7E-23BE-4C98-9087-5E7EECB0DEDF}" destId="{25B6989A-0BE0-4304-A41A-164565567435}" srcOrd="1" destOrd="0" presId="urn:microsoft.com/office/officeart/2005/8/layout/list1"/>
    <dgm:cxn modelId="{3F0CF13D-C512-40B9-8B00-064995BFCEAC}" type="presParOf" srcId="{40A6B8D6-0BBF-4369-864E-73FDDF5B1119}" destId="{B2846C70-BE47-4A70-9482-85CE9EF1E5E2}" srcOrd="9" destOrd="0" presId="urn:microsoft.com/office/officeart/2005/8/layout/list1"/>
    <dgm:cxn modelId="{02B52912-3EF0-4BE3-A59C-5C09F558BAAA}" type="presParOf" srcId="{40A6B8D6-0BBF-4369-864E-73FDDF5B1119}" destId="{8CCC00F6-D5CD-43E1-A8A7-9FC49C9DA941}" srcOrd="10" destOrd="0" presId="urn:microsoft.com/office/officeart/2005/8/layout/list1"/>
    <dgm:cxn modelId="{762E43B2-56DD-486E-B0A7-904920E7F2A5}" type="presParOf" srcId="{40A6B8D6-0BBF-4369-864E-73FDDF5B1119}" destId="{B8433954-100F-4EA8-A702-EAC2D3B86A6F}" srcOrd="11" destOrd="0" presId="urn:microsoft.com/office/officeart/2005/8/layout/list1"/>
    <dgm:cxn modelId="{E1E11B5E-23B7-4895-96C6-33E9E556FA85}" type="presParOf" srcId="{40A6B8D6-0BBF-4369-864E-73FDDF5B1119}" destId="{A8312FA6-C673-44E0-9260-6E7923D3E20C}" srcOrd="12" destOrd="0" presId="urn:microsoft.com/office/officeart/2005/8/layout/list1"/>
    <dgm:cxn modelId="{C520F6F2-F9AE-4EB4-A924-B1B50DD84AA6}" type="presParOf" srcId="{A8312FA6-C673-44E0-9260-6E7923D3E20C}" destId="{1BCF3A80-0E96-4715-8C49-6A4DA2BB302E}" srcOrd="0" destOrd="0" presId="urn:microsoft.com/office/officeart/2005/8/layout/list1"/>
    <dgm:cxn modelId="{5435AF1F-4580-4EC7-BDCE-715384846EBA}" type="presParOf" srcId="{A8312FA6-C673-44E0-9260-6E7923D3E20C}" destId="{99C121AA-B49F-4A61-90E4-3574FC7D7643}" srcOrd="1" destOrd="0" presId="urn:microsoft.com/office/officeart/2005/8/layout/list1"/>
    <dgm:cxn modelId="{219D84F6-2916-448F-BA93-31A6FA5A707F}" type="presParOf" srcId="{40A6B8D6-0BBF-4369-864E-73FDDF5B1119}" destId="{E9A9CFD4-5B50-4560-B8A6-89008FF9BCEE}" srcOrd="13" destOrd="0" presId="urn:microsoft.com/office/officeart/2005/8/layout/list1"/>
    <dgm:cxn modelId="{2916A76F-0735-4E8D-AD45-D024C7A9B1F2}" type="presParOf" srcId="{40A6B8D6-0BBF-4369-864E-73FDDF5B1119}" destId="{BE17D0EA-9FA2-4D6E-8936-26360099927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ADF895-C3D5-4C34-A351-F50C696F9FF2}"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1E8F760-6667-47A1-9C92-1614E02BF709}">
      <dgm:prSet/>
      <dgm:spPr/>
      <dgm:t>
        <a:bodyPr/>
        <a:lstStyle/>
        <a:p>
          <a:r>
            <a:rPr lang="en-US"/>
            <a:t>Persistent A-fib (or other cardiac toxicity)</a:t>
          </a:r>
        </a:p>
      </dgm:t>
    </dgm:pt>
    <dgm:pt modelId="{64D053C5-65B2-4E2F-8C06-229A6B531526}" type="parTrans" cxnId="{9A20E4C1-1922-46D2-BEB7-3A680419D3E0}">
      <dgm:prSet/>
      <dgm:spPr/>
      <dgm:t>
        <a:bodyPr/>
        <a:lstStyle/>
        <a:p>
          <a:endParaRPr lang="en-US"/>
        </a:p>
      </dgm:t>
    </dgm:pt>
    <dgm:pt modelId="{77463EA4-34EF-4466-BE21-9746ECA6C4C1}" type="sibTrans" cxnId="{9A20E4C1-1922-46D2-BEB7-3A680419D3E0}">
      <dgm:prSet/>
      <dgm:spPr/>
      <dgm:t>
        <a:bodyPr/>
        <a:lstStyle/>
        <a:p>
          <a:endParaRPr lang="en-US"/>
        </a:p>
      </dgm:t>
    </dgm:pt>
    <dgm:pt modelId="{9D0426C1-9C27-478C-BBD9-7833CEDAAD17}">
      <dgm:prSet/>
      <dgm:spPr/>
      <dgm:t>
        <a:bodyPr/>
        <a:lstStyle/>
        <a:p>
          <a:r>
            <a:rPr lang="en-US"/>
            <a:t>Progressive disease on BTKi</a:t>
          </a:r>
        </a:p>
      </dgm:t>
    </dgm:pt>
    <dgm:pt modelId="{D84B8C26-32A2-4152-A001-A3269F1E0283}" type="parTrans" cxnId="{C7AA9CE7-6C46-4F4F-9D94-EED3164EA7E7}">
      <dgm:prSet/>
      <dgm:spPr/>
      <dgm:t>
        <a:bodyPr/>
        <a:lstStyle/>
        <a:p>
          <a:endParaRPr lang="en-US"/>
        </a:p>
      </dgm:t>
    </dgm:pt>
    <dgm:pt modelId="{1292B43F-9361-451C-8C61-7540F0989515}" type="sibTrans" cxnId="{C7AA9CE7-6C46-4F4F-9D94-EED3164EA7E7}">
      <dgm:prSet/>
      <dgm:spPr/>
      <dgm:t>
        <a:bodyPr/>
        <a:lstStyle/>
        <a:p>
          <a:endParaRPr lang="en-US"/>
        </a:p>
      </dgm:t>
    </dgm:pt>
    <dgm:pt modelId="{B05C05B8-48F6-492A-964F-13D0578ABF67}">
      <dgm:prSet/>
      <dgm:spPr/>
      <dgm:t>
        <a:bodyPr/>
        <a:lstStyle/>
        <a:p>
          <a:r>
            <a:rPr lang="en-US"/>
            <a:t>Persistent bleeding</a:t>
          </a:r>
        </a:p>
      </dgm:t>
    </dgm:pt>
    <dgm:pt modelId="{E084541C-42A3-4C8A-9A55-7A2E565AA30E}" type="parTrans" cxnId="{8EF740E1-E5A2-40ED-8B3D-B7C6C5FB12A4}">
      <dgm:prSet/>
      <dgm:spPr/>
      <dgm:t>
        <a:bodyPr/>
        <a:lstStyle/>
        <a:p>
          <a:endParaRPr lang="en-US"/>
        </a:p>
      </dgm:t>
    </dgm:pt>
    <dgm:pt modelId="{E3CA0D30-2BD6-4E3E-BBB6-FC4F88D43C25}" type="sibTrans" cxnId="{8EF740E1-E5A2-40ED-8B3D-B7C6C5FB12A4}">
      <dgm:prSet/>
      <dgm:spPr/>
      <dgm:t>
        <a:bodyPr/>
        <a:lstStyle/>
        <a:p>
          <a:endParaRPr lang="en-US"/>
        </a:p>
      </dgm:t>
    </dgm:pt>
    <dgm:pt modelId="{83E493CC-2D59-43D3-BD60-2FFAD7160374}" type="pres">
      <dgm:prSet presAssocID="{B4ADF895-C3D5-4C34-A351-F50C696F9FF2}" presName="hierChild1" presStyleCnt="0">
        <dgm:presLayoutVars>
          <dgm:chPref val="1"/>
          <dgm:dir/>
          <dgm:animOne val="branch"/>
          <dgm:animLvl val="lvl"/>
          <dgm:resizeHandles/>
        </dgm:presLayoutVars>
      </dgm:prSet>
      <dgm:spPr/>
    </dgm:pt>
    <dgm:pt modelId="{190B468E-EA8D-4367-9BAA-3792D5356B34}" type="pres">
      <dgm:prSet presAssocID="{21E8F760-6667-47A1-9C92-1614E02BF709}" presName="hierRoot1" presStyleCnt="0"/>
      <dgm:spPr/>
    </dgm:pt>
    <dgm:pt modelId="{1F3A6E55-5A18-412D-8925-8A71B68AE2BC}" type="pres">
      <dgm:prSet presAssocID="{21E8F760-6667-47A1-9C92-1614E02BF709}" presName="composite" presStyleCnt="0"/>
      <dgm:spPr/>
    </dgm:pt>
    <dgm:pt modelId="{137E883E-1CF8-4A74-ADA8-E0419155D1E5}" type="pres">
      <dgm:prSet presAssocID="{21E8F760-6667-47A1-9C92-1614E02BF709}" presName="background" presStyleLbl="node0" presStyleIdx="0" presStyleCnt="3"/>
      <dgm:spPr/>
    </dgm:pt>
    <dgm:pt modelId="{CA45998F-D43A-40B2-AF3F-89A43A46B247}" type="pres">
      <dgm:prSet presAssocID="{21E8F760-6667-47A1-9C92-1614E02BF709}" presName="text" presStyleLbl="fgAcc0" presStyleIdx="0" presStyleCnt="3">
        <dgm:presLayoutVars>
          <dgm:chPref val="3"/>
        </dgm:presLayoutVars>
      </dgm:prSet>
      <dgm:spPr/>
    </dgm:pt>
    <dgm:pt modelId="{F9D25439-91AD-47ED-96A4-EE6AC1B87C2E}" type="pres">
      <dgm:prSet presAssocID="{21E8F760-6667-47A1-9C92-1614E02BF709}" presName="hierChild2" presStyleCnt="0"/>
      <dgm:spPr/>
    </dgm:pt>
    <dgm:pt modelId="{8B430722-9334-486D-978F-A0C6DA56007E}" type="pres">
      <dgm:prSet presAssocID="{9D0426C1-9C27-478C-BBD9-7833CEDAAD17}" presName="hierRoot1" presStyleCnt="0"/>
      <dgm:spPr/>
    </dgm:pt>
    <dgm:pt modelId="{DA818EEF-A1DB-4EBE-85B1-051524F18C6E}" type="pres">
      <dgm:prSet presAssocID="{9D0426C1-9C27-478C-BBD9-7833CEDAAD17}" presName="composite" presStyleCnt="0"/>
      <dgm:spPr/>
    </dgm:pt>
    <dgm:pt modelId="{315FAB3B-BE5C-42BC-9437-B634EF370B8D}" type="pres">
      <dgm:prSet presAssocID="{9D0426C1-9C27-478C-BBD9-7833CEDAAD17}" presName="background" presStyleLbl="node0" presStyleIdx="1" presStyleCnt="3"/>
      <dgm:spPr/>
    </dgm:pt>
    <dgm:pt modelId="{AD62040D-0F5D-4D49-B536-C35F20522E7B}" type="pres">
      <dgm:prSet presAssocID="{9D0426C1-9C27-478C-BBD9-7833CEDAAD17}" presName="text" presStyleLbl="fgAcc0" presStyleIdx="1" presStyleCnt="3">
        <dgm:presLayoutVars>
          <dgm:chPref val="3"/>
        </dgm:presLayoutVars>
      </dgm:prSet>
      <dgm:spPr/>
    </dgm:pt>
    <dgm:pt modelId="{6514E9D3-4BA3-45F1-8A4E-766C45740CC4}" type="pres">
      <dgm:prSet presAssocID="{9D0426C1-9C27-478C-BBD9-7833CEDAAD17}" presName="hierChild2" presStyleCnt="0"/>
      <dgm:spPr/>
    </dgm:pt>
    <dgm:pt modelId="{426619AC-6336-4298-A646-965139E6C757}" type="pres">
      <dgm:prSet presAssocID="{B05C05B8-48F6-492A-964F-13D0578ABF67}" presName="hierRoot1" presStyleCnt="0"/>
      <dgm:spPr/>
    </dgm:pt>
    <dgm:pt modelId="{EFC383CE-2155-4F42-933C-E714846A4790}" type="pres">
      <dgm:prSet presAssocID="{B05C05B8-48F6-492A-964F-13D0578ABF67}" presName="composite" presStyleCnt="0"/>
      <dgm:spPr/>
    </dgm:pt>
    <dgm:pt modelId="{71B59C82-17AF-48F4-A1B5-4E14EDDE3DA7}" type="pres">
      <dgm:prSet presAssocID="{B05C05B8-48F6-492A-964F-13D0578ABF67}" presName="background" presStyleLbl="node0" presStyleIdx="2" presStyleCnt="3"/>
      <dgm:spPr/>
    </dgm:pt>
    <dgm:pt modelId="{668EA892-4FFB-4DDB-8342-CBC67481B89A}" type="pres">
      <dgm:prSet presAssocID="{B05C05B8-48F6-492A-964F-13D0578ABF67}" presName="text" presStyleLbl="fgAcc0" presStyleIdx="2" presStyleCnt="3">
        <dgm:presLayoutVars>
          <dgm:chPref val="3"/>
        </dgm:presLayoutVars>
      </dgm:prSet>
      <dgm:spPr/>
    </dgm:pt>
    <dgm:pt modelId="{761A0B2A-CF04-49BB-8FFD-FE5D91ECBEDD}" type="pres">
      <dgm:prSet presAssocID="{B05C05B8-48F6-492A-964F-13D0578ABF67}" presName="hierChild2" presStyleCnt="0"/>
      <dgm:spPr/>
    </dgm:pt>
  </dgm:ptLst>
  <dgm:cxnLst>
    <dgm:cxn modelId="{8523D456-678A-4C25-A837-F195FC6B2ED8}" type="presOf" srcId="{9D0426C1-9C27-478C-BBD9-7833CEDAAD17}" destId="{AD62040D-0F5D-4D49-B536-C35F20522E7B}" srcOrd="0" destOrd="0" presId="urn:microsoft.com/office/officeart/2005/8/layout/hierarchy1"/>
    <dgm:cxn modelId="{F48F7270-5BCA-4B8D-99E4-BA04F1C151B0}" type="presOf" srcId="{B05C05B8-48F6-492A-964F-13D0578ABF67}" destId="{668EA892-4FFB-4DDB-8342-CBC67481B89A}" srcOrd="0" destOrd="0" presId="urn:microsoft.com/office/officeart/2005/8/layout/hierarchy1"/>
    <dgm:cxn modelId="{A8C9F086-C8A5-4AD3-83D8-1CF14696218F}" type="presOf" srcId="{B4ADF895-C3D5-4C34-A351-F50C696F9FF2}" destId="{83E493CC-2D59-43D3-BD60-2FFAD7160374}" srcOrd="0" destOrd="0" presId="urn:microsoft.com/office/officeart/2005/8/layout/hierarchy1"/>
    <dgm:cxn modelId="{9A20E4C1-1922-46D2-BEB7-3A680419D3E0}" srcId="{B4ADF895-C3D5-4C34-A351-F50C696F9FF2}" destId="{21E8F760-6667-47A1-9C92-1614E02BF709}" srcOrd="0" destOrd="0" parTransId="{64D053C5-65B2-4E2F-8C06-229A6B531526}" sibTransId="{77463EA4-34EF-4466-BE21-9746ECA6C4C1}"/>
    <dgm:cxn modelId="{8EF740E1-E5A2-40ED-8B3D-B7C6C5FB12A4}" srcId="{B4ADF895-C3D5-4C34-A351-F50C696F9FF2}" destId="{B05C05B8-48F6-492A-964F-13D0578ABF67}" srcOrd="2" destOrd="0" parTransId="{E084541C-42A3-4C8A-9A55-7A2E565AA30E}" sibTransId="{E3CA0D30-2BD6-4E3E-BBB6-FC4F88D43C25}"/>
    <dgm:cxn modelId="{04848EE7-35E7-443E-AAF7-5065A3130A49}" type="presOf" srcId="{21E8F760-6667-47A1-9C92-1614E02BF709}" destId="{CA45998F-D43A-40B2-AF3F-89A43A46B247}" srcOrd="0" destOrd="0" presId="urn:microsoft.com/office/officeart/2005/8/layout/hierarchy1"/>
    <dgm:cxn modelId="{C7AA9CE7-6C46-4F4F-9D94-EED3164EA7E7}" srcId="{B4ADF895-C3D5-4C34-A351-F50C696F9FF2}" destId="{9D0426C1-9C27-478C-BBD9-7833CEDAAD17}" srcOrd="1" destOrd="0" parTransId="{D84B8C26-32A2-4152-A001-A3269F1E0283}" sibTransId="{1292B43F-9361-451C-8C61-7540F0989515}"/>
    <dgm:cxn modelId="{EF75802B-B015-4ED5-97F1-0EEB83AE54F3}" type="presParOf" srcId="{83E493CC-2D59-43D3-BD60-2FFAD7160374}" destId="{190B468E-EA8D-4367-9BAA-3792D5356B34}" srcOrd="0" destOrd="0" presId="urn:microsoft.com/office/officeart/2005/8/layout/hierarchy1"/>
    <dgm:cxn modelId="{7907B3EF-2E09-4901-BF93-107558AE5A9B}" type="presParOf" srcId="{190B468E-EA8D-4367-9BAA-3792D5356B34}" destId="{1F3A6E55-5A18-412D-8925-8A71B68AE2BC}" srcOrd="0" destOrd="0" presId="urn:microsoft.com/office/officeart/2005/8/layout/hierarchy1"/>
    <dgm:cxn modelId="{BE1B74CB-5E17-42EB-B2FD-12B3581EE4F7}" type="presParOf" srcId="{1F3A6E55-5A18-412D-8925-8A71B68AE2BC}" destId="{137E883E-1CF8-4A74-ADA8-E0419155D1E5}" srcOrd="0" destOrd="0" presId="urn:microsoft.com/office/officeart/2005/8/layout/hierarchy1"/>
    <dgm:cxn modelId="{56EF24FA-D778-4058-A4B9-F985B6068062}" type="presParOf" srcId="{1F3A6E55-5A18-412D-8925-8A71B68AE2BC}" destId="{CA45998F-D43A-40B2-AF3F-89A43A46B247}" srcOrd="1" destOrd="0" presId="urn:microsoft.com/office/officeart/2005/8/layout/hierarchy1"/>
    <dgm:cxn modelId="{58515FEA-383B-4D0E-A973-1728D77F671F}" type="presParOf" srcId="{190B468E-EA8D-4367-9BAA-3792D5356B34}" destId="{F9D25439-91AD-47ED-96A4-EE6AC1B87C2E}" srcOrd="1" destOrd="0" presId="urn:microsoft.com/office/officeart/2005/8/layout/hierarchy1"/>
    <dgm:cxn modelId="{ABBEB249-CDBC-4B6F-B2B6-24F10C9CBE4A}" type="presParOf" srcId="{83E493CC-2D59-43D3-BD60-2FFAD7160374}" destId="{8B430722-9334-486D-978F-A0C6DA56007E}" srcOrd="1" destOrd="0" presId="urn:microsoft.com/office/officeart/2005/8/layout/hierarchy1"/>
    <dgm:cxn modelId="{63148378-A423-415D-8C2B-61D1DADDD206}" type="presParOf" srcId="{8B430722-9334-486D-978F-A0C6DA56007E}" destId="{DA818EEF-A1DB-4EBE-85B1-051524F18C6E}" srcOrd="0" destOrd="0" presId="urn:microsoft.com/office/officeart/2005/8/layout/hierarchy1"/>
    <dgm:cxn modelId="{3BE901BB-8C6A-40A1-AE82-BEDAE24BCFEE}" type="presParOf" srcId="{DA818EEF-A1DB-4EBE-85B1-051524F18C6E}" destId="{315FAB3B-BE5C-42BC-9437-B634EF370B8D}" srcOrd="0" destOrd="0" presId="urn:microsoft.com/office/officeart/2005/8/layout/hierarchy1"/>
    <dgm:cxn modelId="{92D130F5-6F64-4739-BC66-CA94B8879844}" type="presParOf" srcId="{DA818EEF-A1DB-4EBE-85B1-051524F18C6E}" destId="{AD62040D-0F5D-4D49-B536-C35F20522E7B}" srcOrd="1" destOrd="0" presId="urn:microsoft.com/office/officeart/2005/8/layout/hierarchy1"/>
    <dgm:cxn modelId="{57677993-9265-4676-A460-E29250C3C0FB}" type="presParOf" srcId="{8B430722-9334-486D-978F-A0C6DA56007E}" destId="{6514E9D3-4BA3-45F1-8A4E-766C45740CC4}" srcOrd="1" destOrd="0" presId="urn:microsoft.com/office/officeart/2005/8/layout/hierarchy1"/>
    <dgm:cxn modelId="{886AD594-39CD-4795-84D4-A95CE294DC79}" type="presParOf" srcId="{83E493CC-2D59-43D3-BD60-2FFAD7160374}" destId="{426619AC-6336-4298-A646-965139E6C757}" srcOrd="2" destOrd="0" presId="urn:microsoft.com/office/officeart/2005/8/layout/hierarchy1"/>
    <dgm:cxn modelId="{12F7BE3C-2B48-4169-8AAE-D7030E72CA09}" type="presParOf" srcId="{426619AC-6336-4298-A646-965139E6C757}" destId="{EFC383CE-2155-4F42-933C-E714846A4790}" srcOrd="0" destOrd="0" presId="urn:microsoft.com/office/officeart/2005/8/layout/hierarchy1"/>
    <dgm:cxn modelId="{258E25E5-E807-4EFD-8200-4B91299B08CA}" type="presParOf" srcId="{EFC383CE-2155-4F42-933C-E714846A4790}" destId="{71B59C82-17AF-48F4-A1B5-4E14EDDE3DA7}" srcOrd="0" destOrd="0" presId="urn:microsoft.com/office/officeart/2005/8/layout/hierarchy1"/>
    <dgm:cxn modelId="{8237D727-65F5-480C-AE95-82DB85B30F2B}" type="presParOf" srcId="{EFC383CE-2155-4F42-933C-E714846A4790}" destId="{668EA892-4FFB-4DDB-8342-CBC67481B89A}" srcOrd="1" destOrd="0" presId="urn:microsoft.com/office/officeart/2005/8/layout/hierarchy1"/>
    <dgm:cxn modelId="{E0502B35-9B16-436D-9C5E-36926CD1E91D}" type="presParOf" srcId="{426619AC-6336-4298-A646-965139E6C757}" destId="{761A0B2A-CF04-49BB-8FFD-FE5D91ECBED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2E12F5-5D91-DE4C-811A-4E9D65092583}"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BBD9B11A-BAD9-F749-A9BD-8CA39959CAEE}">
      <dgm:prSet phldrT="[Text]"/>
      <dgm:spPr/>
      <dgm:t>
        <a:bodyPr/>
        <a:lstStyle/>
        <a:p>
          <a:r>
            <a:rPr lang="en-US" dirty="0"/>
            <a:t>Low</a:t>
          </a:r>
        </a:p>
      </dgm:t>
    </dgm:pt>
    <dgm:pt modelId="{A478EC65-1F10-D949-8BED-94BB2E2C9179}" type="parTrans" cxnId="{E78B7EBB-F508-B64C-AB78-2F69658864F4}">
      <dgm:prSet/>
      <dgm:spPr/>
      <dgm:t>
        <a:bodyPr/>
        <a:lstStyle/>
        <a:p>
          <a:endParaRPr lang="en-US"/>
        </a:p>
      </dgm:t>
    </dgm:pt>
    <dgm:pt modelId="{BB13EF6A-A665-C24E-989F-68ADCDFBA66A}" type="sibTrans" cxnId="{E78B7EBB-F508-B64C-AB78-2F69658864F4}">
      <dgm:prSet/>
      <dgm:spPr/>
      <dgm:t>
        <a:bodyPr/>
        <a:lstStyle/>
        <a:p>
          <a:endParaRPr lang="en-US"/>
        </a:p>
      </dgm:t>
    </dgm:pt>
    <dgm:pt modelId="{5EA57450-519E-1F43-A3E6-D1EEA7F3798F}">
      <dgm:prSet phldrT="[Text]" custT="1"/>
      <dgm:spPr/>
      <dgm:t>
        <a:bodyPr/>
        <a:lstStyle/>
        <a:p>
          <a:r>
            <a:rPr lang="en-US" sz="2000" dirty="0"/>
            <a:t>Lymph Nodes </a:t>
          </a:r>
          <a:r>
            <a:rPr lang="en-US" sz="2000" b="0" i="0" dirty="0"/>
            <a:t>&lt;</a:t>
          </a:r>
          <a:r>
            <a:rPr lang="en-US" sz="2000" dirty="0"/>
            <a:t> 5 cm</a:t>
          </a:r>
        </a:p>
        <a:p>
          <a:r>
            <a:rPr lang="en-US" sz="2000" dirty="0"/>
            <a:t>AND </a:t>
          </a:r>
        </a:p>
        <a:p>
          <a:r>
            <a:rPr lang="en-US" sz="2000" dirty="0"/>
            <a:t>ALC </a:t>
          </a:r>
          <a:r>
            <a:rPr lang="en-US" sz="2000" b="0" i="0" dirty="0"/>
            <a:t>&lt;</a:t>
          </a:r>
          <a:r>
            <a:rPr lang="en-US" sz="2000" dirty="0"/>
            <a:t>25 x 10</a:t>
          </a:r>
          <a:r>
            <a:rPr lang="en-US" sz="2000" baseline="30000" dirty="0"/>
            <a:t>9</a:t>
          </a:r>
          <a:r>
            <a:rPr lang="en-US" sz="2000" baseline="0" dirty="0"/>
            <a:t>/L</a:t>
          </a:r>
          <a:endParaRPr lang="en-US" sz="2000" dirty="0"/>
        </a:p>
      </dgm:t>
    </dgm:pt>
    <dgm:pt modelId="{55274FE0-AE62-0444-8A22-509224C4E14E}" type="parTrans" cxnId="{D322F840-7602-BD4C-B806-276748CA4B46}">
      <dgm:prSet/>
      <dgm:spPr/>
      <dgm:t>
        <a:bodyPr/>
        <a:lstStyle/>
        <a:p>
          <a:endParaRPr lang="en-US"/>
        </a:p>
      </dgm:t>
    </dgm:pt>
    <dgm:pt modelId="{CBF34AB5-823E-4544-90E7-DD737E8CB8B4}" type="sibTrans" cxnId="{D322F840-7602-BD4C-B806-276748CA4B46}">
      <dgm:prSet/>
      <dgm:spPr/>
      <dgm:t>
        <a:bodyPr/>
        <a:lstStyle/>
        <a:p>
          <a:endParaRPr lang="en-US"/>
        </a:p>
      </dgm:t>
    </dgm:pt>
    <dgm:pt modelId="{C633FFC2-FAE0-C249-89A0-87DF9B2DD2AD}">
      <dgm:prSet phldrT="[Text]" custT="1"/>
      <dgm:spPr/>
      <dgm:t>
        <a:bodyPr/>
        <a:lstStyle/>
        <a:p>
          <a:r>
            <a:rPr lang="en-US" sz="2800" dirty="0"/>
            <a:t>Outpatient</a:t>
          </a:r>
        </a:p>
      </dgm:t>
    </dgm:pt>
    <dgm:pt modelId="{A46A3943-5DE5-CA47-8B5F-B5AFD8D1CB06}" type="parTrans" cxnId="{CDFE30BA-435B-2C4B-BAF4-1B37E3530780}">
      <dgm:prSet/>
      <dgm:spPr/>
      <dgm:t>
        <a:bodyPr/>
        <a:lstStyle/>
        <a:p>
          <a:endParaRPr lang="en-US"/>
        </a:p>
      </dgm:t>
    </dgm:pt>
    <dgm:pt modelId="{779C8A7A-28FB-6F4F-BB56-21292B683B51}" type="sibTrans" cxnId="{CDFE30BA-435B-2C4B-BAF4-1B37E3530780}">
      <dgm:prSet/>
      <dgm:spPr/>
      <dgm:t>
        <a:bodyPr/>
        <a:lstStyle/>
        <a:p>
          <a:endParaRPr lang="en-US"/>
        </a:p>
      </dgm:t>
    </dgm:pt>
    <dgm:pt modelId="{6D1570C0-5D83-6D48-B972-868B06EF94F2}">
      <dgm:prSet phldrT="[Text]"/>
      <dgm:spPr/>
      <dgm:t>
        <a:bodyPr/>
        <a:lstStyle/>
        <a:p>
          <a:r>
            <a:rPr lang="en-US" dirty="0"/>
            <a:t>High</a:t>
          </a:r>
        </a:p>
      </dgm:t>
    </dgm:pt>
    <dgm:pt modelId="{330B5911-F301-7B4E-AA1F-34DE15ADEBDB}" type="parTrans" cxnId="{BBB6AC98-9AFF-4B47-A30B-95AFCBBE9B8F}">
      <dgm:prSet/>
      <dgm:spPr/>
      <dgm:t>
        <a:bodyPr/>
        <a:lstStyle/>
        <a:p>
          <a:endParaRPr lang="en-US"/>
        </a:p>
      </dgm:t>
    </dgm:pt>
    <dgm:pt modelId="{A92FDDC1-2CBB-1747-82F1-6B5B51357B5B}" type="sibTrans" cxnId="{BBB6AC98-9AFF-4B47-A30B-95AFCBBE9B8F}">
      <dgm:prSet/>
      <dgm:spPr/>
      <dgm:t>
        <a:bodyPr/>
        <a:lstStyle/>
        <a:p>
          <a:endParaRPr lang="en-US"/>
        </a:p>
      </dgm:t>
    </dgm:pt>
    <dgm:pt modelId="{2EC48214-AB38-2442-9DFA-EEA06E19E89E}">
      <dgm:prSet phldrT="[Text]"/>
      <dgm:spPr/>
      <dgm:t>
        <a:bodyPr/>
        <a:lstStyle/>
        <a:p>
          <a:r>
            <a:rPr lang="en-US" dirty="0"/>
            <a:t>Lymph Nodes </a:t>
          </a:r>
          <a:r>
            <a:rPr lang="en-US" b="0" i="0" dirty="0"/>
            <a:t>≥</a:t>
          </a:r>
          <a:r>
            <a:rPr lang="en-US" dirty="0"/>
            <a:t>10 cm</a:t>
          </a:r>
        </a:p>
        <a:p>
          <a:r>
            <a:rPr lang="en-US" dirty="0"/>
            <a:t>OR </a:t>
          </a:r>
        </a:p>
        <a:p>
          <a:r>
            <a:rPr lang="en-US" dirty="0"/>
            <a:t>ALC </a:t>
          </a:r>
          <a:r>
            <a:rPr lang="en-US" b="0" i="0" dirty="0"/>
            <a:t>≥</a:t>
          </a:r>
          <a:r>
            <a:rPr lang="en-US" dirty="0"/>
            <a:t> 25 x 10</a:t>
          </a:r>
          <a:r>
            <a:rPr lang="en-US" baseline="30000" dirty="0"/>
            <a:t>9</a:t>
          </a:r>
          <a:r>
            <a:rPr lang="en-US" baseline="0" dirty="0"/>
            <a:t>/L </a:t>
          </a:r>
          <a:br>
            <a:rPr lang="en-US" baseline="0" dirty="0"/>
          </a:br>
          <a:r>
            <a:rPr lang="en-US" baseline="0" dirty="0"/>
            <a:t>and LN </a:t>
          </a:r>
          <a:r>
            <a:rPr lang="en-US" b="0" i="0" dirty="0"/>
            <a:t>≥</a:t>
          </a:r>
          <a:r>
            <a:rPr lang="en-US" baseline="0" dirty="0"/>
            <a:t> 5 cm</a:t>
          </a:r>
          <a:endParaRPr lang="en-US" dirty="0"/>
        </a:p>
      </dgm:t>
    </dgm:pt>
    <dgm:pt modelId="{8B058905-FD58-974D-A002-84963B4CFB99}" type="parTrans" cxnId="{4A44AFA5-FCE0-104D-9083-E40B7ED6A6D9}">
      <dgm:prSet/>
      <dgm:spPr/>
      <dgm:t>
        <a:bodyPr/>
        <a:lstStyle/>
        <a:p>
          <a:endParaRPr lang="en-US"/>
        </a:p>
      </dgm:t>
    </dgm:pt>
    <dgm:pt modelId="{DE38C84C-393A-474E-A6CE-72ABA80B7A46}" type="sibTrans" cxnId="{4A44AFA5-FCE0-104D-9083-E40B7ED6A6D9}">
      <dgm:prSet/>
      <dgm:spPr/>
      <dgm:t>
        <a:bodyPr/>
        <a:lstStyle/>
        <a:p>
          <a:endParaRPr lang="en-US"/>
        </a:p>
      </dgm:t>
    </dgm:pt>
    <dgm:pt modelId="{62F54B6F-44A8-BF4B-B864-C751A2A16FD2}">
      <dgm:prSet phldrT="[Text]" custT="1"/>
      <dgm:spPr/>
      <dgm:t>
        <a:bodyPr/>
        <a:lstStyle/>
        <a:p>
          <a:r>
            <a:rPr lang="en-US" sz="2000" dirty="0"/>
            <a:t>Inpatient for at least first two dose escalations</a:t>
          </a:r>
        </a:p>
      </dgm:t>
    </dgm:pt>
    <dgm:pt modelId="{C0EC6FAD-852A-FA46-9BD1-0DD61AFE5A8D}" type="parTrans" cxnId="{E9D5C29C-12CB-0742-87C7-44E5BF99F2F5}">
      <dgm:prSet/>
      <dgm:spPr/>
      <dgm:t>
        <a:bodyPr/>
        <a:lstStyle/>
        <a:p>
          <a:endParaRPr lang="en-US"/>
        </a:p>
      </dgm:t>
    </dgm:pt>
    <dgm:pt modelId="{107C9BAD-8FA2-9040-B07C-202D146958BD}" type="sibTrans" cxnId="{E9D5C29C-12CB-0742-87C7-44E5BF99F2F5}">
      <dgm:prSet/>
      <dgm:spPr/>
      <dgm:t>
        <a:bodyPr/>
        <a:lstStyle/>
        <a:p>
          <a:endParaRPr lang="en-US"/>
        </a:p>
      </dgm:t>
    </dgm:pt>
    <dgm:pt modelId="{4878DAC6-063A-E742-83B4-25BB3677A91D}">
      <dgm:prSet phldrT="[Text]"/>
      <dgm:spPr/>
      <dgm:t>
        <a:bodyPr/>
        <a:lstStyle/>
        <a:p>
          <a:r>
            <a:rPr lang="en-US" dirty="0"/>
            <a:t>Medium</a:t>
          </a:r>
        </a:p>
      </dgm:t>
    </dgm:pt>
    <dgm:pt modelId="{AADF6F7E-3DE8-1045-8A07-3910384E712F}" type="sibTrans" cxnId="{4C857FF7-ECBD-2749-8E56-2C50AF73F588}">
      <dgm:prSet/>
      <dgm:spPr/>
      <dgm:t>
        <a:bodyPr/>
        <a:lstStyle/>
        <a:p>
          <a:endParaRPr lang="en-US"/>
        </a:p>
      </dgm:t>
    </dgm:pt>
    <dgm:pt modelId="{7821A73C-C2EB-F644-805B-71EDB567C684}" type="parTrans" cxnId="{4C857FF7-ECBD-2749-8E56-2C50AF73F588}">
      <dgm:prSet/>
      <dgm:spPr/>
      <dgm:t>
        <a:bodyPr/>
        <a:lstStyle/>
        <a:p>
          <a:endParaRPr lang="en-US"/>
        </a:p>
      </dgm:t>
    </dgm:pt>
    <dgm:pt modelId="{107F97CC-6130-5343-A9A6-DE01ADF1F32E}">
      <dgm:prSet phldrT="[Text]" custT="1"/>
      <dgm:spPr/>
      <dgm:t>
        <a:bodyPr/>
        <a:lstStyle/>
        <a:p>
          <a:r>
            <a:rPr lang="en-US" sz="2000" dirty="0"/>
            <a:t>Lymph Nodes 5 cm </a:t>
          </a:r>
          <a:br>
            <a:rPr lang="en-US" sz="2000" dirty="0"/>
          </a:br>
          <a:r>
            <a:rPr lang="en-US" sz="2000" dirty="0"/>
            <a:t>to </a:t>
          </a:r>
          <a:r>
            <a:rPr lang="en-US" sz="2000" b="0" i="0" dirty="0"/>
            <a:t>&lt; </a:t>
          </a:r>
          <a:r>
            <a:rPr lang="en-US" sz="2000" dirty="0"/>
            <a:t>10 cm</a:t>
          </a:r>
        </a:p>
        <a:p>
          <a:r>
            <a:rPr lang="en-US" sz="2000" dirty="0"/>
            <a:t>OR </a:t>
          </a:r>
        </a:p>
        <a:p>
          <a:r>
            <a:rPr lang="en-US" sz="2000" dirty="0"/>
            <a:t>ALC </a:t>
          </a:r>
          <a:r>
            <a:rPr lang="en-US" sz="2000" b="0" i="0" dirty="0"/>
            <a:t>≥</a:t>
          </a:r>
          <a:r>
            <a:rPr lang="en-US" sz="2000" dirty="0"/>
            <a:t> 25 x 10</a:t>
          </a:r>
          <a:r>
            <a:rPr lang="en-US" sz="2000" baseline="30000" dirty="0"/>
            <a:t>9</a:t>
          </a:r>
          <a:r>
            <a:rPr lang="en-US" sz="2000" baseline="0" dirty="0"/>
            <a:t>/L</a:t>
          </a:r>
          <a:endParaRPr lang="en-US" sz="2000" dirty="0"/>
        </a:p>
      </dgm:t>
    </dgm:pt>
    <dgm:pt modelId="{4F44180D-3EFA-B447-BBA9-0142CF9FF056}" type="sibTrans" cxnId="{A9C64256-FADC-4445-9F4F-3C6870BB3A33}">
      <dgm:prSet/>
      <dgm:spPr/>
      <dgm:t>
        <a:bodyPr/>
        <a:lstStyle/>
        <a:p>
          <a:endParaRPr lang="en-US"/>
        </a:p>
      </dgm:t>
    </dgm:pt>
    <dgm:pt modelId="{3AB64E97-860A-474F-BE30-FF850BF5A9FC}" type="parTrans" cxnId="{A9C64256-FADC-4445-9F4F-3C6870BB3A33}">
      <dgm:prSet/>
      <dgm:spPr/>
      <dgm:t>
        <a:bodyPr/>
        <a:lstStyle/>
        <a:p>
          <a:endParaRPr lang="en-US"/>
        </a:p>
      </dgm:t>
    </dgm:pt>
    <dgm:pt modelId="{FAED5B06-BC80-634E-ADF8-ADDC256C9F6D}">
      <dgm:prSet phldrT="[Text]" custT="1"/>
      <dgm:spPr/>
      <dgm:t>
        <a:bodyPr/>
        <a:lstStyle/>
        <a:p>
          <a:r>
            <a:rPr lang="en-US" sz="2800" dirty="0"/>
            <a:t>Outpatient</a:t>
          </a:r>
        </a:p>
      </dgm:t>
    </dgm:pt>
    <dgm:pt modelId="{3308B2A1-1FA2-084C-ADD0-C668312415EB}" type="sibTrans" cxnId="{5B8730A8-ACF8-1D4F-9425-ACD253EBB1A2}">
      <dgm:prSet/>
      <dgm:spPr/>
      <dgm:t>
        <a:bodyPr/>
        <a:lstStyle/>
        <a:p>
          <a:endParaRPr lang="en-US"/>
        </a:p>
      </dgm:t>
    </dgm:pt>
    <dgm:pt modelId="{A9AB45B8-4DAA-A941-AE95-BE5F7964C100}" type="parTrans" cxnId="{5B8730A8-ACF8-1D4F-9425-ACD253EBB1A2}">
      <dgm:prSet/>
      <dgm:spPr/>
      <dgm:t>
        <a:bodyPr/>
        <a:lstStyle/>
        <a:p>
          <a:endParaRPr lang="en-US"/>
        </a:p>
      </dgm:t>
    </dgm:pt>
    <dgm:pt modelId="{0016C7FD-1801-2948-A7F0-50B267FE73D5}" type="pres">
      <dgm:prSet presAssocID="{162E12F5-5D91-DE4C-811A-4E9D65092583}" presName="theList" presStyleCnt="0">
        <dgm:presLayoutVars>
          <dgm:dir/>
          <dgm:animLvl val="lvl"/>
          <dgm:resizeHandles val="exact"/>
        </dgm:presLayoutVars>
      </dgm:prSet>
      <dgm:spPr/>
    </dgm:pt>
    <dgm:pt modelId="{77800D3F-647B-BD46-B288-25B641206D02}" type="pres">
      <dgm:prSet presAssocID="{BBD9B11A-BAD9-F749-A9BD-8CA39959CAEE}" presName="compNode" presStyleCnt="0"/>
      <dgm:spPr/>
    </dgm:pt>
    <dgm:pt modelId="{F2269D51-166E-4048-A490-D07863A2E791}" type="pres">
      <dgm:prSet presAssocID="{BBD9B11A-BAD9-F749-A9BD-8CA39959CAEE}" presName="aNode" presStyleLbl="bgShp" presStyleIdx="0" presStyleCnt="3"/>
      <dgm:spPr/>
    </dgm:pt>
    <dgm:pt modelId="{58BC137E-48C8-0B4E-926A-6E97E013D99D}" type="pres">
      <dgm:prSet presAssocID="{BBD9B11A-BAD9-F749-A9BD-8CA39959CAEE}" presName="textNode" presStyleLbl="bgShp" presStyleIdx="0" presStyleCnt="3"/>
      <dgm:spPr/>
    </dgm:pt>
    <dgm:pt modelId="{FE1F5126-D2D2-A44B-8B28-1F0ADED1250C}" type="pres">
      <dgm:prSet presAssocID="{BBD9B11A-BAD9-F749-A9BD-8CA39959CAEE}" presName="compChildNode" presStyleCnt="0"/>
      <dgm:spPr/>
    </dgm:pt>
    <dgm:pt modelId="{8E731AED-103F-FC44-8E98-3927423267A4}" type="pres">
      <dgm:prSet presAssocID="{BBD9B11A-BAD9-F749-A9BD-8CA39959CAEE}" presName="theInnerList" presStyleCnt="0"/>
      <dgm:spPr/>
    </dgm:pt>
    <dgm:pt modelId="{30A02D39-DC84-E241-9CE8-B078DA589AF3}" type="pres">
      <dgm:prSet presAssocID="{5EA57450-519E-1F43-A3E6-D1EEA7F3798F}" presName="childNode" presStyleLbl="node1" presStyleIdx="0" presStyleCnt="6">
        <dgm:presLayoutVars>
          <dgm:bulletEnabled val="1"/>
        </dgm:presLayoutVars>
      </dgm:prSet>
      <dgm:spPr/>
    </dgm:pt>
    <dgm:pt modelId="{0D317312-0016-9A4D-8CDF-EDFC889C9E52}" type="pres">
      <dgm:prSet presAssocID="{5EA57450-519E-1F43-A3E6-D1EEA7F3798F}" presName="aSpace2" presStyleCnt="0"/>
      <dgm:spPr/>
    </dgm:pt>
    <dgm:pt modelId="{905F02EF-9E28-974F-AE24-8E5C076314EE}" type="pres">
      <dgm:prSet presAssocID="{C633FFC2-FAE0-C249-89A0-87DF9B2DD2AD}" presName="childNode" presStyleLbl="node1" presStyleIdx="1" presStyleCnt="6">
        <dgm:presLayoutVars>
          <dgm:bulletEnabled val="1"/>
        </dgm:presLayoutVars>
      </dgm:prSet>
      <dgm:spPr/>
    </dgm:pt>
    <dgm:pt modelId="{9B627719-5DF7-724A-92E6-6BC408993F3B}" type="pres">
      <dgm:prSet presAssocID="{BBD9B11A-BAD9-F749-A9BD-8CA39959CAEE}" presName="aSpace" presStyleCnt="0"/>
      <dgm:spPr/>
    </dgm:pt>
    <dgm:pt modelId="{E34347AB-676F-7842-A547-134ACB382234}" type="pres">
      <dgm:prSet presAssocID="{4878DAC6-063A-E742-83B4-25BB3677A91D}" presName="compNode" presStyleCnt="0"/>
      <dgm:spPr/>
    </dgm:pt>
    <dgm:pt modelId="{C0877104-7C34-3543-BBE5-EC34A0D80617}" type="pres">
      <dgm:prSet presAssocID="{4878DAC6-063A-E742-83B4-25BB3677A91D}" presName="aNode" presStyleLbl="bgShp" presStyleIdx="1" presStyleCnt="3"/>
      <dgm:spPr/>
    </dgm:pt>
    <dgm:pt modelId="{4B8BE5AF-4640-6A42-9B30-1F41BAD209C3}" type="pres">
      <dgm:prSet presAssocID="{4878DAC6-063A-E742-83B4-25BB3677A91D}" presName="textNode" presStyleLbl="bgShp" presStyleIdx="1" presStyleCnt="3"/>
      <dgm:spPr/>
    </dgm:pt>
    <dgm:pt modelId="{C124C6A2-A16D-1B48-BAD2-658898C3806C}" type="pres">
      <dgm:prSet presAssocID="{4878DAC6-063A-E742-83B4-25BB3677A91D}" presName="compChildNode" presStyleCnt="0"/>
      <dgm:spPr/>
    </dgm:pt>
    <dgm:pt modelId="{EBC6C378-F019-6D4A-88F5-9FBBF94F96BF}" type="pres">
      <dgm:prSet presAssocID="{4878DAC6-063A-E742-83B4-25BB3677A91D}" presName="theInnerList" presStyleCnt="0"/>
      <dgm:spPr/>
    </dgm:pt>
    <dgm:pt modelId="{6B5622B8-FAF7-1F4B-8F88-C491D39EF989}" type="pres">
      <dgm:prSet presAssocID="{107F97CC-6130-5343-A9A6-DE01ADF1F32E}" presName="childNode" presStyleLbl="node1" presStyleIdx="2" presStyleCnt="6">
        <dgm:presLayoutVars>
          <dgm:bulletEnabled val="1"/>
        </dgm:presLayoutVars>
      </dgm:prSet>
      <dgm:spPr/>
    </dgm:pt>
    <dgm:pt modelId="{15F96711-9462-3D41-90BA-404AB4C7ED9D}" type="pres">
      <dgm:prSet presAssocID="{107F97CC-6130-5343-A9A6-DE01ADF1F32E}" presName="aSpace2" presStyleCnt="0"/>
      <dgm:spPr/>
    </dgm:pt>
    <dgm:pt modelId="{CA19B628-7CC8-044D-A4FD-54E16A72A8F0}" type="pres">
      <dgm:prSet presAssocID="{FAED5B06-BC80-634E-ADF8-ADDC256C9F6D}" presName="childNode" presStyleLbl="node1" presStyleIdx="3" presStyleCnt="6">
        <dgm:presLayoutVars>
          <dgm:bulletEnabled val="1"/>
        </dgm:presLayoutVars>
      </dgm:prSet>
      <dgm:spPr/>
    </dgm:pt>
    <dgm:pt modelId="{173CB0F8-87F1-CA4C-9AA0-B201F32D3FE1}" type="pres">
      <dgm:prSet presAssocID="{4878DAC6-063A-E742-83B4-25BB3677A91D}" presName="aSpace" presStyleCnt="0"/>
      <dgm:spPr/>
    </dgm:pt>
    <dgm:pt modelId="{1BB51424-D403-AD4F-8B0F-3D9B9DC4B991}" type="pres">
      <dgm:prSet presAssocID="{6D1570C0-5D83-6D48-B972-868B06EF94F2}" presName="compNode" presStyleCnt="0"/>
      <dgm:spPr/>
    </dgm:pt>
    <dgm:pt modelId="{0E519E92-5544-AD4E-8B93-FF8DE1B71967}" type="pres">
      <dgm:prSet presAssocID="{6D1570C0-5D83-6D48-B972-868B06EF94F2}" presName="aNode" presStyleLbl="bgShp" presStyleIdx="2" presStyleCnt="3"/>
      <dgm:spPr/>
    </dgm:pt>
    <dgm:pt modelId="{37CA51C4-46E0-AC45-8323-5C9933D35675}" type="pres">
      <dgm:prSet presAssocID="{6D1570C0-5D83-6D48-B972-868B06EF94F2}" presName="textNode" presStyleLbl="bgShp" presStyleIdx="2" presStyleCnt="3"/>
      <dgm:spPr/>
    </dgm:pt>
    <dgm:pt modelId="{2E5E01EA-A5B2-0945-AC3B-38B2B293B89C}" type="pres">
      <dgm:prSet presAssocID="{6D1570C0-5D83-6D48-B972-868B06EF94F2}" presName="compChildNode" presStyleCnt="0"/>
      <dgm:spPr/>
    </dgm:pt>
    <dgm:pt modelId="{F20D420B-C4CC-7C4D-A292-EF59DB4241C4}" type="pres">
      <dgm:prSet presAssocID="{6D1570C0-5D83-6D48-B972-868B06EF94F2}" presName="theInnerList" presStyleCnt="0"/>
      <dgm:spPr/>
    </dgm:pt>
    <dgm:pt modelId="{CE8FBBF4-026B-8A4F-83FF-886FEE97C000}" type="pres">
      <dgm:prSet presAssocID="{2EC48214-AB38-2442-9DFA-EEA06E19E89E}" presName="childNode" presStyleLbl="node1" presStyleIdx="4" presStyleCnt="6">
        <dgm:presLayoutVars>
          <dgm:bulletEnabled val="1"/>
        </dgm:presLayoutVars>
      </dgm:prSet>
      <dgm:spPr/>
    </dgm:pt>
    <dgm:pt modelId="{EFABCDCD-1256-0A49-9529-2EC1E4F66755}" type="pres">
      <dgm:prSet presAssocID="{2EC48214-AB38-2442-9DFA-EEA06E19E89E}" presName="aSpace2" presStyleCnt="0"/>
      <dgm:spPr/>
    </dgm:pt>
    <dgm:pt modelId="{272DCB32-3BCC-6A48-AB2F-CB528CBDAEFE}" type="pres">
      <dgm:prSet presAssocID="{62F54B6F-44A8-BF4B-B864-C751A2A16FD2}" presName="childNode" presStyleLbl="node1" presStyleIdx="5" presStyleCnt="6">
        <dgm:presLayoutVars>
          <dgm:bulletEnabled val="1"/>
        </dgm:presLayoutVars>
      </dgm:prSet>
      <dgm:spPr/>
    </dgm:pt>
  </dgm:ptLst>
  <dgm:cxnLst>
    <dgm:cxn modelId="{4964E708-26BA-EC44-B0AD-2692F8B70F54}" type="presOf" srcId="{BBD9B11A-BAD9-F749-A9BD-8CA39959CAEE}" destId="{F2269D51-166E-4048-A490-D07863A2E791}" srcOrd="0" destOrd="0" presId="urn:microsoft.com/office/officeart/2005/8/layout/lProcess2"/>
    <dgm:cxn modelId="{31F90423-03FE-B242-8CBA-FB3FB852BCC8}" type="presOf" srcId="{FAED5B06-BC80-634E-ADF8-ADDC256C9F6D}" destId="{CA19B628-7CC8-044D-A4FD-54E16A72A8F0}" srcOrd="0" destOrd="0" presId="urn:microsoft.com/office/officeart/2005/8/layout/lProcess2"/>
    <dgm:cxn modelId="{BAB57932-D421-A746-AC9C-D668A35C4F5F}" type="presOf" srcId="{4878DAC6-063A-E742-83B4-25BB3677A91D}" destId="{C0877104-7C34-3543-BBE5-EC34A0D80617}" srcOrd="0" destOrd="0" presId="urn:microsoft.com/office/officeart/2005/8/layout/lProcess2"/>
    <dgm:cxn modelId="{D322F840-7602-BD4C-B806-276748CA4B46}" srcId="{BBD9B11A-BAD9-F749-A9BD-8CA39959CAEE}" destId="{5EA57450-519E-1F43-A3E6-D1EEA7F3798F}" srcOrd="0" destOrd="0" parTransId="{55274FE0-AE62-0444-8A22-509224C4E14E}" sibTransId="{CBF34AB5-823E-4544-90E7-DD737E8CB8B4}"/>
    <dgm:cxn modelId="{A9C64256-FADC-4445-9F4F-3C6870BB3A33}" srcId="{4878DAC6-063A-E742-83B4-25BB3677A91D}" destId="{107F97CC-6130-5343-A9A6-DE01ADF1F32E}" srcOrd="0" destOrd="0" parTransId="{3AB64E97-860A-474F-BE30-FF850BF5A9FC}" sibTransId="{4F44180D-3EFA-B447-BBA9-0142CF9FF056}"/>
    <dgm:cxn modelId="{A255EE67-CEE6-E340-AC3C-BDE2D5E1B138}" type="presOf" srcId="{162E12F5-5D91-DE4C-811A-4E9D65092583}" destId="{0016C7FD-1801-2948-A7F0-50B267FE73D5}" srcOrd="0" destOrd="0" presId="urn:microsoft.com/office/officeart/2005/8/layout/lProcess2"/>
    <dgm:cxn modelId="{D2FA5074-59C3-D841-824A-25663A5DCE00}" type="presOf" srcId="{62F54B6F-44A8-BF4B-B864-C751A2A16FD2}" destId="{272DCB32-3BCC-6A48-AB2F-CB528CBDAEFE}" srcOrd="0" destOrd="0" presId="urn:microsoft.com/office/officeart/2005/8/layout/lProcess2"/>
    <dgm:cxn modelId="{CDBFB57A-DE8E-B84A-9E86-FE7DA8F1D1BC}" type="presOf" srcId="{6D1570C0-5D83-6D48-B972-868B06EF94F2}" destId="{37CA51C4-46E0-AC45-8323-5C9933D35675}" srcOrd="1" destOrd="0" presId="urn:microsoft.com/office/officeart/2005/8/layout/lProcess2"/>
    <dgm:cxn modelId="{BBB6AC98-9AFF-4B47-A30B-95AFCBBE9B8F}" srcId="{162E12F5-5D91-DE4C-811A-4E9D65092583}" destId="{6D1570C0-5D83-6D48-B972-868B06EF94F2}" srcOrd="2" destOrd="0" parTransId="{330B5911-F301-7B4E-AA1F-34DE15ADEBDB}" sibTransId="{A92FDDC1-2CBB-1747-82F1-6B5B51357B5B}"/>
    <dgm:cxn modelId="{E9D5C29C-12CB-0742-87C7-44E5BF99F2F5}" srcId="{6D1570C0-5D83-6D48-B972-868B06EF94F2}" destId="{62F54B6F-44A8-BF4B-B864-C751A2A16FD2}" srcOrd="1" destOrd="0" parTransId="{C0EC6FAD-852A-FA46-9BD1-0DD61AFE5A8D}" sibTransId="{107C9BAD-8FA2-9040-B07C-202D146958BD}"/>
    <dgm:cxn modelId="{1DCE149E-50D0-6E48-85FD-0C1815441232}" type="presOf" srcId="{5EA57450-519E-1F43-A3E6-D1EEA7F3798F}" destId="{30A02D39-DC84-E241-9CE8-B078DA589AF3}" srcOrd="0" destOrd="0" presId="urn:microsoft.com/office/officeart/2005/8/layout/lProcess2"/>
    <dgm:cxn modelId="{9D6C93A2-30DA-4E46-8503-C13C108F0406}" type="presOf" srcId="{107F97CC-6130-5343-A9A6-DE01ADF1F32E}" destId="{6B5622B8-FAF7-1F4B-8F88-C491D39EF989}" srcOrd="0" destOrd="0" presId="urn:microsoft.com/office/officeart/2005/8/layout/lProcess2"/>
    <dgm:cxn modelId="{4A44AFA5-FCE0-104D-9083-E40B7ED6A6D9}" srcId="{6D1570C0-5D83-6D48-B972-868B06EF94F2}" destId="{2EC48214-AB38-2442-9DFA-EEA06E19E89E}" srcOrd="0" destOrd="0" parTransId="{8B058905-FD58-974D-A002-84963B4CFB99}" sibTransId="{DE38C84C-393A-474E-A6CE-72ABA80B7A46}"/>
    <dgm:cxn modelId="{5B8730A8-ACF8-1D4F-9425-ACD253EBB1A2}" srcId="{4878DAC6-063A-E742-83B4-25BB3677A91D}" destId="{FAED5B06-BC80-634E-ADF8-ADDC256C9F6D}" srcOrd="1" destOrd="0" parTransId="{A9AB45B8-4DAA-A941-AE95-BE5F7964C100}" sibTransId="{3308B2A1-1FA2-084C-ADD0-C668312415EB}"/>
    <dgm:cxn modelId="{CDFE30BA-435B-2C4B-BAF4-1B37E3530780}" srcId="{BBD9B11A-BAD9-F749-A9BD-8CA39959CAEE}" destId="{C633FFC2-FAE0-C249-89A0-87DF9B2DD2AD}" srcOrd="1" destOrd="0" parTransId="{A46A3943-5DE5-CA47-8B5F-B5AFD8D1CB06}" sibTransId="{779C8A7A-28FB-6F4F-BB56-21292B683B51}"/>
    <dgm:cxn modelId="{E78B7EBB-F508-B64C-AB78-2F69658864F4}" srcId="{162E12F5-5D91-DE4C-811A-4E9D65092583}" destId="{BBD9B11A-BAD9-F749-A9BD-8CA39959CAEE}" srcOrd="0" destOrd="0" parTransId="{A478EC65-1F10-D949-8BED-94BB2E2C9179}" sibTransId="{BB13EF6A-A665-C24E-989F-68ADCDFBA66A}"/>
    <dgm:cxn modelId="{F5B73DBF-DFC0-C948-AC88-7C65A22D46F5}" type="presOf" srcId="{6D1570C0-5D83-6D48-B972-868B06EF94F2}" destId="{0E519E92-5544-AD4E-8B93-FF8DE1B71967}" srcOrd="0" destOrd="0" presId="urn:microsoft.com/office/officeart/2005/8/layout/lProcess2"/>
    <dgm:cxn modelId="{D45108E6-6EBD-1E4A-8F9B-AEE72C1E8084}" type="presOf" srcId="{2EC48214-AB38-2442-9DFA-EEA06E19E89E}" destId="{CE8FBBF4-026B-8A4F-83FF-886FEE97C000}" srcOrd="0" destOrd="0" presId="urn:microsoft.com/office/officeart/2005/8/layout/lProcess2"/>
    <dgm:cxn modelId="{27DD26F6-611F-1047-AA5E-2FF7C5ED39F7}" type="presOf" srcId="{C633FFC2-FAE0-C249-89A0-87DF9B2DD2AD}" destId="{905F02EF-9E28-974F-AE24-8E5C076314EE}" srcOrd="0" destOrd="0" presId="urn:microsoft.com/office/officeart/2005/8/layout/lProcess2"/>
    <dgm:cxn modelId="{4C857FF7-ECBD-2749-8E56-2C50AF73F588}" srcId="{162E12F5-5D91-DE4C-811A-4E9D65092583}" destId="{4878DAC6-063A-E742-83B4-25BB3677A91D}" srcOrd="1" destOrd="0" parTransId="{7821A73C-C2EB-F644-805B-71EDB567C684}" sibTransId="{AADF6F7E-3DE8-1045-8A07-3910384E712F}"/>
    <dgm:cxn modelId="{7B622AF8-11D7-6E4E-81C0-C28E94A6891C}" type="presOf" srcId="{4878DAC6-063A-E742-83B4-25BB3677A91D}" destId="{4B8BE5AF-4640-6A42-9B30-1F41BAD209C3}" srcOrd="1" destOrd="0" presId="urn:microsoft.com/office/officeart/2005/8/layout/lProcess2"/>
    <dgm:cxn modelId="{27297CF9-47FE-2A44-9E63-4D71756F498E}" type="presOf" srcId="{BBD9B11A-BAD9-F749-A9BD-8CA39959CAEE}" destId="{58BC137E-48C8-0B4E-926A-6E97E013D99D}" srcOrd="1" destOrd="0" presId="urn:microsoft.com/office/officeart/2005/8/layout/lProcess2"/>
    <dgm:cxn modelId="{11231FA1-B1EA-744F-921F-79FFEDDC62A6}" type="presParOf" srcId="{0016C7FD-1801-2948-A7F0-50B267FE73D5}" destId="{77800D3F-647B-BD46-B288-25B641206D02}" srcOrd="0" destOrd="0" presId="urn:microsoft.com/office/officeart/2005/8/layout/lProcess2"/>
    <dgm:cxn modelId="{1A26193C-66A2-374A-B83A-D8E5167DF7C2}" type="presParOf" srcId="{77800D3F-647B-BD46-B288-25B641206D02}" destId="{F2269D51-166E-4048-A490-D07863A2E791}" srcOrd="0" destOrd="0" presId="urn:microsoft.com/office/officeart/2005/8/layout/lProcess2"/>
    <dgm:cxn modelId="{61D99B2F-99EB-EA40-B32B-BAE8F58A32FC}" type="presParOf" srcId="{77800D3F-647B-BD46-B288-25B641206D02}" destId="{58BC137E-48C8-0B4E-926A-6E97E013D99D}" srcOrd="1" destOrd="0" presId="urn:microsoft.com/office/officeart/2005/8/layout/lProcess2"/>
    <dgm:cxn modelId="{6A0303FF-31D3-9D49-9861-13225708E07A}" type="presParOf" srcId="{77800D3F-647B-BD46-B288-25B641206D02}" destId="{FE1F5126-D2D2-A44B-8B28-1F0ADED1250C}" srcOrd="2" destOrd="0" presId="urn:microsoft.com/office/officeart/2005/8/layout/lProcess2"/>
    <dgm:cxn modelId="{55E6F878-160A-FF41-B0AD-0AC4F10B993D}" type="presParOf" srcId="{FE1F5126-D2D2-A44B-8B28-1F0ADED1250C}" destId="{8E731AED-103F-FC44-8E98-3927423267A4}" srcOrd="0" destOrd="0" presId="urn:microsoft.com/office/officeart/2005/8/layout/lProcess2"/>
    <dgm:cxn modelId="{605C4E10-14AE-EE4C-8F5F-17FC166211A7}" type="presParOf" srcId="{8E731AED-103F-FC44-8E98-3927423267A4}" destId="{30A02D39-DC84-E241-9CE8-B078DA589AF3}" srcOrd="0" destOrd="0" presId="urn:microsoft.com/office/officeart/2005/8/layout/lProcess2"/>
    <dgm:cxn modelId="{5F3620C3-C7A8-CE41-8117-A4C129ED12AC}" type="presParOf" srcId="{8E731AED-103F-FC44-8E98-3927423267A4}" destId="{0D317312-0016-9A4D-8CDF-EDFC889C9E52}" srcOrd="1" destOrd="0" presId="urn:microsoft.com/office/officeart/2005/8/layout/lProcess2"/>
    <dgm:cxn modelId="{72AE87DE-09FC-F64C-BE1E-FDC60A5272BA}" type="presParOf" srcId="{8E731AED-103F-FC44-8E98-3927423267A4}" destId="{905F02EF-9E28-974F-AE24-8E5C076314EE}" srcOrd="2" destOrd="0" presId="urn:microsoft.com/office/officeart/2005/8/layout/lProcess2"/>
    <dgm:cxn modelId="{5DB28430-E8B3-8A45-8C7C-65391AD63F82}" type="presParOf" srcId="{0016C7FD-1801-2948-A7F0-50B267FE73D5}" destId="{9B627719-5DF7-724A-92E6-6BC408993F3B}" srcOrd="1" destOrd="0" presId="urn:microsoft.com/office/officeart/2005/8/layout/lProcess2"/>
    <dgm:cxn modelId="{DD796067-DEF5-AB46-AF5D-19ED2E33E519}" type="presParOf" srcId="{0016C7FD-1801-2948-A7F0-50B267FE73D5}" destId="{E34347AB-676F-7842-A547-134ACB382234}" srcOrd="2" destOrd="0" presId="urn:microsoft.com/office/officeart/2005/8/layout/lProcess2"/>
    <dgm:cxn modelId="{929A5944-6FEC-424F-BBDA-356A6BFCE4AE}" type="presParOf" srcId="{E34347AB-676F-7842-A547-134ACB382234}" destId="{C0877104-7C34-3543-BBE5-EC34A0D80617}" srcOrd="0" destOrd="0" presId="urn:microsoft.com/office/officeart/2005/8/layout/lProcess2"/>
    <dgm:cxn modelId="{043FBBC0-7A4C-7249-A762-EACD7B06FC3A}" type="presParOf" srcId="{E34347AB-676F-7842-A547-134ACB382234}" destId="{4B8BE5AF-4640-6A42-9B30-1F41BAD209C3}" srcOrd="1" destOrd="0" presId="urn:microsoft.com/office/officeart/2005/8/layout/lProcess2"/>
    <dgm:cxn modelId="{3A5106F8-351A-F64C-974D-8AF42AFCC1F9}" type="presParOf" srcId="{E34347AB-676F-7842-A547-134ACB382234}" destId="{C124C6A2-A16D-1B48-BAD2-658898C3806C}" srcOrd="2" destOrd="0" presId="urn:microsoft.com/office/officeart/2005/8/layout/lProcess2"/>
    <dgm:cxn modelId="{A6FD98CD-5574-6A48-AD52-2FFF1EC5E730}" type="presParOf" srcId="{C124C6A2-A16D-1B48-BAD2-658898C3806C}" destId="{EBC6C378-F019-6D4A-88F5-9FBBF94F96BF}" srcOrd="0" destOrd="0" presId="urn:microsoft.com/office/officeart/2005/8/layout/lProcess2"/>
    <dgm:cxn modelId="{85FFDFDD-D160-F542-B4A3-0D6B53383257}" type="presParOf" srcId="{EBC6C378-F019-6D4A-88F5-9FBBF94F96BF}" destId="{6B5622B8-FAF7-1F4B-8F88-C491D39EF989}" srcOrd="0" destOrd="0" presId="urn:microsoft.com/office/officeart/2005/8/layout/lProcess2"/>
    <dgm:cxn modelId="{F1B00DB8-80C7-2C49-B26F-0C5288247C7B}" type="presParOf" srcId="{EBC6C378-F019-6D4A-88F5-9FBBF94F96BF}" destId="{15F96711-9462-3D41-90BA-404AB4C7ED9D}" srcOrd="1" destOrd="0" presId="urn:microsoft.com/office/officeart/2005/8/layout/lProcess2"/>
    <dgm:cxn modelId="{9C4664A2-3049-8D47-8E23-F330887FA704}" type="presParOf" srcId="{EBC6C378-F019-6D4A-88F5-9FBBF94F96BF}" destId="{CA19B628-7CC8-044D-A4FD-54E16A72A8F0}" srcOrd="2" destOrd="0" presId="urn:microsoft.com/office/officeart/2005/8/layout/lProcess2"/>
    <dgm:cxn modelId="{1D2D7227-31AE-9445-B5E8-059C09A0D0A6}" type="presParOf" srcId="{0016C7FD-1801-2948-A7F0-50B267FE73D5}" destId="{173CB0F8-87F1-CA4C-9AA0-B201F32D3FE1}" srcOrd="3" destOrd="0" presId="urn:microsoft.com/office/officeart/2005/8/layout/lProcess2"/>
    <dgm:cxn modelId="{87D5A7A6-AC0B-994F-87A9-0A682FCFA03D}" type="presParOf" srcId="{0016C7FD-1801-2948-A7F0-50B267FE73D5}" destId="{1BB51424-D403-AD4F-8B0F-3D9B9DC4B991}" srcOrd="4" destOrd="0" presId="urn:microsoft.com/office/officeart/2005/8/layout/lProcess2"/>
    <dgm:cxn modelId="{530CC3BF-FCB6-B447-92E1-DB37B12C0F32}" type="presParOf" srcId="{1BB51424-D403-AD4F-8B0F-3D9B9DC4B991}" destId="{0E519E92-5544-AD4E-8B93-FF8DE1B71967}" srcOrd="0" destOrd="0" presId="urn:microsoft.com/office/officeart/2005/8/layout/lProcess2"/>
    <dgm:cxn modelId="{E703997E-63F2-0F47-88AB-B4DBE311DAAB}" type="presParOf" srcId="{1BB51424-D403-AD4F-8B0F-3D9B9DC4B991}" destId="{37CA51C4-46E0-AC45-8323-5C9933D35675}" srcOrd="1" destOrd="0" presId="urn:microsoft.com/office/officeart/2005/8/layout/lProcess2"/>
    <dgm:cxn modelId="{B70E0DFB-F023-3F48-901B-E43A40842A59}" type="presParOf" srcId="{1BB51424-D403-AD4F-8B0F-3D9B9DC4B991}" destId="{2E5E01EA-A5B2-0945-AC3B-38B2B293B89C}" srcOrd="2" destOrd="0" presId="urn:microsoft.com/office/officeart/2005/8/layout/lProcess2"/>
    <dgm:cxn modelId="{80DC3A69-2426-664F-AC1D-FC78C777F5F9}" type="presParOf" srcId="{2E5E01EA-A5B2-0945-AC3B-38B2B293B89C}" destId="{F20D420B-C4CC-7C4D-A292-EF59DB4241C4}" srcOrd="0" destOrd="0" presId="urn:microsoft.com/office/officeart/2005/8/layout/lProcess2"/>
    <dgm:cxn modelId="{5B7D0266-7D80-D540-ADF7-83FEF9EB9348}" type="presParOf" srcId="{F20D420B-C4CC-7C4D-A292-EF59DB4241C4}" destId="{CE8FBBF4-026B-8A4F-83FF-886FEE97C000}" srcOrd="0" destOrd="0" presId="urn:microsoft.com/office/officeart/2005/8/layout/lProcess2"/>
    <dgm:cxn modelId="{CA4E2104-28C9-9045-AAAE-B3BE39CC565D}" type="presParOf" srcId="{F20D420B-C4CC-7C4D-A292-EF59DB4241C4}" destId="{EFABCDCD-1256-0A49-9529-2EC1E4F66755}" srcOrd="1" destOrd="0" presId="urn:microsoft.com/office/officeart/2005/8/layout/lProcess2"/>
    <dgm:cxn modelId="{07E3B511-100C-0E42-9FEA-77710316C7E8}" type="presParOf" srcId="{F20D420B-C4CC-7C4D-A292-EF59DB4241C4}" destId="{272DCB32-3BCC-6A48-AB2F-CB528CBDAEF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85D202-E7EC-774A-8F9C-19EF8BBCCD4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00EB593E-2649-7248-99CE-5CBAC43FE41C}">
      <dgm:prSet phldrT="[Text]"/>
      <dgm:spPr/>
      <dgm:t>
        <a:bodyPr/>
        <a:lstStyle/>
        <a:p>
          <a:r>
            <a:rPr lang="en-US" dirty="0"/>
            <a:t>Bleeding	</a:t>
          </a:r>
        </a:p>
      </dgm:t>
    </dgm:pt>
    <dgm:pt modelId="{3D631A00-90DB-1544-BB97-2EAD3A6F7511}" type="parTrans" cxnId="{C084063C-BD7A-8941-9214-56447B84DE39}">
      <dgm:prSet/>
      <dgm:spPr/>
      <dgm:t>
        <a:bodyPr/>
        <a:lstStyle/>
        <a:p>
          <a:endParaRPr lang="en-US"/>
        </a:p>
      </dgm:t>
    </dgm:pt>
    <dgm:pt modelId="{4E5150D1-6E45-A042-904E-FD27C1C589A6}" type="sibTrans" cxnId="{C084063C-BD7A-8941-9214-56447B84DE39}">
      <dgm:prSet/>
      <dgm:spPr/>
      <dgm:t>
        <a:bodyPr/>
        <a:lstStyle/>
        <a:p>
          <a:endParaRPr lang="en-US"/>
        </a:p>
      </dgm:t>
    </dgm:pt>
    <dgm:pt modelId="{A592B3EF-A75D-0C45-ADE2-1BB9E230B07F}">
      <dgm:prSet phldrT="[Text]"/>
      <dgm:spPr/>
      <dgm:t>
        <a:bodyPr/>
        <a:lstStyle/>
        <a:p>
          <a:r>
            <a:rPr lang="en-US" dirty="0"/>
            <a:t>Atrial Fibrillation	</a:t>
          </a:r>
        </a:p>
      </dgm:t>
    </dgm:pt>
    <dgm:pt modelId="{00F7B81C-B399-CB4A-B8BC-2073A7C1D11A}" type="parTrans" cxnId="{B3CF0BA6-9B40-4D4F-B72F-5E847BB0D668}">
      <dgm:prSet/>
      <dgm:spPr/>
      <dgm:t>
        <a:bodyPr/>
        <a:lstStyle/>
        <a:p>
          <a:endParaRPr lang="en-US"/>
        </a:p>
      </dgm:t>
    </dgm:pt>
    <dgm:pt modelId="{E990C977-503A-984A-9F49-8DFEF97A79E3}" type="sibTrans" cxnId="{B3CF0BA6-9B40-4D4F-B72F-5E847BB0D668}">
      <dgm:prSet/>
      <dgm:spPr/>
      <dgm:t>
        <a:bodyPr/>
        <a:lstStyle/>
        <a:p>
          <a:endParaRPr lang="en-US"/>
        </a:p>
      </dgm:t>
    </dgm:pt>
    <dgm:pt modelId="{79AB7998-D824-AA4C-BE0A-1BF9DECB0506}">
      <dgm:prSet phldrT="[Text]"/>
      <dgm:spPr/>
      <dgm:t>
        <a:bodyPr/>
        <a:lstStyle/>
        <a:p>
          <a:r>
            <a:rPr lang="en-US" dirty="0"/>
            <a:t>Infection</a:t>
          </a:r>
        </a:p>
      </dgm:t>
    </dgm:pt>
    <dgm:pt modelId="{84B8A23E-1269-3E4E-BCC6-2314852D5879}" type="parTrans" cxnId="{FCE487BC-DB66-E346-BC89-B4C216C78986}">
      <dgm:prSet/>
      <dgm:spPr/>
      <dgm:t>
        <a:bodyPr/>
        <a:lstStyle/>
        <a:p>
          <a:endParaRPr lang="en-US"/>
        </a:p>
      </dgm:t>
    </dgm:pt>
    <dgm:pt modelId="{AA93E96A-2457-CB4A-BEF0-FFC503418D46}" type="sibTrans" cxnId="{FCE487BC-DB66-E346-BC89-B4C216C78986}">
      <dgm:prSet/>
      <dgm:spPr/>
      <dgm:t>
        <a:bodyPr/>
        <a:lstStyle/>
        <a:p>
          <a:endParaRPr lang="en-US"/>
        </a:p>
      </dgm:t>
    </dgm:pt>
    <dgm:pt modelId="{76574928-8F63-384B-B19B-84E101A2DEA4}">
      <dgm:prSet/>
      <dgm:spPr/>
      <dgm:t>
        <a:bodyPr/>
        <a:lstStyle/>
        <a:p>
          <a:r>
            <a:rPr lang="en-US" dirty="0"/>
            <a:t>Cytopenias</a:t>
          </a:r>
        </a:p>
      </dgm:t>
    </dgm:pt>
    <dgm:pt modelId="{2825914C-1B94-9E41-B4A4-2F4A10EDEA20}" type="parTrans" cxnId="{588690AE-7CC4-0343-B41E-75B98786765F}">
      <dgm:prSet/>
      <dgm:spPr/>
      <dgm:t>
        <a:bodyPr/>
        <a:lstStyle/>
        <a:p>
          <a:endParaRPr lang="en-US"/>
        </a:p>
      </dgm:t>
    </dgm:pt>
    <dgm:pt modelId="{4279B190-46CA-D143-8935-068E2603AEC7}" type="sibTrans" cxnId="{588690AE-7CC4-0343-B41E-75B98786765F}">
      <dgm:prSet/>
      <dgm:spPr/>
      <dgm:t>
        <a:bodyPr/>
        <a:lstStyle/>
        <a:p>
          <a:endParaRPr lang="en-US"/>
        </a:p>
      </dgm:t>
    </dgm:pt>
    <dgm:pt modelId="{922F0861-3B2C-014B-BC15-BFCFF676901C}">
      <dgm:prSet/>
      <dgm:spPr/>
      <dgm:t>
        <a:bodyPr/>
        <a:lstStyle/>
        <a:p>
          <a:r>
            <a:rPr lang="en-US" dirty="0"/>
            <a:t>Musculoskeletal pain</a:t>
          </a:r>
        </a:p>
      </dgm:t>
    </dgm:pt>
    <dgm:pt modelId="{33CA2F2C-0E24-A240-B513-19E218359DA9}" type="parTrans" cxnId="{17059F0F-2811-0749-89BB-5A87EF6A5461}">
      <dgm:prSet/>
      <dgm:spPr/>
      <dgm:t>
        <a:bodyPr/>
        <a:lstStyle/>
        <a:p>
          <a:endParaRPr lang="en-US"/>
        </a:p>
      </dgm:t>
    </dgm:pt>
    <dgm:pt modelId="{810B70E2-D1DB-0C4B-833B-22A6053E3E77}" type="sibTrans" cxnId="{17059F0F-2811-0749-89BB-5A87EF6A5461}">
      <dgm:prSet/>
      <dgm:spPr/>
      <dgm:t>
        <a:bodyPr/>
        <a:lstStyle/>
        <a:p>
          <a:endParaRPr lang="en-US"/>
        </a:p>
      </dgm:t>
    </dgm:pt>
    <dgm:pt modelId="{FA55C5B3-C519-B640-AB96-C19CE864D9D7}">
      <dgm:prSet/>
      <dgm:spPr/>
      <dgm:t>
        <a:bodyPr/>
        <a:lstStyle/>
        <a:p>
          <a:r>
            <a:rPr lang="en-US" dirty="0"/>
            <a:t>Diarrhea</a:t>
          </a:r>
        </a:p>
      </dgm:t>
    </dgm:pt>
    <dgm:pt modelId="{A5D88782-A1FC-A04C-9615-BCD9F6E091CD}" type="sibTrans" cxnId="{A039D2A7-B9B2-0D45-9257-B1526E010350}">
      <dgm:prSet/>
      <dgm:spPr/>
      <dgm:t>
        <a:bodyPr/>
        <a:lstStyle/>
        <a:p>
          <a:endParaRPr lang="en-US"/>
        </a:p>
      </dgm:t>
    </dgm:pt>
    <dgm:pt modelId="{1708A952-D7EA-6840-B8F4-CBC4F6CC3BCC}" type="parTrans" cxnId="{A039D2A7-B9B2-0D45-9257-B1526E010350}">
      <dgm:prSet/>
      <dgm:spPr/>
      <dgm:t>
        <a:bodyPr/>
        <a:lstStyle/>
        <a:p>
          <a:endParaRPr lang="en-US"/>
        </a:p>
      </dgm:t>
    </dgm:pt>
    <dgm:pt modelId="{E56505AA-D089-5441-8200-9EDABF24B201}">
      <dgm:prSet/>
      <dgm:spPr/>
      <dgm:t>
        <a:bodyPr/>
        <a:lstStyle/>
        <a:p>
          <a:r>
            <a:rPr lang="en-US" dirty="0"/>
            <a:t>Fatigue</a:t>
          </a:r>
        </a:p>
      </dgm:t>
    </dgm:pt>
    <dgm:pt modelId="{6BB42555-E4DB-F445-8133-247F1CB447FC}" type="sibTrans" cxnId="{8DE82FEF-90BA-3548-B7C1-E177C05E7CE7}">
      <dgm:prSet/>
      <dgm:spPr/>
      <dgm:t>
        <a:bodyPr/>
        <a:lstStyle/>
        <a:p>
          <a:endParaRPr lang="en-US"/>
        </a:p>
      </dgm:t>
    </dgm:pt>
    <dgm:pt modelId="{2DFD2175-A578-174E-A61E-8F229B3BD285}" type="parTrans" cxnId="{8DE82FEF-90BA-3548-B7C1-E177C05E7CE7}">
      <dgm:prSet/>
      <dgm:spPr/>
      <dgm:t>
        <a:bodyPr/>
        <a:lstStyle/>
        <a:p>
          <a:endParaRPr lang="en-US"/>
        </a:p>
      </dgm:t>
    </dgm:pt>
    <dgm:pt modelId="{00C1FDFA-467B-4A44-84E9-CE621CD42C18}" type="pres">
      <dgm:prSet presAssocID="{E285D202-E7EC-774A-8F9C-19EF8BBCCD42}" presName="Name0" presStyleCnt="0">
        <dgm:presLayoutVars>
          <dgm:chMax val="7"/>
          <dgm:chPref val="7"/>
          <dgm:dir/>
        </dgm:presLayoutVars>
      </dgm:prSet>
      <dgm:spPr/>
    </dgm:pt>
    <dgm:pt modelId="{18AF0E4C-D1A7-8D4A-A08F-420B187C24A9}" type="pres">
      <dgm:prSet presAssocID="{E285D202-E7EC-774A-8F9C-19EF8BBCCD42}" presName="Name1" presStyleCnt="0"/>
      <dgm:spPr/>
    </dgm:pt>
    <dgm:pt modelId="{6E45FC81-4BBF-0646-8F1F-24F00651C567}" type="pres">
      <dgm:prSet presAssocID="{E285D202-E7EC-774A-8F9C-19EF8BBCCD42}" presName="cycle" presStyleCnt="0"/>
      <dgm:spPr/>
    </dgm:pt>
    <dgm:pt modelId="{9C5C5255-7EF2-AD47-B519-D4FA464D3832}" type="pres">
      <dgm:prSet presAssocID="{E285D202-E7EC-774A-8F9C-19EF8BBCCD42}" presName="srcNode" presStyleLbl="node1" presStyleIdx="0" presStyleCnt="7"/>
      <dgm:spPr/>
    </dgm:pt>
    <dgm:pt modelId="{9E2376B2-5E00-1B46-9CDA-B3655D50E36A}" type="pres">
      <dgm:prSet presAssocID="{E285D202-E7EC-774A-8F9C-19EF8BBCCD42}" presName="conn" presStyleLbl="parChTrans1D2" presStyleIdx="0" presStyleCnt="1"/>
      <dgm:spPr/>
    </dgm:pt>
    <dgm:pt modelId="{E8FF8C9B-F8B0-A942-9F5A-0BDC2272B8FA}" type="pres">
      <dgm:prSet presAssocID="{E285D202-E7EC-774A-8F9C-19EF8BBCCD42}" presName="extraNode" presStyleLbl="node1" presStyleIdx="0" presStyleCnt="7"/>
      <dgm:spPr/>
    </dgm:pt>
    <dgm:pt modelId="{B53D923B-9503-AE4F-BB73-0855DE46E275}" type="pres">
      <dgm:prSet presAssocID="{E285D202-E7EC-774A-8F9C-19EF8BBCCD42}" presName="dstNode" presStyleLbl="node1" presStyleIdx="0" presStyleCnt="7"/>
      <dgm:spPr/>
    </dgm:pt>
    <dgm:pt modelId="{FC3BE1C3-0998-FB45-8A92-CF23B7CD826A}" type="pres">
      <dgm:prSet presAssocID="{00EB593E-2649-7248-99CE-5CBAC43FE41C}" presName="text_1" presStyleLbl="node1" presStyleIdx="0" presStyleCnt="7">
        <dgm:presLayoutVars>
          <dgm:bulletEnabled val="1"/>
        </dgm:presLayoutVars>
      </dgm:prSet>
      <dgm:spPr/>
    </dgm:pt>
    <dgm:pt modelId="{1C38F4E0-36E2-6C42-9831-68DCD58299C6}" type="pres">
      <dgm:prSet presAssocID="{00EB593E-2649-7248-99CE-5CBAC43FE41C}" presName="accent_1" presStyleCnt="0"/>
      <dgm:spPr/>
    </dgm:pt>
    <dgm:pt modelId="{93A03731-37B2-0E49-8946-85790C15639E}" type="pres">
      <dgm:prSet presAssocID="{00EB593E-2649-7248-99CE-5CBAC43FE41C}" presName="accentRepeatNode" presStyleLbl="solidFgAcc1" presStyleIdx="0" presStyleCnt="7"/>
      <dgm:spPr/>
    </dgm:pt>
    <dgm:pt modelId="{65E05D3B-59D6-ED49-B6B0-D963C4391DD6}" type="pres">
      <dgm:prSet presAssocID="{A592B3EF-A75D-0C45-ADE2-1BB9E230B07F}" presName="text_2" presStyleLbl="node1" presStyleIdx="1" presStyleCnt="7">
        <dgm:presLayoutVars>
          <dgm:bulletEnabled val="1"/>
        </dgm:presLayoutVars>
      </dgm:prSet>
      <dgm:spPr/>
    </dgm:pt>
    <dgm:pt modelId="{C7B11FD0-A2E2-2249-81C1-933F1E3CC5A7}" type="pres">
      <dgm:prSet presAssocID="{A592B3EF-A75D-0C45-ADE2-1BB9E230B07F}" presName="accent_2" presStyleCnt="0"/>
      <dgm:spPr/>
    </dgm:pt>
    <dgm:pt modelId="{2EB5E097-8BA7-8A40-B8B0-28FF705A5EC6}" type="pres">
      <dgm:prSet presAssocID="{A592B3EF-A75D-0C45-ADE2-1BB9E230B07F}" presName="accentRepeatNode" presStyleLbl="solidFgAcc1" presStyleIdx="1" presStyleCnt="7"/>
      <dgm:spPr/>
    </dgm:pt>
    <dgm:pt modelId="{897B603C-F546-8249-AE63-5363E7B93E09}" type="pres">
      <dgm:prSet presAssocID="{79AB7998-D824-AA4C-BE0A-1BF9DECB0506}" presName="text_3" presStyleLbl="node1" presStyleIdx="2" presStyleCnt="7">
        <dgm:presLayoutVars>
          <dgm:bulletEnabled val="1"/>
        </dgm:presLayoutVars>
      </dgm:prSet>
      <dgm:spPr/>
    </dgm:pt>
    <dgm:pt modelId="{540FD660-8F92-824C-B2A6-4BECB0914334}" type="pres">
      <dgm:prSet presAssocID="{79AB7998-D824-AA4C-BE0A-1BF9DECB0506}" presName="accent_3" presStyleCnt="0"/>
      <dgm:spPr/>
    </dgm:pt>
    <dgm:pt modelId="{09221C48-3234-1248-A20B-E29E0FC4BD6B}" type="pres">
      <dgm:prSet presAssocID="{79AB7998-D824-AA4C-BE0A-1BF9DECB0506}" presName="accentRepeatNode" presStyleLbl="solidFgAcc1" presStyleIdx="2" presStyleCnt="7"/>
      <dgm:spPr/>
    </dgm:pt>
    <dgm:pt modelId="{F60EA934-A044-CE4B-B120-1950EC6E9EB3}" type="pres">
      <dgm:prSet presAssocID="{76574928-8F63-384B-B19B-84E101A2DEA4}" presName="text_4" presStyleLbl="node1" presStyleIdx="3" presStyleCnt="7">
        <dgm:presLayoutVars>
          <dgm:bulletEnabled val="1"/>
        </dgm:presLayoutVars>
      </dgm:prSet>
      <dgm:spPr/>
    </dgm:pt>
    <dgm:pt modelId="{D1B108B2-A439-2E43-AAC5-15AFBA8094FD}" type="pres">
      <dgm:prSet presAssocID="{76574928-8F63-384B-B19B-84E101A2DEA4}" presName="accent_4" presStyleCnt="0"/>
      <dgm:spPr/>
    </dgm:pt>
    <dgm:pt modelId="{C2B2ACE7-DAA7-4841-ADE6-A14B52217439}" type="pres">
      <dgm:prSet presAssocID="{76574928-8F63-384B-B19B-84E101A2DEA4}" presName="accentRepeatNode" presStyleLbl="solidFgAcc1" presStyleIdx="3" presStyleCnt="7"/>
      <dgm:spPr/>
    </dgm:pt>
    <dgm:pt modelId="{821C3ACE-192D-BC49-BA1E-1FAEF438E008}" type="pres">
      <dgm:prSet presAssocID="{FA55C5B3-C519-B640-AB96-C19CE864D9D7}" presName="text_5" presStyleLbl="node1" presStyleIdx="4" presStyleCnt="7">
        <dgm:presLayoutVars>
          <dgm:bulletEnabled val="1"/>
        </dgm:presLayoutVars>
      </dgm:prSet>
      <dgm:spPr/>
    </dgm:pt>
    <dgm:pt modelId="{8F5423FA-71F2-EC4E-AC49-FDE71998C364}" type="pres">
      <dgm:prSet presAssocID="{FA55C5B3-C519-B640-AB96-C19CE864D9D7}" presName="accent_5" presStyleCnt="0"/>
      <dgm:spPr/>
    </dgm:pt>
    <dgm:pt modelId="{13DB14E6-AFD6-F647-8B22-9A2F8C71DB7D}" type="pres">
      <dgm:prSet presAssocID="{FA55C5B3-C519-B640-AB96-C19CE864D9D7}" presName="accentRepeatNode" presStyleLbl="solidFgAcc1" presStyleIdx="4" presStyleCnt="7"/>
      <dgm:spPr/>
    </dgm:pt>
    <dgm:pt modelId="{9A97CA8E-66D9-0C4D-80A3-7E1781294E4F}" type="pres">
      <dgm:prSet presAssocID="{922F0861-3B2C-014B-BC15-BFCFF676901C}" presName="text_6" presStyleLbl="node1" presStyleIdx="5" presStyleCnt="7">
        <dgm:presLayoutVars>
          <dgm:bulletEnabled val="1"/>
        </dgm:presLayoutVars>
      </dgm:prSet>
      <dgm:spPr/>
    </dgm:pt>
    <dgm:pt modelId="{A1E6C099-F2EC-9D4F-9922-A9364BB428F7}" type="pres">
      <dgm:prSet presAssocID="{922F0861-3B2C-014B-BC15-BFCFF676901C}" presName="accent_6" presStyleCnt="0"/>
      <dgm:spPr/>
    </dgm:pt>
    <dgm:pt modelId="{2E67E56D-D136-5640-89D4-B59B0E55B701}" type="pres">
      <dgm:prSet presAssocID="{922F0861-3B2C-014B-BC15-BFCFF676901C}" presName="accentRepeatNode" presStyleLbl="solidFgAcc1" presStyleIdx="5" presStyleCnt="7"/>
      <dgm:spPr/>
    </dgm:pt>
    <dgm:pt modelId="{EA7A49B7-ABCF-B342-B0F5-14C0E7132097}" type="pres">
      <dgm:prSet presAssocID="{E56505AA-D089-5441-8200-9EDABF24B201}" presName="text_7" presStyleLbl="node1" presStyleIdx="6" presStyleCnt="7">
        <dgm:presLayoutVars>
          <dgm:bulletEnabled val="1"/>
        </dgm:presLayoutVars>
      </dgm:prSet>
      <dgm:spPr/>
    </dgm:pt>
    <dgm:pt modelId="{89BE9599-9138-314F-8D0B-986EABD7FB4E}" type="pres">
      <dgm:prSet presAssocID="{E56505AA-D089-5441-8200-9EDABF24B201}" presName="accent_7" presStyleCnt="0"/>
      <dgm:spPr/>
    </dgm:pt>
    <dgm:pt modelId="{EDD46F4F-6E1E-D94E-918F-FBCEC4A57418}" type="pres">
      <dgm:prSet presAssocID="{E56505AA-D089-5441-8200-9EDABF24B201}" presName="accentRepeatNode" presStyleLbl="solidFgAcc1" presStyleIdx="6" presStyleCnt="7"/>
      <dgm:spPr/>
    </dgm:pt>
  </dgm:ptLst>
  <dgm:cxnLst>
    <dgm:cxn modelId="{D60BB20B-2F9C-204C-8298-C9BA52930209}" type="presOf" srcId="{76574928-8F63-384B-B19B-84E101A2DEA4}" destId="{F60EA934-A044-CE4B-B120-1950EC6E9EB3}" srcOrd="0" destOrd="0" presId="urn:microsoft.com/office/officeart/2008/layout/VerticalCurvedList"/>
    <dgm:cxn modelId="{17059F0F-2811-0749-89BB-5A87EF6A5461}" srcId="{E285D202-E7EC-774A-8F9C-19EF8BBCCD42}" destId="{922F0861-3B2C-014B-BC15-BFCFF676901C}" srcOrd="5" destOrd="0" parTransId="{33CA2F2C-0E24-A240-B513-19E218359DA9}" sibTransId="{810B70E2-D1DB-0C4B-833B-22A6053E3E77}"/>
    <dgm:cxn modelId="{0719802A-198B-584C-A58D-A6593BE7C4AF}" type="presOf" srcId="{E285D202-E7EC-774A-8F9C-19EF8BBCCD42}" destId="{00C1FDFA-467B-4A44-84E9-CE621CD42C18}" srcOrd="0" destOrd="0" presId="urn:microsoft.com/office/officeart/2008/layout/VerticalCurvedList"/>
    <dgm:cxn modelId="{2216DD2E-F4EE-454C-8394-F3EB35CE812D}" type="presOf" srcId="{A592B3EF-A75D-0C45-ADE2-1BB9E230B07F}" destId="{65E05D3B-59D6-ED49-B6B0-D963C4391DD6}" srcOrd="0" destOrd="0" presId="urn:microsoft.com/office/officeart/2008/layout/VerticalCurvedList"/>
    <dgm:cxn modelId="{B2FDFC31-98BF-934A-9C3A-3D74F3D23C8A}" type="presOf" srcId="{E56505AA-D089-5441-8200-9EDABF24B201}" destId="{EA7A49B7-ABCF-B342-B0F5-14C0E7132097}" srcOrd="0" destOrd="0" presId="urn:microsoft.com/office/officeart/2008/layout/VerticalCurvedList"/>
    <dgm:cxn modelId="{C084063C-BD7A-8941-9214-56447B84DE39}" srcId="{E285D202-E7EC-774A-8F9C-19EF8BBCCD42}" destId="{00EB593E-2649-7248-99CE-5CBAC43FE41C}" srcOrd="0" destOrd="0" parTransId="{3D631A00-90DB-1544-BB97-2EAD3A6F7511}" sibTransId="{4E5150D1-6E45-A042-904E-FD27C1C589A6}"/>
    <dgm:cxn modelId="{AC4D227C-FDF6-4847-A560-A081B656ADEC}" type="presOf" srcId="{4E5150D1-6E45-A042-904E-FD27C1C589A6}" destId="{9E2376B2-5E00-1B46-9CDA-B3655D50E36A}" srcOrd="0" destOrd="0" presId="urn:microsoft.com/office/officeart/2008/layout/VerticalCurvedList"/>
    <dgm:cxn modelId="{DE45F37D-D60A-AE4D-9101-373BA6B0965D}" type="presOf" srcId="{00EB593E-2649-7248-99CE-5CBAC43FE41C}" destId="{FC3BE1C3-0998-FB45-8A92-CF23B7CD826A}" srcOrd="0" destOrd="0" presId="urn:microsoft.com/office/officeart/2008/layout/VerticalCurvedList"/>
    <dgm:cxn modelId="{387BBD8E-185E-0545-AF46-DEB3B4439185}" type="presOf" srcId="{FA55C5B3-C519-B640-AB96-C19CE864D9D7}" destId="{821C3ACE-192D-BC49-BA1E-1FAEF438E008}" srcOrd="0" destOrd="0" presId="urn:microsoft.com/office/officeart/2008/layout/VerticalCurvedList"/>
    <dgm:cxn modelId="{B3CF0BA6-9B40-4D4F-B72F-5E847BB0D668}" srcId="{E285D202-E7EC-774A-8F9C-19EF8BBCCD42}" destId="{A592B3EF-A75D-0C45-ADE2-1BB9E230B07F}" srcOrd="1" destOrd="0" parTransId="{00F7B81C-B399-CB4A-B8BC-2073A7C1D11A}" sibTransId="{E990C977-503A-984A-9F49-8DFEF97A79E3}"/>
    <dgm:cxn modelId="{A039D2A7-B9B2-0D45-9257-B1526E010350}" srcId="{E285D202-E7EC-774A-8F9C-19EF8BBCCD42}" destId="{FA55C5B3-C519-B640-AB96-C19CE864D9D7}" srcOrd="4" destOrd="0" parTransId="{1708A952-D7EA-6840-B8F4-CBC4F6CC3BCC}" sibTransId="{A5D88782-A1FC-A04C-9615-BCD9F6E091CD}"/>
    <dgm:cxn modelId="{588690AE-7CC4-0343-B41E-75B98786765F}" srcId="{E285D202-E7EC-774A-8F9C-19EF8BBCCD42}" destId="{76574928-8F63-384B-B19B-84E101A2DEA4}" srcOrd="3" destOrd="0" parTransId="{2825914C-1B94-9E41-B4A4-2F4A10EDEA20}" sibTransId="{4279B190-46CA-D143-8935-068E2603AEC7}"/>
    <dgm:cxn modelId="{FCE487BC-DB66-E346-BC89-B4C216C78986}" srcId="{E285D202-E7EC-774A-8F9C-19EF8BBCCD42}" destId="{79AB7998-D824-AA4C-BE0A-1BF9DECB0506}" srcOrd="2" destOrd="0" parTransId="{84B8A23E-1269-3E4E-BCC6-2314852D5879}" sibTransId="{AA93E96A-2457-CB4A-BEF0-FFC503418D46}"/>
    <dgm:cxn modelId="{293200D1-50CB-8E4E-AF3D-49AD60EAD818}" type="presOf" srcId="{922F0861-3B2C-014B-BC15-BFCFF676901C}" destId="{9A97CA8E-66D9-0C4D-80A3-7E1781294E4F}" srcOrd="0" destOrd="0" presId="urn:microsoft.com/office/officeart/2008/layout/VerticalCurvedList"/>
    <dgm:cxn modelId="{2C9870D1-3373-8142-9871-01532F95005D}" type="presOf" srcId="{79AB7998-D824-AA4C-BE0A-1BF9DECB0506}" destId="{897B603C-F546-8249-AE63-5363E7B93E09}" srcOrd="0" destOrd="0" presId="urn:microsoft.com/office/officeart/2008/layout/VerticalCurvedList"/>
    <dgm:cxn modelId="{8DE82FEF-90BA-3548-B7C1-E177C05E7CE7}" srcId="{E285D202-E7EC-774A-8F9C-19EF8BBCCD42}" destId="{E56505AA-D089-5441-8200-9EDABF24B201}" srcOrd="6" destOrd="0" parTransId="{2DFD2175-A578-174E-A61E-8F229B3BD285}" sibTransId="{6BB42555-E4DB-F445-8133-247F1CB447FC}"/>
    <dgm:cxn modelId="{5E80DDF7-E4B6-6A4A-88DC-645A6FC76B44}" type="presParOf" srcId="{00C1FDFA-467B-4A44-84E9-CE621CD42C18}" destId="{18AF0E4C-D1A7-8D4A-A08F-420B187C24A9}" srcOrd="0" destOrd="0" presId="urn:microsoft.com/office/officeart/2008/layout/VerticalCurvedList"/>
    <dgm:cxn modelId="{B6785C72-FEE6-3A42-8CEE-562E50F33ECC}" type="presParOf" srcId="{18AF0E4C-D1A7-8D4A-A08F-420B187C24A9}" destId="{6E45FC81-4BBF-0646-8F1F-24F00651C567}" srcOrd="0" destOrd="0" presId="urn:microsoft.com/office/officeart/2008/layout/VerticalCurvedList"/>
    <dgm:cxn modelId="{0CDE756C-2156-9343-A009-73456E098BE6}" type="presParOf" srcId="{6E45FC81-4BBF-0646-8F1F-24F00651C567}" destId="{9C5C5255-7EF2-AD47-B519-D4FA464D3832}" srcOrd="0" destOrd="0" presId="urn:microsoft.com/office/officeart/2008/layout/VerticalCurvedList"/>
    <dgm:cxn modelId="{40AB1D07-6076-6342-8998-62B48DA71EEC}" type="presParOf" srcId="{6E45FC81-4BBF-0646-8F1F-24F00651C567}" destId="{9E2376B2-5E00-1B46-9CDA-B3655D50E36A}" srcOrd="1" destOrd="0" presId="urn:microsoft.com/office/officeart/2008/layout/VerticalCurvedList"/>
    <dgm:cxn modelId="{3179B0F8-0028-D94C-ABC4-6345C8D351E3}" type="presParOf" srcId="{6E45FC81-4BBF-0646-8F1F-24F00651C567}" destId="{E8FF8C9B-F8B0-A942-9F5A-0BDC2272B8FA}" srcOrd="2" destOrd="0" presId="urn:microsoft.com/office/officeart/2008/layout/VerticalCurvedList"/>
    <dgm:cxn modelId="{3CC20A33-1991-4149-9DBB-72F4EF41A96C}" type="presParOf" srcId="{6E45FC81-4BBF-0646-8F1F-24F00651C567}" destId="{B53D923B-9503-AE4F-BB73-0855DE46E275}" srcOrd="3" destOrd="0" presId="urn:microsoft.com/office/officeart/2008/layout/VerticalCurvedList"/>
    <dgm:cxn modelId="{37ADB752-5A88-264F-8566-B0BCDDD38308}" type="presParOf" srcId="{18AF0E4C-D1A7-8D4A-A08F-420B187C24A9}" destId="{FC3BE1C3-0998-FB45-8A92-CF23B7CD826A}" srcOrd="1" destOrd="0" presId="urn:microsoft.com/office/officeart/2008/layout/VerticalCurvedList"/>
    <dgm:cxn modelId="{BCD8842C-CED6-B543-8C9B-BC7A765B68FC}" type="presParOf" srcId="{18AF0E4C-D1A7-8D4A-A08F-420B187C24A9}" destId="{1C38F4E0-36E2-6C42-9831-68DCD58299C6}" srcOrd="2" destOrd="0" presId="urn:microsoft.com/office/officeart/2008/layout/VerticalCurvedList"/>
    <dgm:cxn modelId="{658A374B-CB81-034B-8673-562F8803C18F}" type="presParOf" srcId="{1C38F4E0-36E2-6C42-9831-68DCD58299C6}" destId="{93A03731-37B2-0E49-8946-85790C15639E}" srcOrd="0" destOrd="0" presId="urn:microsoft.com/office/officeart/2008/layout/VerticalCurvedList"/>
    <dgm:cxn modelId="{755B896D-57A1-DA44-9B35-71219B77E843}" type="presParOf" srcId="{18AF0E4C-D1A7-8D4A-A08F-420B187C24A9}" destId="{65E05D3B-59D6-ED49-B6B0-D963C4391DD6}" srcOrd="3" destOrd="0" presId="urn:microsoft.com/office/officeart/2008/layout/VerticalCurvedList"/>
    <dgm:cxn modelId="{E459E482-B09A-C147-AB99-3D943314FEC9}" type="presParOf" srcId="{18AF0E4C-D1A7-8D4A-A08F-420B187C24A9}" destId="{C7B11FD0-A2E2-2249-81C1-933F1E3CC5A7}" srcOrd="4" destOrd="0" presId="urn:microsoft.com/office/officeart/2008/layout/VerticalCurvedList"/>
    <dgm:cxn modelId="{8A9A581C-9966-244A-80C3-44531370EAB7}" type="presParOf" srcId="{C7B11FD0-A2E2-2249-81C1-933F1E3CC5A7}" destId="{2EB5E097-8BA7-8A40-B8B0-28FF705A5EC6}" srcOrd="0" destOrd="0" presId="urn:microsoft.com/office/officeart/2008/layout/VerticalCurvedList"/>
    <dgm:cxn modelId="{65A4A900-9933-554A-963F-E3935D73A661}" type="presParOf" srcId="{18AF0E4C-D1A7-8D4A-A08F-420B187C24A9}" destId="{897B603C-F546-8249-AE63-5363E7B93E09}" srcOrd="5" destOrd="0" presId="urn:microsoft.com/office/officeart/2008/layout/VerticalCurvedList"/>
    <dgm:cxn modelId="{A710F7A3-9757-6444-B2A6-3080BC6CCB81}" type="presParOf" srcId="{18AF0E4C-D1A7-8D4A-A08F-420B187C24A9}" destId="{540FD660-8F92-824C-B2A6-4BECB0914334}" srcOrd="6" destOrd="0" presId="urn:microsoft.com/office/officeart/2008/layout/VerticalCurvedList"/>
    <dgm:cxn modelId="{2BCA23F6-0AF1-1C45-8D22-C25A1F4DF5F0}" type="presParOf" srcId="{540FD660-8F92-824C-B2A6-4BECB0914334}" destId="{09221C48-3234-1248-A20B-E29E0FC4BD6B}" srcOrd="0" destOrd="0" presId="urn:microsoft.com/office/officeart/2008/layout/VerticalCurvedList"/>
    <dgm:cxn modelId="{9B7C1064-3E88-1347-A56A-F3A1A7D9E793}" type="presParOf" srcId="{18AF0E4C-D1A7-8D4A-A08F-420B187C24A9}" destId="{F60EA934-A044-CE4B-B120-1950EC6E9EB3}" srcOrd="7" destOrd="0" presId="urn:microsoft.com/office/officeart/2008/layout/VerticalCurvedList"/>
    <dgm:cxn modelId="{F2B26A92-F96F-0846-BEDE-BF9929B38797}" type="presParOf" srcId="{18AF0E4C-D1A7-8D4A-A08F-420B187C24A9}" destId="{D1B108B2-A439-2E43-AAC5-15AFBA8094FD}" srcOrd="8" destOrd="0" presId="urn:microsoft.com/office/officeart/2008/layout/VerticalCurvedList"/>
    <dgm:cxn modelId="{E1DB4A66-F9D7-FD44-AC51-F3023AC2C806}" type="presParOf" srcId="{D1B108B2-A439-2E43-AAC5-15AFBA8094FD}" destId="{C2B2ACE7-DAA7-4841-ADE6-A14B52217439}" srcOrd="0" destOrd="0" presId="urn:microsoft.com/office/officeart/2008/layout/VerticalCurvedList"/>
    <dgm:cxn modelId="{59D0FB5A-D5F1-4F47-92FA-747F82E8DFC1}" type="presParOf" srcId="{18AF0E4C-D1A7-8D4A-A08F-420B187C24A9}" destId="{821C3ACE-192D-BC49-BA1E-1FAEF438E008}" srcOrd="9" destOrd="0" presId="urn:microsoft.com/office/officeart/2008/layout/VerticalCurvedList"/>
    <dgm:cxn modelId="{98BE7307-B893-7540-AC5B-6035E5E3FBC9}" type="presParOf" srcId="{18AF0E4C-D1A7-8D4A-A08F-420B187C24A9}" destId="{8F5423FA-71F2-EC4E-AC49-FDE71998C364}" srcOrd="10" destOrd="0" presId="urn:microsoft.com/office/officeart/2008/layout/VerticalCurvedList"/>
    <dgm:cxn modelId="{D808C3AA-0FDA-C24E-A1EA-A8F57E9C335A}" type="presParOf" srcId="{8F5423FA-71F2-EC4E-AC49-FDE71998C364}" destId="{13DB14E6-AFD6-F647-8B22-9A2F8C71DB7D}" srcOrd="0" destOrd="0" presId="urn:microsoft.com/office/officeart/2008/layout/VerticalCurvedList"/>
    <dgm:cxn modelId="{318BDCBD-F126-AB49-AA5B-04FA31752A66}" type="presParOf" srcId="{18AF0E4C-D1A7-8D4A-A08F-420B187C24A9}" destId="{9A97CA8E-66D9-0C4D-80A3-7E1781294E4F}" srcOrd="11" destOrd="0" presId="urn:microsoft.com/office/officeart/2008/layout/VerticalCurvedList"/>
    <dgm:cxn modelId="{557459D1-91CB-C74B-8D79-38E800D948EB}" type="presParOf" srcId="{18AF0E4C-D1A7-8D4A-A08F-420B187C24A9}" destId="{A1E6C099-F2EC-9D4F-9922-A9364BB428F7}" srcOrd="12" destOrd="0" presId="urn:microsoft.com/office/officeart/2008/layout/VerticalCurvedList"/>
    <dgm:cxn modelId="{745E2EE5-D4F9-B84B-8A08-E4F6CF5EE9BD}" type="presParOf" srcId="{A1E6C099-F2EC-9D4F-9922-A9364BB428F7}" destId="{2E67E56D-D136-5640-89D4-B59B0E55B701}" srcOrd="0" destOrd="0" presId="urn:microsoft.com/office/officeart/2008/layout/VerticalCurvedList"/>
    <dgm:cxn modelId="{7207E7ED-5102-AF40-9BE0-F49DE3DC38B3}" type="presParOf" srcId="{18AF0E4C-D1A7-8D4A-A08F-420B187C24A9}" destId="{EA7A49B7-ABCF-B342-B0F5-14C0E7132097}" srcOrd="13" destOrd="0" presId="urn:microsoft.com/office/officeart/2008/layout/VerticalCurvedList"/>
    <dgm:cxn modelId="{222CC39B-0EFA-0447-9A36-21F62EA0F4F0}" type="presParOf" srcId="{18AF0E4C-D1A7-8D4A-A08F-420B187C24A9}" destId="{89BE9599-9138-314F-8D0B-986EABD7FB4E}" srcOrd="14" destOrd="0" presId="urn:microsoft.com/office/officeart/2008/layout/VerticalCurvedList"/>
    <dgm:cxn modelId="{E84372BD-15FE-2647-A203-2D88EEAFC0C1}" type="presParOf" srcId="{89BE9599-9138-314F-8D0B-986EABD7FB4E}" destId="{EDD46F4F-6E1E-D94E-918F-FBCEC4A5741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0D0B43-E0D8-4253-92A7-05BA196D771E}"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B478D063-2D22-4D3F-9DBF-3476EDE0DECA}">
      <dgm:prSet/>
      <dgm:spPr/>
      <dgm:t>
        <a:bodyPr/>
        <a:lstStyle/>
        <a:p>
          <a:r>
            <a:rPr lang="en-US" dirty="0"/>
            <a:t>67-year-old, diagnosed at age 60 with high-risk disease (</a:t>
          </a:r>
          <a:r>
            <a:rPr lang="en-US" dirty="0" err="1"/>
            <a:t>IgHV</a:t>
          </a:r>
          <a:r>
            <a:rPr lang="en-US" dirty="0"/>
            <a:t> unmutated, Del17P).  Bulky nodes, initial presentation meeting indication for therapy</a:t>
          </a:r>
        </a:p>
      </dgm:t>
    </dgm:pt>
    <dgm:pt modelId="{BE599D07-AFC7-4B3F-8890-601326F08F03}" type="parTrans" cxnId="{17656CE1-6B6A-43AB-80A6-DA0AB7CEF153}">
      <dgm:prSet/>
      <dgm:spPr/>
      <dgm:t>
        <a:bodyPr/>
        <a:lstStyle/>
        <a:p>
          <a:endParaRPr lang="en-US"/>
        </a:p>
      </dgm:t>
    </dgm:pt>
    <dgm:pt modelId="{BEE9B41A-8DA6-4EB4-9AB9-248F9957885F}" type="sibTrans" cxnId="{17656CE1-6B6A-43AB-80A6-DA0AB7CEF153}">
      <dgm:prSet/>
      <dgm:spPr/>
      <dgm:t>
        <a:bodyPr/>
        <a:lstStyle/>
        <a:p>
          <a:endParaRPr lang="en-US"/>
        </a:p>
      </dgm:t>
    </dgm:pt>
    <dgm:pt modelId="{D6C80887-66B0-4AB9-B493-45F0596C4A0B}">
      <dgm:prSet/>
      <dgm:spPr/>
      <dgm:t>
        <a:bodyPr/>
        <a:lstStyle/>
        <a:p>
          <a:r>
            <a:rPr lang="en-US"/>
            <a:t>Initially treated with ibrutinib, 3.5 years later had PD</a:t>
          </a:r>
        </a:p>
      </dgm:t>
    </dgm:pt>
    <dgm:pt modelId="{03EAF0C8-3DB7-4891-98E5-5E5D0EF4F97A}" type="parTrans" cxnId="{150089BB-212A-4918-BED6-3F38E0714249}">
      <dgm:prSet/>
      <dgm:spPr/>
      <dgm:t>
        <a:bodyPr/>
        <a:lstStyle/>
        <a:p>
          <a:endParaRPr lang="en-US"/>
        </a:p>
      </dgm:t>
    </dgm:pt>
    <dgm:pt modelId="{D04D913A-BF48-4A92-9BDC-E24E8BC4D22A}" type="sibTrans" cxnId="{150089BB-212A-4918-BED6-3F38E0714249}">
      <dgm:prSet/>
      <dgm:spPr/>
      <dgm:t>
        <a:bodyPr/>
        <a:lstStyle/>
        <a:p>
          <a:endParaRPr lang="en-US"/>
        </a:p>
      </dgm:t>
    </dgm:pt>
    <dgm:pt modelId="{B682E6C5-C363-4405-9411-31D8D2C150ED}">
      <dgm:prSet/>
      <dgm:spPr/>
      <dgm:t>
        <a:bodyPr/>
        <a:lstStyle/>
        <a:p>
          <a:r>
            <a:rPr lang="en-US" dirty="0"/>
            <a:t>Treated at that time with rituximab / venetoclax – responded to treatment but then PD at two years.</a:t>
          </a:r>
        </a:p>
      </dgm:t>
    </dgm:pt>
    <dgm:pt modelId="{AFDAF83C-8778-4884-903D-1F41E22027ED}" type="parTrans" cxnId="{339E725B-D3A2-41C5-91DB-C5D867016A4D}">
      <dgm:prSet/>
      <dgm:spPr/>
      <dgm:t>
        <a:bodyPr/>
        <a:lstStyle/>
        <a:p>
          <a:endParaRPr lang="en-US"/>
        </a:p>
      </dgm:t>
    </dgm:pt>
    <dgm:pt modelId="{281852F5-3BDE-4C50-AB7B-5EE3E9C52E99}" type="sibTrans" cxnId="{339E725B-D3A2-41C5-91DB-C5D867016A4D}">
      <dgm:prSet/>
      <dgm:spPr/>
      <dgm:t>
        <a:bodyPr/>
        <a:lstStyle/>
        <a:p>
          <a:endParaRPr lang="en-US"/>
        </a:p>
      </dgm:t>
    </dgm:pt>
    <dgm:pt modelId="{15D997E7-AA7B-4C10-88C5-0E6DA159B2B2}">
      <dgm:prSet/>
      <dgm:spPr/>
      <dgm:t>
        <a:bodyPr/>
        <a:lstStyle/>
        <a:p>
          <a:r>
            <a:rPr lang="en-US" dirty="0"/>
            <a:t>Enrolled on pirtobrutinib study with reasonably controlled disease, but now progressing – now what?</a:t>
          </a:r>
        </a:p>
      </dgm:t>
    </dgm:pt>
    <dgm:pt modelId="{235ADC7E-6EF4-4516-A402-9A3163EF8B88}" type="parTrans" cxnId="{E18530DC-84BC-45B0-8A0C-650482F80908}">
      <dgm:prSet/>
      <dgm:spPr/>
      <dgm:t>
        <a:bodyPr/>
        <a:lstStyle/>
        <a:p>
          <a:endParaRPr lang="en-US"/>
        </a:p>
      </dgm:t>
    </dgm:pt>
    <dgm:pt modelId="{3956A5B1-ED02-4222-AFB2-F83A4343663A}" type="sibTrans" cxnId="{E18530DC-84BC-45B0-8A0C-650482F80908}">
      <dgm:prSet/>
      <dgm:spPr/>
      <dgm:t>
        <a:bodyPr/>
        <a:lstStyle/>
        <a:p>
          <a:endParaRPr lang="en-US"/>
        </a:p>
      </dgm:t>
    </dgm:pt>
    <dgm:pt modelId="{DEF47C8F-879F-48A8-B2E7-459531DD5BC9}" type="pres">
      <dgm:prSet presAssocID="{450D0B43-E0D8-4253-92A7-05BA196D771E}" presName="outerComposite" presStyleCnt="0">
        <dgm:presLayoutVars>
          <dgm:chMax val="5"/>
          <dgm:dir/>
          <dgm:resizeHandles val="exact"/>
        </dgm:presLayoutVars>
      </dgm:prSet>
      <dgm:spPr/>
    </dgm:pt>
    <dgm:pt modelId="{9CCAF8A9-3C18-40A3-9277-ADF22A0C9C6A}" type="pres">
      <dgm:prSet presAssocID="{450D0B43-E0D8-4253-92A7-05BA196D771E}" presName="dummyMaxCanvas" presStyleCnt="0">
        <dgm:presLayoutVars/>
      </dgm:prSet>
      <dgm:spPr/>
    </dgm:pt>
    <dgm:pt modelId="{FAC51F43-E5DA-42DD-BA0D-D81E87EA3556}" type="pres">
      <dgm:prSet presAssocID="{450D0B43-E0D8-4253-92A7-05BA196D771E}" presName="FourNodes_1" presStyleLbl="node1" presStyleIdx="0" presStyleCnt="4">
        <dgm:presLayoutVars>
          <dgm:bulletEnabled val="1"/>
        </dgm:presLayoutVars>
      </dgm:prSet>
      <dgm:spPr/>
    </dgm:pt>
    <dgm:pt modelId="{D8DF6592-0118-4CBD-89A6-B38D8C021AD5}" type="pres">
      <dgm:prSet presAssocID="{450D0B43-E0D8-4253-92A7-05BA196D771E}" presName="FourNodes_2" presStyleLbl="node1" presStyleIdx="1" presStyleCnt="4">
        <dgm:presLayoutVars>
          <dgm:bulletEnabled val="1"/>
        </dgm:presLayoutVars>
      </dgm:prSet>
      <dgm:spPr/>
    </dgm:pt>
    <dgm:pt modelId="{3A6258F7-3D36-43F9-86B9-1FD8F01F4A21}" type="pres">
      <dgm:prSet presAssocID="{450D0B43-E0D8-4253-92A7-05BA196D771E}" presName="FourNodes_3" presStyleLbl="node1" presStyleIdx="2" presStyleCnt="4">
        <dgm:presLayoutVars>
          <dgm:bulletEnabled val="1"/>
        </dgm:presLayoutVars>
      </dgm:prSet>
      <dgm:spPr/>
    </dgm:pt>
    <dgm:pt modelId="{7680E2FF-BBB2-4D78-B2A6-E2AAD29C5FDB}" type="pres">
      <dgm:prSet presAssocID="{450D0B43-E0D8-4253-92A7-05BA196D771E}" presName="FourNodes_4" presStyleLbl="node1" presStyleIdx="3" presStyleCnt="4">
        <dgm:presLayoutVars>
          <dgm:bulletEnabled val="1"/>
        </dgm:presLayoutVars>
      </dgm:prSet>
      <dgm:spPr/>
    </dgm:pt>
    <dgm:pt modelId="{FC9A21F6-0E90-43DA-956C-F65005487D6A}" type="pres">
      <dgm:prSet presAssocID="{450D0B43-E0D8-4253-92A7-05BA196D771E}" presName="FourConn_1-2" presStyleLbl="fgAccFollowNode1" presStyleIdx="0" presStyleCnt="3">
        <dgm:presLayoutVars>
          <dgm:bulletEnabled val="1"/>
        </dgm:presLayoutVars>
      </dgm:prSet>
      <dgm:spPr/>
    </dgm:pt>
    <dgm:pt modelId="{24B63BAB-808B-4B50-B8F3-E1408D049B63}" type="pres">
      <dgm:prSet presAssocID="{450D0B43-E0D8-4253-92A7-05BA196D771E}" presName="FourConn_2-3" presStyleLbl="fgAccFollowNode1" presStyleIdx="1" presStyleCnt="3">
        <dgm:presLayoutVars>
          <dgm:bulletEnabled val="1"/>
        </dgm:presLayoutVars>
      </dgm:prSet>
      <dgm:spPr/>
    </dgm:pt>
    <dgm:pt modelId="{648F11B2-5819-454F-ADDE-7A788E65BD59}" type="pres">
      <dgm:prSet presAssocID="{450D0B43-E0D8-4253-92A7-05BA196D771E}" presName="FourConn_3-4" presStyleLbl="fgAccFollowNode1" presStyleIdx="2" presStyleCnt="3">
        <dgm:presLayoutVars>
          <dgm:bulletEnabled val="1"/>
        </dgm:presLayoutVars>
      </dgm:prSet>
      <dgm:spPr/>
    </dgm:pt>
    <dgm:pt modelId="{ED30048D-61ED-4FB3-B547-16BB35A89594}" type="pres">
      <dgm:prSet presAssocID="{450D0B43-E0D8-4253-92A7-05BA196D771E}" presName="FourNodes_1_text" presStyleLbl="node1" presStyleIdx="3" presStyleCnt="4">
        <dgm:presLayoutVars>
          <dgm:bulletEnabled val="1"/>
        </dgm:presLayoutVars>
      </dgm:prSet>
      <dgm:spPr/>
    </dgm:pt>
    <dgm:pt modelId="{4A0F6194-41E7-4248-BA35-3EE8E8431EE2}" type="pres">
      <dgm:prSet presAssocID="{450D0B43-E0D8-4253-92A7-05BA196D771E}" presName="FourNodes_2_text" presStyleLbl="node1" presStyleIdx="3" presStyleCnt="4">
        <dgm:presLayoutVars>
          <dgm:bulletEnabled val="1"/>
        </dgm:presLayoutVars>
      </dgm:prSet>
      <dgm:spPr/>
    </dgm:pt>
    <dgm:pt modelId="{D873A8D3-2578-42D0-8F0B-4F85CFE651D8}" type="pres">
      <dgm:prSet presAssocID="{450D0B43-E0D8-4253-92A7-05BA196D771E}" presName="FourNodes_3_text" presStyleLbl="node1" presStyleIdx="3" presStyleCnt="4">
        <dgm:presLayoutVars>
          <dgm:bulletEnabled val="1"/>
        </dgm:presLayoutVars>
      </dgm:prSet>
      <dgm:spPr/>
    </dgm:pt>
    <dgm:pt modelId="{64569B11-E65C-4697-AD68-15434FFCEFDE}" type="pres">
      <dgm:prSet presAssocID="{450D0B43-E0D8-4253-92A7-05BA196D771E}" presName="FourNodes_4_text" presStyleLbl="node1" presStyleIdx="3" presStyleCnt="4">
        <dgm:presLayoutVars>
          <dgm:bulletEnabled val="1"/>
        </dgm:presLayoutVars>
      </dgm:prSet>
      <dgm:spPr/>
    </dgm:pt>
  </dgm:ptLst>
  <dgm:cxnLst>
    <dgm:cxn modelId="{16CF1715-0201-4FDF-AF12-A3BB5530457C}" type="presOf" srcId="{D6C80887-66B0-4AB9-B493-45F0596C4A0B}" destId="{D8DF6592-0118-4CBD-89A6-B38D8C021AD5}" srcOrd="0" destOrd="0" presId="urn:microsoft.com/office/officeart/2005/8/layout/vProcess5"/>
    <dgm:cxn modelId="{0098FA2A-43D5-4AD4-9B01-B7C9A7D8282E}" type="presOf" srcId="{B682E6C5-C363-4405-9411-31D8D2C150ED}" destId="{3A6258F7-3D36-43F9-86B9-1FD8F01F4A21}" srcOrd="0" destOrd="0" presId="urn:microsoft.com/office/officeart/2005/8/layout/vProcess5"/>
    <dgm:cxn modelId="{1DEAD944-5A4B-4F6E-8CF0-4D66F704ECE3}" type="presOf" srcId="{B682E6C5-C363-4405-9411-31D8D2C150ED}" destId="{D873A8D3-2578-42D0-8F0B-4F85CFE651D8}" srcOrd="1" destOrd="0" presId="urn:microsoft.com/office/officeart/2005/8/layout/vProcess5"/>
    <dgm:cxn modelId="{D340DA55-7E9D-488E-A613-45CF647DBC44}" type="presOf" srcId="{D6C80887-66B0-4AB9-B493-45F0596C4A0B}" destId="{4A0F6194-41E7-4248-BA35-3EE8E8431EE2}" srcOrd="1" destOrd="0" presId="urn:microsoft.com/office/officeart/2005/8/layout/vProcess5"/>
    <dgm:cxn modelId="{339E725B-D3A2-41C5-91DB-C5D867016A4D}" srcId="{450D0B43-E0D8-4253-92A7-05BA196D771E}" destId="{B682E6C5-C363-4405-9411-31D8D2C150ED}" srcOrd="2" destOrd="0" parTransId="{AFDAF83C-8778-4884-903D-1F41E22027ED}" sibTransId="{281852F5-3BDE-4C50-AB7B-5EE3E9C52E99}"/>
    <dgm:cxn modelId="{1AFBA57E-3B61-4B5F-AB27-D7571CA2D77D}" type="presOf" srcId="{450D0B43-E0D8-4253-92A7-05BA196D771E}" destId="{DEF47C8F-879F-48A8-B2E7-459531DD5BC9}" srcOrd="0" destOrd="0" presId="urn:microsoft.com/office/officeart/2005/8/layout/vProcess5"/>
    <dgm:cxn modelId="{4D255E9F-9142-42FE-8E38-126D373BA760}" type="presOf" srcId="{B478D063-2D22-4D3F-9DBF-3476EDE0DECA}" destId="{FAC51F43-E5DA-42DD-BA0D-D81E87EA3556}" srcOrd="0" destOrd="0" presId="urn:microsoft.com/office/officeart/2005/8/layout/vProcess5"/>
    <dgm:cxn modelId="{150089BB-212A-4918-BED6-3F38E0714249}" srcId="{450D0B43-E0D8-4253-92A7-05BA196D771E}" destId="{D6C80887-66B0-4AB9-B493-45F0596C4A0B}" srcOrd="1" destOrd="0" parTransId="{03EAF0C8-3DB7-4891-98E5-5E5D0EF4F97A}" sibTransId="{D04D913A-BF48-4A92-9BDC-E24E8BC4D22A}"/>
    <dgm:cxn modelId="{6EA113BE-D075-4235-B658-A1C172700889}" type="presOf" srcId="{15D997E7-AA7B-4C10-88C5-0E6DA159B2B2}" destId="{64569B11-E65C-4697-AD68-15434FFCEFDE}" srcOrd="1" destOrd="0" presId="urn:microsoft.com/office/officeart/2005/8/layout/vProcess5"/>
    <dgm:cxn modelId="{4BFCDCCD-5000-4E78-AFAF-28A1B3C98C80}" type="presOf" srcId="{B478D063-2D22-4D3F-9DBF-3476EDE0DECA}" destId="{ED30048D-61ED-4FB3-B547-16BB35A89594}" srcOrd="1" destOrd="0" presId="urn:microsoft.com/office/officeart/2005/8/layout/vProcess5"/>
    <dgm:cxn modelId="{E18530DC-84BC-45B0-8A0C-650482F80908}" srcId="{450D0B43-E0D8-4253-92A7-05BA196D771E}" destId="{15D997E7-AA7B-4C10-88C5-0E6DA159B2B2}" srcOrd="3" destOrd="0" parTransId="{235ADC7E-6EF4-4516-A402-9A3163EF8B88}" sibTransId="{3956A5B1-ED02-4222-AFB2-F83A4343663A}"/>
    <dgm:cxn modelId="{17656CE1-6B6A-43AB-80A6-DA0AB7CEF153}" srcId="{450D0B43-E0D8-4253-92A7-05BA196D771E}" destId="{B478D063-2D22-4D3F-9DBF-3476EDE0DECA}" srcOrd="0" destOrd="0" parTransId="{BE599D07-AFC7-4B3F-8890-601326F08F03}" sibTransId="{BEE9B41A-8DA6-4EB4-9AB9-248F9957885F}"/>
    <dgm:cxn modelId="{F42C79E4-ACC5-4639-8644-D8597FF0B4F8}" type="presOf" srcId="{281852F5-3BDE-4C50-AB7B-5EE3E9C52E99}" destId="{648F11B2-5819-454F-ADDE-7A788E65BD59}" srcOrd="0" destOrd="0" presId="urn:microsoft.com/office/officeart/2005/8/layout/vProcess5"/>
    <dgm:cxn modelId="{FC7AABE8-2A48-41D2-8ADB-958FFBB9FADC}" type="presOf" srcId="{15D997E7-AA7B-4C10-88C5-0E6DA159B2B2}" destId="{7680E2FF-BBB2-4D78-B2A6-E2AAD29C5FDB}" srcOrd="0" destOrd="0" presId="urn:microsoft.com/office/officeart/2005/8/layout/vProcess5"/>
    <dgm:cxn modelId="{36AF7BEC-B60F-421D-80B6-DCF6DC5DC676}" type="presOf" srcId="{BEE9B41A-8DA6-4EB4-9AB9-248F9957885F}" destId="{FC9A21F6-0E90-43DA-956C-F65005487D6A}" srcOrd="0" destOrd="0" presId="urn:microsoft.com/office/officeart/2005/8/layout/vProcess5"/>
    <dgm:cxn modelId="{CAFE8BF3-C90F-4ACB-A000-7F8404114C89}" type="presOf" srcId="{D04D913A-BF48-4A92-9BDC-E24E8BC4D22A}" destId="{24B63BAB-808B-4B50-B8F3-E1408D049B63}" srcOrd="0" destOrd="0" presId="urn:microsoft.com/office/officeart/2005/8/layout/vProcess5"/>
    <dgm:cxn modelId="{12312970-B309-42A2-ACEF-FAE582892400}" type="presParOf" srcId="{DEF47C8F-879F-48A8-B2E7-459531DD5BC9}" destId="{9CCAF8A9-3C18-40A3-9277-ADF22A0C9C6A}" srcOrd="0" destOrd="0" presId="urn:microsoft.com/office/officeart/2005/8/layout/vProcess5"/>
    <dgm:cxn modelId="{A7AC8691-B8D9-4C32-A815-981C1A4FF686}" type="presParOf" srcId="{DEF47C8F-879F-48A8-B2E7-459531DD5BC9}" destId="{FAC51F43-E5DA-42DD-BA0D-D81E87EA3556}" srcOrd="1" destOrd="0" presId="urn:microsoft.com/office/officeart/2005/8/layout/vProcess5"/>
    <dgm:cxn modelId="{9CD815C6-94D1-4E2A-AB7B-4B1BAAE96638}" type="presParOf" srcId="{DEF47C8F-879F-48A8-B2E7-459531DD5BC9}" destId="{D8DF6592-0118-4CBD-89A6-B38D8C021AD5}" srcOrd="2" destOrd="0" presId="urn:microsoft.com/office/officeart/2005/8/layout/vProcess5"/>
    <dgm:cxn modelId="{FAD86C96-231D-4D60-9242-1AF3B4EEF2E3}" type="presParOf" srcId="{DEF47C8F-879F-48A8-B2E7-459531DD5BC9}" destId="{3A6258F7-3D36-43F9-86B9-1FD8F01F4A21}" srcOrd="3" destOrd="0" presId="urn:microsoft.com/office/officeart/2005/8/layout/vProcess5"/>
    <dgm:cxn modelId="{BF5BB55A-07A9-4746-AA16-310C41FDA6CE}" type="presParOf" srcId="{DEF47C8F-879F-48A8-B2E7-459531DD5BC9}" destId="{7680E2FF-BBB2-4D78-B2A6-E2AAD29C5FDB}" srcOrd="4" destOrd="0" presId="urn:microsoft.com/office/officeart/2005/8/layout/vProcess5"/>
    <dgm:cxn modelId="{610890C3-6CDF-49A5-A01B-F453D9B6019E}" type="presParOf" srcId="{DEF47C8F-879F-48A8-B2E7-459531DD5BC9}" destId="{FC9A21F6-0E90-43DA-956C-F65005487D6A}" srcOrd="5" destOrd="0" presId="urn:microsoft.com/office/officeart/2005/8/layout/vProcess5"/>
    <dgm:cxn modelId="{EB5999CA-26BA-4D71-8A46-89F1583E2008}" type="presParOf" srcId="{DEF47C8F-879F-48A8-B2E7-459531DD5BC9}" destId="{24B63BAB-808B-4B50-B8F3-E1408D049B63}" srcOrd="6" destOrd="0" presId="urn:microsoft.com/office/officeart/2005/8/layout/vProcess5"/>
    <dgm:cxn modelId="{AC418CE0-8019-4A74-8545-BE807B5DEEC3}" type="presParOf" srcId="{DEF47C8F-879F-48A8-B2E7-459531DD5BC9}" destId="{648F11B2-5819-454F-ADDE-7A788E65BD59}" srcOrd="7" destOrd="0" presId="urn:microsoft.com/office/officeart/2005/8/layout/vProcess5"/>
    <dgm:cxn modelId="{E1ECB79D-DD5F-4CBA-AB42-818541FD7218}" type="presParOf" srcId="{DEF47C8F-879F-48A8-B2E7-459531DD5BC9}" destId="{ED30048D-61ED-4FB3-B547-16BB35A89594}" srcOrd="8" destOrd="0" presId="urn:microsoft.com/office/officeart/2005/8/layout/vProcess5"/>
    <dgm:cxn modelId="{AB803152-F5B9-4233-A857-57BC5A742A3F}" type="presParOf" srcId="{DEF47C8F-879F-48A8-B2E7-459531DD5BC9}" destId="{4A0F6194-41E7-4248-BA35-3EE8E8431EE2}" srcOrd="9" destOrd="0" presId="urn:microsoft.com/office/officeart/2005/8/layout/vProcess5"/>
    <dgm:cxn modelId="{075345AD-013B-4683-A149-83BB6D29D56F}" type="presParOf" srcId="{DEF47C8F-879F-48A8-B2E7-459531DD5BC9}" destId="{D873A8D3-2578-42D0-8F0B-4F85CFE651D8}" srcOrd="10" destOrd="0" presId="urn:microsoft.com/office/officeart/2005/8/layout/vProcess5"/>
    <dgm:cxn modelId="{1BC0ADA0-3FF1-45D4-A5DD-0DA808C9839A}" type="presParOf" srcId="{DEF47C8F-879F-48A8-B2E7-459531DD5BC9}" destId="{64569B11-E65C-4697-AD68-15434FFCEFD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F319A0-6E85-481F-8E9F-67EF9A6E898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6353063-2BB6-40AD-A7C4-8B706268129B}">
      <dgm:prSet/>
      <dgm:spPr/>
      <dgm:t>
        <a:bodyPr/>
        <a:lstStyle/>
        <a:p>
          <a:r>
            <a:rPr lang="en-US" dirty="0"/>
            <a:t>When to refer?</a:t>
          </a:r>
        </a:p>
      </dgm:t>
    </dgm:pt>
    <dgm:pt modelId="{F88D4342-3F2B-4083-8239-D29F0A283BD6}" type="parTrans" cxnId="{6C883753-4222-4C04-AFC4-53A85DCA1A84}">
      <dgm:prSet/>
      <dgm:spPr/>
      <dgm:t>
        <a:bodyPr/>
        <a:lstStyle/>
        <a:p>
          <a:endParaRPr lang="en-US"/>
        </a:p>
      </dgm:t>
    </dgm:pt>
    <dgm:pt modelId="{52DDFF0B-DD1D-4B90-90F2-5923F780A4D7}" type="sibTrans" cxnId="{6C883753-4222-4C04-AFC4-53A85DCA1A84}">
      <dgm:prSet/>
      <dgm:spPr/>
      <dgm:t>
        <a:bodyPr/>
        <a:lstStyle/>
        <a:p>
          <a:endParaRPr lang="en-US"/>
        </a:p>
      </dgm:t>
    </dgm:pt>
    <dgm:pt modelId="{E5195240-9184-4982-9329-8416A98B488D}">
      <dgm:prSet/>
      <dgm:spPr/>
      <dgm:t>
        <a:bodyPr/>
        <a:lstStyle/>
        <a:p>
          <a:r>
            <a:rPr lang="en-US" dirty="0"/>
            <a:t>What are the barriers?</a:t>
          </a:r>
        </a:p>
      </dgm:t>
    </dgm:pt>
    <dgm:pt modelId="{31C7876B-4BFE-41B1-8B6C-D725EB1CCECC}" type="parTrans" cxnId="{6FC6D147-58FB-45FA-9D1C-1C6590EC745E}">
      <dgm:prSet/>
      <dgm:spPr/>
      <dgm:t>
        <a:bodyPr/>
        <a:lstStyle/>
        <a:p>
          <a:endParaRPr lang="en-US"/>
        </a:p>
      </dgm:t>
    </dgm:pt>
    <dgm:pt modelId="{CC902D85-D949-4390-914F-9C3EDA892B93}" type="sibTrans" cxnId="{6FC6D147-58FB-45FA-9D1C-1C6590EC745E}">
      <dgm:prSet/>
      <dgm:spPr/>
      <dgm:t>
        <a:bodyPr/>
        <a:lstStyle/>
        <a:p>
          <a:endParaRPr lang="en-US"/>
        </a:p>
      </dgm:t>
    </dgm:pt>
    <dgm:pt modelId="{D39168BE-B8E6-4A86-8935-92ECF1F70D07}">
      <dgm:prSet/>
      <dgm:spPr/>
      <dgm:t>
        <a:bodyPr/>
        <a:lstStyle/>
        <a:p>
          <a:r>
            <a:rPr lang="en-US" dirty="0"/>
            <a:t>Who are the patients?</a:t>
          </a:r>
        </a:p>
      </dgm:t>
    </dgm:pt>
    <dgm:pt modelId="{66E3BD24-F9DE-4903-AD7D-AE47898C8709}" type="parTrans" cxnId="{3D6238C7-A66C-4E51-ADE1-1C89EEFD5DD6}">
      <dgm:prSet/>
      <dgm:spPr/>
      <dgm:t>
        <a:bodyPr/>
        <a:lstStyle/>
        <a:p>
          <a:endParaRPr lang="en-US"/>
        </a:p>
      </dgm:t>
    </dgm:pt>
    <dgm:pt modelId="{54E22648-09A1-4AAF-86DB-0C8515080DE2}" type="sibTrans" cxnId="{3D6238C7-A66C-4E51-ADE1-1C89EEFD5DD6}">
      <dgm:prSet/>
      <dgm:spPr/>
      <dgm:t>
        <a:bodyPr/>
        <a:lstStyle/>
        <a:p>
          <a:endParaRPr lang="en-US"/>
        </a:p>
      </dgm:t>
    </dgm:pt>
    <dgm:pt modelId="{4CCBFBA1-94D0-4DDA-A615-CFA5A7CF8104}" type="pres">
      <dgm:prSet presAssocID="{FBF319A0-6E85-481F-8E9F-67EF9A6E8989}" presName="hierChild1" presStyleCnt="0">
        <dgm:presLayoutVars>
          <dgm:orgChart val="1"/>
          <dgm:chPref val="1"/>
          <dgm:dir/>
          <dgm:animOne val="branch"/>
          <dgm:animLvl val="lvl"/>
          <dgm:resizeHandles/>
        </dgm:presLayoutVars>
      </dgm:prSet>
      <dgm:spPr/>
    </dgm:pt>
    <dgm:pt modelId="{21D61505-CC07-4456-8841-D72FA1237B49}" type="pres">
      <dgm:prSet presAssocID="{06353063-2BB6-40AD-A7C4-8B706268129B}" presName="hierRoot1" presStyleCnt="0">
        <dgm:presLayoutVars>
          <dgm:hierBranch val="init"/>
        </dgm:presLayoutVars>
      </dgm:prSet>
      <dgm:spPr/>
    </dgm:pt>
    <dgm:pt modelId="{B8CEB870-1F4E-47BE-828A-E0169BF0F866}" type="pres">
      <dgm:prSet presAssocID="{06353063-2BB6-40AD-A7C4-8B706268129B}" presName="rootComposite1" presStyleCnt="0"/>
      <dgm:spPr/>
    </dgm:pt>
    <dgm:pt modelId="{926EF2A8-5E25-485C-9617-FBE515306540}" type="pres">
      <dgm:prSet presAssocID="{06353063-2BB6-40AD-A7C4-8B706268129B}" presName="rootText1" presStyleLbl="node0" presStyleIdx="0" presStyleCnt="3" custScaleX="135942">
        <dgm:presLayoutVars>
          <dgm:chPref val="3"/>
        </dgm:presLayoutVars>
      </dgm:prSet>
      <dgm:spPr/>
    </dgm:pt>
    <dgm:pt modelId="{883CB009-55D3-4BC6-989D-DC86D77010D3}" type="pres">
      <dgm:prSet presAssocID="{06353063-2BB6-40AD-A7C4-8B706268129B}" presName="rootConnector1" presStyleLbl="node1" presStyleIdx="0" presStyleCnt="0"/>
      <dgm:spPr/>
    </dgm:pt>
    <dgm:pt modelId="{D7B7FE5C-A6BD-4D0B-9DFE-E8DBD2A7444D}" type="pres">
      <dgm:prSet presAssocID="{06353063-2BB6-40AD-A7C4-8B706268129B}" presName="hierChild2" presStyleCnt="0"/>
      <dgm:spPr/>
    </dgm:pt>
    <dgm:pt modelId="{69FBD3DB-8D22-46C6-9BB0-708299931337}" type="pres">
      <dgm:prSet presAssocID="{06353063-2BB6-40AD-A7C4-8B706268129B}" presName="hierChild3" presStyleCnt="0"/>
      <dgm:spPr/>
    </dgm:pt>
    <dgm:pt modelId="{31D155C2-F645-43C6-8576-BC85D3D058FB}" type="pres">
      <dgm:prSet presAssocID="{E5195240-9184-4982-9329-8416A98B488D}" presName="hierRoot1" presStyleCnt="0">
        <dgm:presLayoutVars>
          <dgm:hierBranch val="init"/>
        </dgm:presLayoutVars>
      </dgm:prSet>
      <dgm:spPr/>
    </dgm:pt>
    <dgm:pt modelId="{D4912337-FEE7-47DC-83A4-1AAABD0CEA79}" type="pres">
      <dgm:prSet presAssocID="{E5195240-9184-4982-9329-8416A98B488D}" presName="rootComposite1" presStyleCnt="0"/>
      <dgm:spPr/>
    </dgm:pt>
    <dgm:pt modelId="{A1CCF9EF-85CF-458A-BAE9-A458A3632459}" type="pres">
      <dgm:prSet presAssocID="{E5195240-9184-4982-9329-8416A98B488D}" presName="rootText1" presStyleLbl="node0" presStyleIdx="1" presStyleCnt="3" custScaleX="138548">
        <dgm:presLayoutVars>
          <dgm:chPref val="3"/>
        </dgm:presLayoutVars>
      </dgm:prSet>
      <dgm:spPr/>
    </dgm:pt>
    <dgm:pt modelId="{31CC67E3-6499-4F36-BF7D-5BBA4AC9094B}" type="pres">
      <dgm:prSet presAssocID="{E5195240-9184-4982-9329-8416A98B488D}" presName="rootConnector1" presStyleLbl="node1" presStyleIdx="0" presStyleCnt="0"/>
      <dgm:spPr/>
    </dgm:pt>
    <dgm:pt modelId="{1D171EC7-180E-4452-BB27-5D21107927A8}" type="pres">
      <dgm:prSet presAssocID="{E5195240-9184-4982-9329-8416A98B488D}" presName="hierChild2" presStyleCnt="0"/>
      <dgm:spPr/>
    </dgm:pt>
    <dgm:pt modelId="{DFECBD5D-8808-4198-8AB7-361366C9B5B6}" type="pres">
      <dgm:prSet presAssocID="{E5195240-9184-4982-9329-8416A98B488D}" presName="hierChild3" presStyleCnt="0"/>
      <dgm:spPr/>
    </dgm:pt>
    <dgm:pt modelId="{D575D1DE-7B59-4613-AC57-8A030B6644A2}" type="pres">
      <dgm:prSet presAssocID="{D39168BE-B8E6-4A86-8935-92ECF1F70D07}" presName="hierRoot1" presStyleCnt="0">
        <dgm:presLayoutVars>
          <dgm:hierBranch val="init"/>
        </dgm:presLayoutVars>
      </dgm:prSet>
      <dgm:spPr/>
    </dgm:pt>
    <dgm:pt modelId="{E7D92204-7660-47E8-BE2C-224AF5840B5B}" type="pres">
      <dgm:prSet presAssocID="{D39168BE-B8E6-4A86-8935-92ECF1F70D07}" presName="rootComposite1" presStyleCnt="0"/>
      <dgm:spPr/>
    </dgm:pt>
    <dgm:pt modelId="{F66DA8C8-8895-4C01-9A74-C139F2FF5488}" type="pres">
      <dgm:prSet presAssocID="{D39168BE-B8E6-4A86-8935-92ECF1F70D07}" presName="rootText1" presStyleLbl="node0" presStyleIdx="2" presStyleCnt="3" custScaleX="136901">
        <dgm:presLayoutVars>
          <dgm:chPref val="3"/>
        </dgm:presLayoutVars>
      </dgm:prSet>
      <dgm:spPr/>
    </dgm:pt>
    <dgm:pt modelId="{36911B4F-52A9-452C-935F-90A8327EB5DE}" type="pres">
      <dgm:prSet presAssocID="{D39168BE-B8E6-4A86-8935-92ECF1F70D07}" presName="rootConnector1" presStyleLbl="node1" presStyleIdx="0" presStyleCnt="0"/>
      <dgm:spPr/>
    </dgm:pt>
    <dgm:pt modelId="{C9261209-C978-48BB-917C-FE3EF0CC474F}" type="pres">
      <dgm:prSet presAssocID="{D39168BE-B8E6-4A86-8935-92ECF1F70D07}" presName="hierChild2" presStyleCnt="0"/>
      <dgm:spPr/>
    </dgm:pt>
    <dgm:pt modelId="{638F357A-9B1E-4683-8A85-7FD0CD50CDE0}" type="pres">
      <dgm:prSet presAssocID="{D39168BE-B8E6-4A86-8935-92ECF1F70D07}" presName="hierChild3" presStyleCnt="0"/>
      <dgm:spPr/>
    </dgm:pt>
  </dgm:ptLst>
  <dgm:cxnLst>
    <dgm:cxn modelId="{93797C07-DD9D-4B1D-A1FB-4CD9AD94E6AA}" type="presOf" srcId="{FBF319A0-6E85-481F-8E9F-67EF9A6E8989}" destId="{4CCBFBA1-94D0-4DDA-A615-CFA5A7CF8104}" srcOrd="0" destOrd="0" presId="urn:microsoft.com/office/officeart/2005/8/layout/orgChart1"/>
    <dgm:cxn modelId="{5E010938-3CC8-426C-B0A8-5B0FAFC03979}" type="presOf" srcId="{D39168BE-B8E6-4A86-8935-92ECF1F70D07}" destId="{36911B4F-52A9-452C-935F-90A8327EB5DE}" srcOrd="1" destOrd="0" presId="urn:microsoft.com/office/officeart/2005/8/layout/orgChart1"/>
    <dgm:cxn modelId="{6FC6D147-58FB-45FA-9D1C-1C6590EC745E}" srcId="{FBF319A0-6E85-481F-8E9F-67EF9A6E8989}" destId="{E5195240-9184-4982-9329-8416A98B488D}" srcOrd="1" destOrd="0" parTransId="{31C7876B-4BFE-41B1-8B6C-D725EB1CCECC}" sibTransId="{CC902D85-D949-4390-914F-9C3EDA892B93}"/>
    <dgm:cxn modelId="{6C883753-4222-4C04-AFC4-53A85DCA1A84}" srcId="{FBF319A0-6E85-481F-8E9F-67EF9A6E8989}" destId="{06353063-2BB6-40AD-A7C4-8B706268129B}" srcOrd="0" destOrd="0" parTransId="{F88D4342-3F2B-4083-8239-D29F0A283BD6}" sibTransId="{52DDFF0B-DD1D-4B90-90F2-5923F780A4D7}"/>
    <dgm:cxn modelId="{76F5A65B-03EC-49D2-8772-E33FF35DF491}" type="presOf" srcId="{06353063-2BB6-40AD-A7C4-8B706268129B}" destId="{926EF2A8-5E25-485C-9617-FBE515306540}" srcOrd="0" destOrd="0" presId="urn:microsoft.com/office/officeart/2005/8/layout/orgChart1"/>
    <dgm:cxn modelId="{4A50AEA1-B41A-4F55-A228-714E9FCED58F}" type="presOf" srcId="{D39168BE-B8E6-4A86-8935-92ECF1F70D07}" destId="{F66DA8C8-8895-4C01-9A74-C139F2FF5488}" srcOrd="0" destOrd="0" presId="urn:microsoft.com/office/officeart/2005/8/layout/orgChart1"/>
    <dgm:cxn modelId="{434754B4-39FC-4DA8-B7A8-4545FB673D7F}" type="presOf" srcId="{06353063-2BB6-40AD-A7C4-8B706268129B}" destId="{883CB009-55D3-4BC6-989D-DC86D77010D3}" srcOrd="1" destOrd="0" presId="urn:microsoft.com/office/officeart/2005/8/layout/orgChart1"/>
    <dgm:cxn modelId="{3D6238C7-A66C-4E51-ADE1-1C89EEFD5DD6}" srcId="{FBF319A0-6E85-481F-8E9F-67EF9A6E8989}" destId="{D39168BE-B8E6-4A86-8935-92ECF1F70D07}" srcOrd="2" destOrd="0" parTransId="{66E3BD24-F9DE-4903-AD7D-AE47898C8709}" sibTransId="{54E22648-09A1-4AAF-86DB-0C8515080DE2}"/>
    <dgm:cxn modelId="{399AEBD6-04D9-499D-B986-DD661AFEA9B6}" type="presOf" srcId="{E5195240-9184-4982-9329-8416A98B488D}" destId="{A1CCF9EF-85CF-458A-BAE9-A458A3632459}" srcOrd="0" destOrd="0" presId="urn:microsoft.com/office/officeart/2005/8/layout/orgChart1"/>
    <dgm:cxn modelId="{F14FB3EA-59F0-4466-95D7-7060CD2CC8DC}" type="presOf" srcId="{E5195240-9184-4982-9329-8416A98B488D}" destId="{31CC67E3-6499-4F36-BF7D-5BBA4AC9094B}" srcOrd="1" destOrd="0" presId="urn:microsoft.com/office/officeart/2005/8/layout/orgChart1"/>
    <dgm:cxn modelId="{6DC93DB3-F9F5-4FC8-888B-ED2C68203CB0}" type="presParOf" srcId="{4CCBFBA1-94D0-4DDA-A615-CFA5A7CF8104}" destId="{21D61505-CC07-4456-8841-D72FA1237B49}" srcOrd="0" destOrd="0" presId="urn:microsoft.com/office/officeart/2005/8/layout/orgChart1"/>
    <dgm:cxn modelId="{468A3679-7579-4693-BFC9-1BB59F5406FB}" type="presParOf" srcId="{21D61505-CC07-4456-8841-D72FA1237B49}" destId="{B8CEB870-1F4E-47BE-828A-E0169BF0F866}" srcOrd="0" destOrd="0" presId="urn:microsoft.com/office/officeart/2005/8/layout/orgChart1"/>
    <dgm:cxn modelId="{8E4DB446-52FB-4455-8957-FACF08CDAF8B}" type="presParOf" srcId="{B8CEB870-1F4E-47BE-828A-E0169BF0F866}" destId="{926EF2A8-5E25-485C-9617-FBE515306540}" srcOrd="0" destOrd="0" presId="urn:microsoft.com/office/officeart/2005/8/layout/orgChart1"/>
    <dgm:cxn modelId="{7A1F4B22-D899-4D20-B62E-D23B7B364F56}" type="presParOf" srcId="{B8CEB870-1F4E-47BE-828A-E0169BF0F866}" destId="{883CB009-55D3-4BC6-989D-DC86D77010D3}" srcOrd="1" destOrd="0" presId="urn:microsoft.com/office/officeart/2005/8/layout/orgChart1"/>
    <dgm:cxn modelId="{0C9087AE-D38F-4D99-94D0-19EDD37D254C}" type="presParOf" srcId="{21D61505-CC07-4456-8841-D72FA1237B49}" destId="{D7B7FE5C-A6BD-4D0B-9DFE-E8DBD2A7444D}" srcOrd="1" destOrd="0" presId="urn:microsoft.com/office/officeart/2005/8/layout/orgChart1"/>
    <dgm:cxn modelId="{705548D4-4D84-4387-99E4-4DD5A8F1D28F}" type="presParOf" srcId="{21D61505-CC07-4456-8841-D72FA1237B49}" destId="{69FBD3DB-8D22-46C6-9BB0-708299931337}" srcOrd="2" destOrd="0" presId="urn:microsoft.com/office/officeart/2005/8/layout/orgChart1"/>
    <dgm:cxn modelId="{960FA508-6CDB-4FD3-BC95-9CCBCDFBA619}" type="presParOf" srcId="{4CCBFBA1-94D0-4DDA-A615-CFA5A7CF8104}" destId="{31D155C2-F645-43C6-8576-BC85D3D058FB}" srcOrd="1" destOrd="0" presId="urn:microsoft.com/office/officeart/2005/8/layout/orgChart1"/>
    <dgm:cxn modelId="{5CAEFCDC-74D6-4841-9B9A-0CF7970AC411}" type="presParOf" srcId="{31D155C2-F645-43C6-8576-BC85D3D058FB}" destId="{D4912337-FEE7-47DC-83A4-1AAABD0CEA79}" srcOrd="0" destOrd="0" presId="urn:microsoft.com/office/officeart/2005/8/layout/orgChart1"/>
    <dgm:cxn modelId="{E4F16F02-116B-4AD1-9080-7E0B879B6923}" type="presParOf" srcId="{D4912337-FEE7-47DC-83A4-1AAABD0CEA79}" destId="{A1CCF9EF-85CF-458A-BAE9-A458A3632459}" srcOrd="0" destOrd="0" presId="urn:microsoft.com/office/officeart/2005/8/layout/orgChart1"/>
    <dgm:cxn modelId="{0B85C168-102C-42EC-8CA8-DFC84D66C5EE}" type="presParOf" srcId="{D4912337-FEE7-47DC-83A4-1AAABD0CEA79}" destId="{31CC67E3-6499-4F36-BF7D-5BBA4AC9094B}" srcOrd="1" destOrd="0" presId="urn:microsoft.com/office/officeart/2005/8/layout/orgChart1"/>
    <dgm:cxn modelId="{6BCFB155-DFE4-4169-BBC5-78419FEDA898}" type="presParOf" srcId="{31D155C2-F645-43C6-8576-BC85D3D058FB}" destId="{1D171EC7-180E-4452-BB27-5D21107927A8}" srcOrd="1" destOrd="0" presId="urn:microsoft.com/office/officeart/2005/8/layout/orgChart1"/>
    <dgm:cxn modelId="{A6765BF8-363C-4964-977D-0A188A7F7D02}" type="presParOf" srcId="{31D155C2-F645-43C6-8576-BC85D3D058FB}" destId="{DFECBD5D-8808-4198-8AB7-361366C9B5B6}" srcOrd="2" destOrd="0" presId="urn:microsoft.com/office/officeart/2005/8/layout/orgChart1"/>
    <dgm:cxn modelId="{99D3841C-A2FF-42FE-8F21-509EA82811FF}" type="presParOf" srcId="{4CCBFBA1-94D0-4DDA-A615-CFA5A7CF8104}" destId="{D575D1DE-7B59-4613-AC57-8A030B6644A2}" srcOrd="2" destOrd="0" presId="urn:microsoft.com/office/officeart/2005/8/layout/orgChart1"/>
    <dgm:cxn modelId="{142C1EA3-786C-44D6-8467-07189DFCD9C6}" type="presParOf" srcId="{D575D1DE-7B59-4613-AC57-8A030B6644A2}" destId="{E7D92204-7660-47E8-BE2C-224AF5840B5B}" srcOrd="0" destOrd="0" presId="urn:microsoft.com/office/officeart/2005/8/layout/orgChart1"/>
    <dgm:cxn modelId="{EA76ECCF-DD44-4D6A-ABD2-488ACA515FF2}" type="presParOf" srcId="{E7D92204-7660-47E8-BE2C-224AF5840B5B}" destId="{F66DA8C8-8895-4C01-9A74-C139F2FF5488}" srcOrd="0" destOrd="0" presId="urn:microsoft.com/office/officeart/2005/8/layout/orgChart1"/>
    <dgm:cxn modelId="{F4A947C1-8AE8-4F45-AFC3-816F4B1E9BDA}" type="presParOf" srcId="{E7D92204-7660-47E8-BE2C-224AF5840B5B}" destId="{36911B4F-52A9-452C-935F-90A8327EB5DE}" srcOrd="1" destOrd="0" presId="urn:microsoft.com/office/officeart/2005/8/layout/orgChart1"/>
    <dgm:cxn modelId="{C275A6AD-0797-4B6D-92D7-CECC1B3816EE}" type="presParOf" srcId="{D575D1DE-7B59-4613-AC57-8A030B6644A2}" destId="{C9261209-C978-48BB-917C-FE3EF0CC474F}" srcOrd="1" destOrd="0" presId="urn:microsoft.com/office/officeart/2005/8/layout/orgChart1"/>
    <dgm:cxn modelId="{9D9C8F2E-37DC-4469-AB49-86FA8F9EDCFE}" type="presParOf" srcId="{D575D1DE-7B59-4613-AC57-8A030B6644A2}" destId="{638F357A-9B1E-4683-8A85-7FD0CD50CDE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BDB0102-88D3-46CD-AE70-0047421303C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98D1F62-5DCA-484E-AA13-F784877AEA92}">
      <dgm:prSet/>
      <dgm:spPr/>
      <dgm:t>
        <a:bodyPr/>
        <a:lstStyle/>
        <a:p>
          <a:r>
            <a:rPr lang="en-US" dirty="0"/>
            <a:t>Discuss overview and mechanisms for CAR-T cell therapy</a:t>
          </a:r>
        </a:p>
      </dgm:t>
    </dgm:pt>
    <dgm:pt modelId="{37572155-8A52-4B68-9467-9BEE3F5AE4DF}" type="parTrans" cxnId="{1A44A0CA-6BFD-4A72-9550-D2BAE8D6FD34}">
      <dgm:prSet/>
      <dgm:spPr/>
      <dgm:t>
        <a:bodyPr/>
        <a:lstStyle/>
        <a:p>
          <a:endParaRPr lang="en-US"/>
        </a:p>
      </dgm:t>
    </dgm:pt>
    <dgm:pt modelId="{C7FE7DAE-5E33-4FC1-BEAB-46ED6E8B402F}" type="sibTrans" cxnId="{1A44A0CA-6BFD-4A72-9550-D2BAE8D6FD34}">
      <dgm:prSet/>
      <dgm:spPr/>
      <dgm:t>
        <a:bodyPr/>
        <a:lstStyle/>
        <a:p>
          <a:endParaRPr lang="en-US"/>
        </a:p>
      </dgm:t>
    </dgm:pt>
    <dgm:pt modelId="{CB0D1725-4C04-4887-8DD1-F8669A0E7FB4}">
      <dgm:prSet/>
      <dgm:spPr/>
      <dgm:t>
        <a:bodyPr/>
        <a:lstStyle/>
        <a:p>
          <a:r>
            <a:rPr lang="en-US" b="1" dirty="0"/>
            <a:t>Process for CAR-T:</a:t>
          </a:r>
          <a:endParaRPr lang="en-US" dirty="0"/>
        </a:p>
      </dgm:t>
    </dgm:pt>
    <dgm:pt modelId="{51065152-9BA5-413F-B1B2-7BDA06CA77B7}" type="parTrans" cxnId="{6BEB32A5-B45F-4092-A957-48F23313383D}">
      <dgm:prSet/>
      <dgm:spPr/>
      <dgm:t>
        <a:bodyPr/>
        <a:lstStyle/>
        <a:p>
          <a:endParaRPr lang="en-US"/>
        </a:p>
      </dgm:t>
    </dgm:pt>
    <dgm:pt modelId="{2886E976-A7C2-4BE2-8E55-BC8B656CD471}" type="sibTrans" cxnId="{6BEB32A5-B45F-4092-A957-48F23313383D}">
      <dgm:prSet/>
      <dgm:spPr/>
      <dgm:t>
        <a:bodyPr/>
        <a:lstStyle/>
        <a:p>
          <a:endParaRPr lang="en-US"/>
        </a:p>
      </dgm:t>
    </dgm:pt>
    <dgm:pt modelId="{56461688-0A69-4CD5-8B31-12E553EA0249}">
      <dgm:prSet/>
      <dgm:spPr/>
      <dgm:t>
        <a:bodyPr/>
        <a:lstStyle/>
        <a:p>
          <a:r>
            <a:rPr lang="en-US" dirty="0"/>
            <a:t>Chimeric Antigen Receptor (CAR) Modified T cells</a:t>
          </a:r>
        </a:p>
      </dgm:t>
    </dgm:pt>
    <dgm:pt modelId="{3BF43B2E-7434-4402-9F40-A555C8B1617F}" type="parTrans" cxnId="{D0846417-1902-481D-A32A-F0E700DA2FA3}">
      <dgm:prSet/>
      <dgm:spPr/>
      <dgm:t>
        <a:bodyPr/>
        <a:lstStyle/>
        <a:p>
          <a:endParaRPr lang="en-US"/>
        </a:p>
      </dgm:t>
    </dgm:pt>
    <dgm:pt modelId="{DD01439D-0C84-4EDA-8439-C78D2FB37CD6}" type="sibTrans" cxnId="{D0846417-1902-481D-A32A-F0E700DA2FA3}">
      <dgm:prSet/>
      <dgm:spPr/>
      <dgm:t>
        <a:bodyPr/>
        <a:lstStyle/>
        <a:p>
          <a:endParaRPr lang="en-US"/>
        </a:p>
      </dgm:t>
    </dgm:pt>
    <dgm:pt modelId="{23E9254E-8531-4036-830C-5011ED5C7773}">
      <dgm:prSet/>
      <dgm:spPr/>
      <dgm:t>
        <a:bodyPr/>
        <a:lstStyle/>
        <a:p>
          <a:r>
            <a:rPr lang="en-US" dirty="0"/>
            <a:t>Normal T cells are extracted from patients with indication for CART through process called </a:t>
          </a:r>
          <a:r>
            <a:rPr lang="en-US" dirty="0" err="1"/>
            <a:t>leukopheresis</a:t>
          </a:r>
          <a:r>
            <a:rPr lang="en-US" dirty="0"/>
            <a:t>.</a:t>
          </a:r>
        </a:p>
      </dgm:t>
    </dgm:pt>
    <dgm:pt modelId="{EA75FCEB-1214-4090-A7BE-B7EB20EFCAA5}" type="parTrans" cxnId="{C870D450-C148-4DF5-BF68-40AD94277685}">
      <dgm:prSet/>
      <dgm:spPr/>
      <dgm:t>
        <a:bodyPr/>
        <a:lstStyle/>
        <a:p>
          <a:endParaRPr lang="en-US"/>
        </a:p>
      </dgm:t>
    </dgm:pt>
    <dgm:pt modelId="{10E388CF-E249-4299-9E00-2DF4EF6ACCC3}" type="sibTrans" cxnId="{C870D450-C148-4DF5-BF68-40AD94277685}">
      <dgm:prSet/>
      <dgm:spPr/>
      <dgm:t>
        <a:bodyPr/>
        <a:lstStyle/>
        <a:p>
          <a:endParaRPr lang="en-US"/>
        </a:p>
      </dgm:t>
    </dgm:pt>
    <dgm:pt modelId="{9CE38D03-ECFD-43F9-852E-AB1C1EE950A3}">
      <dgm:prSet/>
      <dgm:spPr/>
      <dgm:t>
        <a:bodyPr/>
        <a:lstStyle/>
        <a:p>
          <a:r>
            <a:rPr lang="en-US"/>
            <a:t>T cells are then genetically engineered (in laboratory)</a:t>
          </a:r>
        </a:p>
      </dgm:t>
    </dgm:pt>
    <dgm:pt modelId="{3574244D-ABD1-4930-A71D-9058D77123DF}" type="parTrans" cxnId="{DFBEF28D-E282-4330-83B3-0B090991FA54}">
      <dgm:prSet/>
      <dgm:spPr/>
      <dgm:t>
        <a:bodyPr/>
        <a:lstStyle/>
        <a:p>
          <a:endParaRPr lang="en-US"/>
        </a:p>
      </dgm:t>
    </dgm:pt>
    <dgm:pt modelId="{1CEC8590-8F4E-4F9C-A791-D66520BC415E}" type="sibTrans" cxnId="{DFBEF28D-E282-4330-83B3-0B090991FA54}">
      <dgm:prSet/>
      <dgm:spPr/>
      <dgm:t>
        <a:bodyPr/>
        <a:lstStyle/>
        <a:p>
          <a:endParaRPr lang="en-US"/>
        </a:p>
      </dgm:t>
    </dgm:pt>
    <dgm:pt modelId="{C7A0C7A7-F294-49DD-BEE9-945F1228A82D}">
      <dgm:prSet/>
      <dgm:spPr/>
      <dgm:t>
        <a:bodyPr/>
        <a:lstStyle/>
        <a:p>
          <a:r>
            <a:rPr lang="en-US"/>
            <a:t>The altered T cells express an artificial receptor, CAR</a:t>
          </a:r>
        </a:p>
      </dgm:t>
    </dgm:pt>
    <dgm:pt modelId="{CD4EBFCB-46CB-4DCB-A472-B0143B4B6412}" type="parTrans" cxnId="{6B89D7E8-7B13-4D15-9AD2-35B54165CFE8}">
      <dgm:prSet/>
      <dgm:spPr/>
      <dgm:t>
        <a:bodyPr/>
        <a:lstStyle/>
        <a:p>
          <a:endParaRPr lang="en-US"/>
        </a:p>
      </dgm:t>
    </dgm:pt>
    <dgm:pt modelId="{65D4D5D9-A71B-4DDF-B393-C149962DE95F}" type="sibTrans" cxnId="{6B89D7E8-7B13-4D15-9AD2-35B54165CFE8}">
      <dgm:prSet/>
      <dgm:spPr/>
      <dgm:t>
        <a:bodyPr/>
        <a:lstStyle/>
        <a:p>
          <a:endParaRPr lang="en-US"/>
        </a:p>
      </dgm:t>
    </dgm:pt>
    <dgm:pt modelId="{26A3A268-D898-4AC8-9ACB-C8350779DC7F}">
      <dgm:prSet/>
      <dgm:spPr/>
      <dgm:t>
        <a:bodyPr/>
        <a:lstStyle/>
        <a:p>
          <a:r>
            <a:rPr lang="en-US" dirty="0"/>
            <a:t>The CAR-T cells are expanded to increase number of cells </a:t>
          </a:r>
          <a:r>
            <a:rPr lang="en-US" i="1" dirty="0"/>
            <a:t>~15 days</a:t>
          </a:r>
        </a:p>
      </dgm:t>
    </dgm:pt>
    <dgm:pt modelId="{A0AA2A30-0E55-4E6C-BB42-07E84954C6A7}" type="parTrans" cxnId="{26D4EEBC-F311-4467-8832-C1C528D70FE0}">
      <dgm:prSet/>
      <dgm:spPr/>
      <dgm:t>
        <a:bodyPr/>
        <a:lstStyle/>
        <a:p>
          <a:endParaRPr lang="en-US"/>
        </a:p>
      </dgm:t>
    </dgm:pt>
    <dgm:pt modelId="{8EC1CF4E-52CE-4959-9323-402804CF2F98}" type="sibTrans" cxnId="{26D4EEBC-F311-4467-8832-C1C528D70FE0}">
      <dgm:prSet/>
      <dgm:spPr/>
      <dgm:t>
        <a:bodyPr/>
        <a:lstStyle/>
        <a:p>
          <a:endParaRPr lang="en-US"/>
        </a:p>
      </dgm:t>
    </dgm:pt>
    <dgm:pt modelId="{E6B5395E-44C4-413A-95DE-ABB60A17E96E}">
      <dgm:prSet/>
      <dgm:spPr/>
      <dgm:t>
        <a:bodyPr/>
        <a:lstStyle/>
        <a:p>
          <a:r>
            <a:rPr lang="en-US"/>
            <a:t>The patient receives chemotherapy to deplete lymphocytes </a:t>
          </a:r>
        </a:p>
      </dgm:t>
    </dgm:pt>
    <dgm:pt modelId="{47A3B465-AB63-4BA5-B467-6445204FBBC7}" type="parTrans" cxnId="{5090D813-B2B6-4DC3-AA93-BB5538DD4538}">
      <dgm:prSet/>
      <dgm:spPr/>
      <dgm:t>
        <a:bodyPr/>
        <a:lstStyle/>
        <a:p>
          <a:endParaRPr lang="en-US"/>
        </a:p>
      </dgm:t>
    </dgm:pt>
    <dgm:pt modelId="{15CCF3F1-0FD9-4427-BA8C-F3AE583BF5D4}" type="sibTrans" cxnId="{5090D813-B2B6-4DC3-AA93-BB5538DD4538}">
      <dgm:prSet/>
      <dgm:spPr/>
      <dgm:t>
        <a:bodyPr/>
        <a:lstStyle/>
        <a:p>
          <a:endParaRPr lang="en-US"/>
        </a:p>
      </dgm:t>
    </dgm:pt>
    <dgm:pt modelId="{1D0DB579-FA7F-454D-A0C3-0ED7DE4F3E8F}">
      <dgm:prSet/>
      <dgm:spPr/>
      <dgm:t>
        <a:bodyPr/>
        <a:lstStyle/>
        <a:p>
          <a:r>
            <a:rPr lang="en-US"/>
            <a:t>CAR-T cells are then infused into patient via IV infusion (inpt/outpt)</a:t>
          </a:r>
        </a:p>
      </dgm:t>
    </dgm:pt>
    <dgm:pt modelId="{738DE6C7-913F-493B-AF0E-24B3E5EC7E83}" type="parTrans" cxnId="{FF870666-6416-4742-92C7-C9C1DA6A2C6B}">
      <dgm:prSet/>
      <dgm:spPr/>
      <dgm:t>
        <a:bodyPr/>
        <a:lstStyle/>
        <a:p>
          <a:endParaRPr lang="en-US"/>
        </a:p>
      </dgm:t>
    </dgm:pt>
    <dgm:pt modelId="{3103B9D7-6FC1-43DC-8CA5-B626496C88D4}" type="sibTrans" cxnId="{FF870666-6416-4742-92C7-C9C1DA6A2C6B}">
      <dgm:prSet/>
      <dgm:spPr/>
      <dgm:t>
        <a:bodyPr/>
        <a:lstStyle/>
        <a:p>
          <a:endParaRPr lang="en-US"/>
        </a:p>
      </dgm:t>
    </dgm:pt>
    <dgm:pt modelId="{7CBB9173-8766-454D-86A1-17AB10B64DFC}" type="pres">
      <dgm:prSet presAssocID="{1BDB0102-88D3-46CD-AE70-0047421303CD}" presName="linear" presStyleCnt="0">
        <dgm:presLayoutVars>
          <dgm:animLvl val="lvl"/>
          <dgm:resizeHandles val="exact"/>
        </dgm:presLayoutVars>
      </dgm:prSet>
      <dgm:spPr/>
    </dgm:pt>
    <dgm:pt modelId="{AAC39759-B948-4B52-AD46-3D01B2C7820A}" type="pres">
      <dgm:prSet presAssocID="{398D1F62-5DCA-484E-AA13-F784877AEA92}" presName="parentText" presStyleLbl="node1" presStyleIdx="0" presStyleCnt="2">
        <dgm:presLayoutVars>
          <dgm:chMax val="0"/>
          <dgm:bulletEnabled val="1"/>
        </dgm:presLayoutVars>
      </dgm:prSet>
      <dgm:spPr/>
    </dgm:pt>
    <dgm:pt modelId="{6A84D9B1-FA68-4185-9AA6-38EC18AEFE2A}" type="pres">
      <dgm:prSet presAssocID="{C7FE7DAE-5E33-4FC1-BEAB-46ED6E8B402F}" presName="spacer" presStyleCnt="0"/>
      <dgm:spPr/>
    </dgm:pt>
    <dgm:pt modelId="{21A86E5F-A2B0-4C05-A525-78174533044B}" type="pres">
      <dgm:prSet presAssocID="{CB0D1725-4C04-4887-8DD1-F8669A0E7FB4}" presName="parentText" presStyleLbl="node1" presStyleIdx="1" presStyleCnt="2">
        <dgm:presLayoutVars>
          <dgm:chMax val="0"/>
          <dgm:bulletEnabled val="1"/>
        </dgm:presLayoutVars>
      </dgm:prSet>
      <dgm:spPr/>
    </dgm:pt>
    <dgm:pt modelId="{36C11435-37A1-414F-814F-F68C1C1D8204}" type="pres">
      <dgm:prSet presAssocID="{CB0D1725-4C04-4887-8DD1-F8669A0E7FB4}" presName="childText" presStyleLbl="revTx" presStyleIdx="0" presStyleCnt="1">
        <dgm:presLayoutVars>
          <dgm:bulletEnabled val="1"/>
        </dgm:presLayoutVars>
      </dgm:prSet>
      <dgm:spPr/>
    </dgm:pt>
  </dgm:ptLst>
  <dgm:cxnLst>
    <dgm:cxn modelId="{5090D813-B2B6-4DC3-AA93-BB5538DD4538}" srcId="{CB0D1725-4C04-4887-8DD1-F8669A0E7FB4}" destId="{E6B5395E-44C4-413A-95DE-ABB60A17E96E}" srcOrd="5" destOrd="0" parTransId="{47A3B465-AB63-4BA5-B467-6445204FBBC7}" sibTransId="{15CCF3F1-0FD9-4427-BA8C-F3AE583BF5D4}"/>
    <dgm:cxn modelId="{D0846417-1902-481D-A32A-F0E700DA2FA3}" srcId="{CB0D1725-4C04-4887-8DD1-F8669A0E7FB4}" destId="{56461688-0A69-4CD5-8B31-12E553EA0249}" srcOrd="0" destOrd="0" parTransId="{3BF43B2E-7434-4402-9F40-A555C8B1617F}" sibTransId="{DD01439D-0C84-4EDA-8439-C78D2FB37CD6}"/>
    <dgm:cxn modelId="{BDEEC91D-8DED-4CB4-BF1C-CB4389B9B55F}" type="presOf" srcId="{CB0D1725-4C04-4887-8DD1-F8669A0E7FB4}" destId="{21A86E5F-A2B0-4C05-A525-78174533044B}" srcOrd="0" destOrd="0" presId="urn:microsoft.com/office/officeart/2005/8/layout/vList2"/>
    <dgm:cxn modelId="{1B75E036-52F0-462C-8A36-8639B7AA8E2F}" type="presOf" srcId="{26A3A268-D898-4AC8-9ACB-C8350779DC7F}" destId="{36C11435-37A1-414F-814F-F68C1C1D8204}" srcOrd="0" destOrd="4" presId="urn:microsoft.com/office/officeart/2005/8/layout/vList2"/>
    <dgm:cxn modelId="{C870D450-C148-4DF5-BF68-40AD94277685}" srcId="{CB0D1725-4C04-4887-8DD1-F8669A0E7FB4}" destId="{23E9254E-8531-4036-830C-5011ED5C7773}" srcOrd="1" destOrd="0" parTransId="{EA75FCEB-1214-4090-A7BE-B7EB20EFCAA5}" sibTransId="{10E388CF-E249-4299-9E00-2DF4EF6ACCC3}"/>
    <dgm:cxn modelId="{FF870666-6416-4742-92C7-C9C1DA6A2C6B}" srcId="{CB0D1725-4C04-4887-8DD1-F8669A0E7FB4}" destId="{1D0DB579-FA7F-454D-A0C3-0ED7DE4F3E8F}" srcOrd="6" destOrd="0" parTransId="{738DE6C7-913F-493B-AF0E-24B3E5EC7E83}" sibTransId="{3103B9D7-6FC1-43DC-8CA5-B626496C88D4}"/>
    <dgm:cxn modelId="{B98C5672-5BED-4D63-A561-76C9E8A0BEEF}" type="presOf" srcId="{9CE38D03-ECFD-43F9-852E-AB1C1EE950A3}" destId="{36C11435-37A1-414F-814F-F68C1C1D8204}" srcOrd="0" destOrd="2" presId="urn:microsoft.com/office/officeart/2005/8/layout/vList2"/>
    <dgm:cxn modelId="{92A4587F-F877-4DE6-AA94-AF61D6DF0F49}" type="presOf" srcId="{1BDB0102-88D3-46CD-AE70-0047421303CD}" destId="{7CBB9173-8766-454D-86A1-17AB10B64DFC}" srcOrd="0" destOrd="0" presId="urn:microsoft.com/office/officeart/2005/8/layout/vList2"/>
    <dgm:cxn modelId="{87F73680-DC57-413E-9889-7F5572408200}" type="presOf" srcId="{C7A0C7A7-F294-49DD-BEE9-945F1228A82D}" destId="{36C11435-37A1-414F-814F-F68C1C1D8204}" srcOrd="0" destOrd="3" presId="urn:microsoft.com/office/officeart/2005/8/layout/vList2"/>
    <dgm:cxn modelId="{DFBEF28D-E282-4330-83B3-0B090991FA54}" srcId="{CB0D1725-4C04-4887-8DD1-F8669A0E7FB4}" destId="{9CE38D03-ECFD-43F9-852E-AB1C1EE950A3}" srcOrd="2" destOrd="0" parTransId="{3574244D-ABD1-4930-A71D-9058D77123DF}" sibTransId="{1CEC8590-8F4E-4F9C-A791-D66520BC415E}"/>
    <dgm:cxn modelId="{71A23F93-073F-4027-9681-6837E8D37FB1}" type="presOf" srcId="{23E9254E-8531-4036-830C-5011ED5C7773}" destId="{36C11435-37A1-414F-814F-F68C1C1D8204}" srcOrd="0" destOrd="1" presId="urn:microsoft.com/office/officeart/2005/8/layout/vList2"/>
    <dgm:cxn modelId="{C907AF9C-6707-4C43-88DB-5D827C16E4FE}" type="presOf" srcId="{1D0DB579-FA7F-454D-A0C3-0ED7DE4F3E8F}" destId="{36C11435-37A1-414F-814F-F68C1C1D8204}" srcOrd="0" destOrd="6" presId="urn:microsoft.com/office/officeart/2005/8/layout/vList2"/>
    <dgm:cxn modelId="{593D3EA4-EF2C-4DA5-9CE1-F1F73021FDA8}" type="presOf" srcId="{E6B5395E-44C4-413A-95DE-ABB60A17E96E}" destId="{36C11435-37A1-414F-814F-F68C1C1D8204}" srcOrd="0" destOrd="5" presId="urn:microsoft.com/office/officeart/2005/8/layout/vList2"/>
    <dgm:cxn modelId="{6BEB32A5-B45F-4092-A957-48F23313383D}" srcId="{1BDB0102-88D3-46CD-AE70-0047421303CD}" destId="{CB0D1725-4C04-4887-8DD1-F8669A0E7FB4}" srcOrd="1" destOrd="0" parTransId="{51065152-9BA5-413F-B1B2-7BDA06CA77B7}" sibTransId="{2886E976-A7C2-4BE2-8E55-BC8B656CD471}"/>
    <dgm:cxn modelId="{26D4EEBC-F311-4467-8832-C1C528D70FE0}" srcId="{CB0D1725-4C04-4887-8DD1-F8669A0E7FB4}" destId="{26A3A268-D898-4AC8-9ACB-C8350779DC7F}" srcOrd="4" destOrd="0" parTransId="{A0AA2A30-0E55-4E6C-BB42-07E84954C6A7}" sibTransId="{8EC1CF4E-52CE-4959-9323-402804CF2F98}"/>
    <dgm:cxn modelId="{1A44A0CA-6BFD-4A72-9550-D2BAE8D6FD34}" srcId="{1BDB0102-88D3-46CD-AE70-0047421303CD}" destId="{398D1F62-5DCA-484E-AA13-F784877AEA92}" srcOrd="0" destOrd="0" parTransId="{37572155-8A52-4B68-9467-9BEE3F5AE4DF}" sibTransId="{C7FE7DAE-5E33-4FC1-BEAB-46ED6E8B402F}"/>
    <dgm:cxn modelId="{8C8086D5-67DF-4474-987E-EC0D5550AA78}" type="presOf" srcId="{398D1F62-5DCA-484E-AA13-F784877AEA92}" destId="{AAC39759-B948-4B52-AD46-3D01B2C7820A}" srcOrd="0" destOrd="0" presId="urn:microsoft.com/office/officeart/2005/8/layout/vList2"/>
    <dgm:cxn modelId="{6B89D7E8-7B13-4D15-9AD2-35B54165CFE8}" srcId="{CB0D1725-4C04-4887-8DD1-F8669A0E7FB4}" destId="{C7A0C7A7-F294-49DD-BEE9-945F1228A82D}" srcOrd="3" destOrd="0" parTransId="{CD4EBFCB-46CB-4DCB-A472-B0143B4B6412}" sibTransId="{65D4D5D9-A71B-4DDF-B393-C149962DE95F}"/>
    <dgm:cxn modelId="{F86C96F3-8417-498E-89C7-A448EC25ADAB}" type="presOf" srcId="{56461688-0A69-4CD5-8B31-12E553EA0249}" destId="{36C11435-37A1-414F-814F-F68C1C1D8204}" srcOrd="0" destOrd="0" presId="urn:microsoft.com/office/officeart/2005/8/layout/vList2"/>
    <dgm:cxn modelId="{A83202EB-2B80-4725-A916-4D032B20F5B7}" type="presParOf" srcId="{7CBB9173-8766-454D-86A1-17AB10B64DFC}" destId="{AAC39759-B948-4B52-AD46-3D01B2C7820A}" srcOrd="0" destOrd="0" presId="urn:microsoft.com/office/officeart/2005/8/layout/vList2"/>
    <dgm:cxn modelId="{FE381A9E-0230-4EE4-B92E-6F0E2AD437DE}" type="presParOf" srcId="{7CBB9173-8766-454D-86A1-17AB10B64DFC}" destId="{6A84D9B1-FA68-4185-9AA6-38EC18AEFE2A}" srcOrd="1" destOrd="0" presId="urn:microsoft.com/office/officeart/2005/8/layout/vList2"/>
    <dgm:cxn modelId="{1722AAC7-6F49-4703-807D-720DAEE38E0A}" type="presParOf" srcId="{7CBB9173-8766-454D-86A1-17AB10B64DFC}" destId="{21A86E5F-A2B0-4C05-A525-78174533044B}" srcOrd="2" destOrd="0" presId="urn:microsoft.com/office/officeart/2005/8/layout/vList2"/>
    <dgm:cxn modelId="{42E3DF9A-887D-4127-929E-80CDA116D70F}" type="presParOf" srcId="{7CBB9173-8766-454D-86A1-17AB10B64DFC}" destId="{36C11435-37A1-414F-814F-F68C1C1D820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E6728D-3288-465A-9D50-BE9FB7104BA5}"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F80609F7-A723-4222-AD72-4802628CD899}">
      <dgm:prSet/>
      <dgm:spPr/>
      <dgm:t>
        <a:bodyPr/>
        <a:lstStyle/>
        <a:p>
          <a:r>
            <a:rPr lang="en-US"/>
            <a:t>Patients are instructed on duration of hospitalization, usually 3-4 weeks</a:t>
          </a:r>
        </a:p>
      </dgm:t>
    </dgm:pt>
    <dgm:pt modelId="{C10608F4-2360-46E2-B6D6-F56F58AEC067}" type="parTrans" cxnId="{409B30FF-3B9D-40A8-A98C-8DC12A834E49}">
      <dgm:prSet/>
      <dgm:spPr/>
      <dgm:t>
        <a:bodyPr/>
        <a:lstStyle/>
        <a:p>
          <a:endParaRPr lang="en-US"/>
        </a:p>
      </dgm:t>
    </dgm:pt>
    <dgm:pt modelId="{D1E40641-054F-4D73-B63C-B58B0A6F0EA9}" type="sibTrans" cxnId="{409B30FF-3B9D-40A8-A98C-8DC12A834E49}">
      <dgm:prSet/>
      <dgm:spPr/>
      <dgm:t>
        <a:bodyPr/>
        <a:lstStyle/>
        <a:p>
          <a:endParaRPr lang="en-US"/>
        </a:p>
      </dgm:t>
    </dgm:pt>
    <dgm:pt modelId="{BB62844B-82C2-4B2B-B493-21FC8165E90E}">
      <dgm:prSet/>
      <dgm:spPr/>
      <dgm:t>
        <a:bodyPr/>
        <a:lstStyle/>
        <a:p>
          <a:r>
            <a:rPr lang="en-US"/>
            <a:t>Patients instructed to plan to remain in close proximity to medical center for 2 weeks to 1 month</a:t>
          </a:r>
        </a:p>
      </dgm:t>
    </dgm:pt>
    <dgm:pt modelId="{99300C50-1D83-46B8-80D9-3EFF44838515}" type="parTrans" cxnId="{C6E0007E-A107-4EC3-BA44-964BF1CC9CE9}">
      <dgm:prSet/>
      <dgm:spPr/>
      <dgm:t>
        <a:bodyPr/>
        <a:lstStyle/>
        <a:p>
          <a:endParaRPr lang="en-US"/>
        </a:p>
      </dgm:t>
    </dgm:pt>
    <dgm:pt modelId="{73086412-1A1D-49DE-A487-1A6554C47AB3}" type="sibTrans" cxnId="{C6E0007E-A107-4EC3-BA44-964BF1CC9CE9}">
      <dgm:prSet/>
      <dgm:spPr/>
      <dgm:t>
        <a:bodyPr/>
        <a:lstStyle/>
        <a:p>
          <a:endParaRPr lang="en-US"/>
        </a:p>
      </dgm:t>
    </dgm:pt>
    <dgm:pt modelId="{DB0FB7EF-5BAF-4BF7-9CD4-97CD02DC8D62}" type="pres">
      <dgm:prSet presAssocID="{D3E6728D-3288-465A-9D50-BE9FB7104BA5}" presName="vert0" presStyleCnt="0">
        <dgm:presLayoutVars>
          <dgm:dir/>
          <dgm:animOne val="branch"/>
          <dgm:animLvl val="lvl"/>
        </dgm:presLayoutVars>
      </dgm:prSet>
      <dgm:spPr/>
    </dgm:pt>
    <dgm:pt modelId="{86BE2EAF-1C4E-4319-A2E9-6868CF576A7A}" type="pres">
      <dgm:prSet presAssocID="{F80609F7-A723-4222-AD72-4802628CD899}" presName="thickLine" presStyleLbl="alignNode1" presStyleIdx="0" presStyleCnt="2"/>
      <dgm:spPr/>
    </dgm:pt>
    <dgm:pt modelId="{1AF20DC9-BC4A-4FB1-9387-6B2E62B444F7}" type="pres">
      <dgm:prSet presAssocID="{F80609F7-A723-4222-AD72-4802628CD899}" presName="horz1" presStyleCnt="0"/>
      <dgm:spPr/>
    </dgm:pt>
    <dgm:pt modelId="{F2814B3F-BEAD-46C2-8078-A7530FC5E9C3}" type="pres">
      <dgm:prSet presAssocID="{F80609F7-A723-4222-AD72-4802628CD899}" presName="tx1" presStyleLbl="revTx" presStyleIdx="0" presStyleCnt="2"/>
      <dgm:spPr/>
    </dgm:pt>
    <dgm:pt modelId="{3339D207-4911-418F-A520-37C963BB56D1}" type="pres">
      <dgm:prSet presAssocID="{F80609F7-A723-4222-AD72-4802628CD899}" presName="vert1" presStyleCnt="0"/>
      <dgm:spPr/>
    </dgm:pt>
    <dgm:pt modelId="{4F74E284-006E-41BE-BD1D-AF5193BE54C8}" type="pres">
      <dgm:prSet presAssocID="{BB62844B-82C2-4B2B-B493-21FC8165E90E}" presName="thickLine" presStyleLbl="alignNode1" presStyleIdx="1" presStyleCnt="2"/>
      <dgm:spPr/>
    </dgm:pt>
    <dgm:pt modelId="{8C86F9DD-CC39-4CBE-AB7C-F481FBF98B39}" type="pres">
      <dgm:prSet presAssocID="{BB62844B-82C2-4B2B-B493-21FC8165E90E}" presName="horz1" presStyleCnt="0"/>
      <dgm:spPr/>
    </dgm:pt>
    <dgm:pt modelId="{6BB00075-6515-438F-B937-84157491BA77}" type="pres">
      <dgm:prSet presAssocID="{BB62844B-82C2-4B2B-B493-21FC8165E90E}" presName="tx1" presStyleLbl="revTx" presStyleIdx="1" presStyleCnt="2"/>
      <dgm:spPr/>
    </dgm:pt>
    <dgm:pt modelId="{7C3AD39D-49FA-4CB6-99C2-EFD9630685EF}" type="pres">
      <dgm:prSet presAssocID="{BB62844B-82C2-4B2B-B493-21FC8165E90E}" presName="vert1" presStyleCnt="0"/>
      <dgm:spPr/>
    </dgm:pt>
  </dgm:ptLst>
  <dgm:cxnLst>
    <dgm:cxn modelId="{C6E0007E-A107-4EC3-BA44-964BF1CC9CE9}" srcId="{D3E6728D-3288-465A-9D50-BE9FB7104BA5}" destId="{BB62844B-82C2-4B2B-B493-21FC8165E90E}" srcOrd="1" destOrd="0" parTransId="{99300C50-1D83-46B8-80D9-3EFF44838515}" sibTransId="{73086412-1A1D-49DE-A487-1A6554C47AB3}"/>
    <dgm:cxn modelId="{168D69AD-F814-4062-8032-09EACD661996}" type="presOf" srcId="{F80609F7-A723-4222-AD72-4802628CD899}" destId="{F2814B3F-BEAD-46C2-8078-A7530FC5E9C3}" srcOrd="0" destOrd="0" presId="urn:microsoft.com/office/officeart/2008/layout/LinedList"/>
    <dgm:cxn modelId="{DADC21D9-1961-419F-9616-A95DDB5E28F1}" type="presOf" srcId="{D3E6728D-3288-465A-9D50-BE9FB7104BA5}" destId="{DB0FB7EF-5BAF-4BF7-9CD4-97CD02DC8D62}" srcOrd="0" destOrd="0" presId="urn:microsoft.com/office/officeart/2008/layout/LinedList"/>
    <dgm:cxn modelId="{93481CF4-C818-4A20-A078-0A9BD1159F61}" type="presOf" srcId="{BB62844B-82C2-4B2B-B493-21FC8165E90E}" destId="{6BB00075-6515-438F-B937-84157491BA77}" srcOrd="0" destOrd="0" presId="urn:microsoft.com/office/officeart/2008/layout/LinedList"/>
    <dgm:cxn modelId="{409B30FF-3B9D-40A8-A98C-8DC12A834E49}" srcId="{D3E6728D-3288-465A-9D50-BE9FB7104BA5}" destId="{F80609F7-A723-4222-AD72-4802628CD899}" srcOrd="0" destOrd="0" parTransId="{C10608F4-2360-46E2-B6D6-F56F58AEC067}" sibTransId="{D1E40641-054F-4D73-B63C-B58B0A6F0EA9}"/>
    <dgm:cxn modelId="{AE3C5447-E44D-488C-962B-64468657E221}" type="presParOf" srcId="{DB0FB7EF-5BAF-4BF7-9CD4-97CD02DC8D62}" destId="{86BE2EAF-1C4E-4319-A2E9-6868CF576A7A}" srcOrd="0" destOrd="0" presId="urn:microsoft.com/office/officeart/2008/layout/LinedList"/>
    <dgm:cxn modelId="{A650E732-5B7F-4500-AC33-245FF6554041}" type="presParOf" srcId="{DB0FB7EF-5BAF-4BF7-9CD4-97CD02DC8D62}" destId="{1AF20DC9-BC4A-4FB1-9387-6B2E62B444F7}" srcOrd="1" destOrd="0" presId="urn:microsoft.com/office/officeart/2008/layout/LinedList"/>
    <dgm:cxn modelId="{2CE0047B-BE17-491F-A901-6353131DC33D}" type="presParOf" srcId="{1AF20DC9-BC4A-4FB1-9387-6B2E62B444F7}" destId="{F2814B3F-BEAD-46C2-8078-A7530FC5E9C3}" srcOrd="0" destOrd="0" presId="urn:microsoft.com/office/officeart/2008/layout/LinedList"/>
    <dgm:cxn modelId="{0B8E2CC8-4187-483D-8225-A68833E175CC}" type="presParOf" srcId="{1AF20DC9-BC4A-4FB1-9387-6B2E62B444F7}" destId="{3339D207-4911-418F-A520-37C963BB56D1}" srcOrd="1" destOrd="0" presId="urn:microsoft.com/office/officeart/2008/layout/LinedList"/>
    <dgm:cxn modelId="{8DCE6EE2-CDB2-49C6-8211-7F68FF4755DC}" type="presParOf" srcId="{DB0FB7EF-5BAF-4BF7-9CD4-97CD02DC8D62}" destId="{4F74E284-006E-41BE-BD1D-AF5193BE54C8}" srcOrd="2" destOrd="0" presId="urn:microsoft.com/office/officeart/2008/layout/LinedList"/>
    <dgm:cxn modelId="{C78FF820-B7A3-4F34-8CE8-94786AD04E7D}" type="presParOf" srcId="{DB0FB7EF-5BAF-4BF7-9CD4-97CD02DC8D62}" destId="{8C86F9DD-CC39-4CBE-AB7C-F481FBF98B39}" srcOrd="3" destOrd="0" presId="urn:microsoft.com/office/officeart/2008/layout/LinedList"/>
    <dgm:cxn modelId="{DBAFE33C-9A96-4B57-9C51-DA4E404AFA33}" type="presParOf" srcId="{8C86F9DD-CC39-4CBE-AB7C-F481FBF98B39}" destId="{6BB00075-6515-438F-B937-84157491BA77}" srcOrd="0" destOrd="0" presId="urn:microsoft.com/office/officeart/2008/layout/LinedList"/>
    <dgm:cxn modelId="{6262BC18-86B4-4765-8191-6E1FC069417A}" type="presParOf" srcId="{8C86F9DD-CC39-4CBE-AB7C-F481FBF98B39}" destId="{7C3AD39D-49FA-4CB6-99C2-EFD9630685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7E8A4-3321-416E-8132-323074274B6B}">
      <dsp:nvSpPr>
        <dsp:cNvPr id="0" name=""/>
        <dsp:cNvSpPr/>
      </dsp:nvSpPr>
      <dsp:spPr>
        <a:xfrm>
          <a:off x="1643363" y="938891"/>
          <a:ext cx="948761" cy="9487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39B780-A100-4EF4-983E-2CEA1650CB32}">
      <dsp:nvSpPr>
        <dsp:cNvPr id="0" name=""/>
        <dsp:cNvSpPr/>
      </dsp:nvSpPr>
      <dsp:spPr>
        <a:xfrm>
          <a:off x="532354" y="2277692"/>
          <a:ext cx="3170780"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dirty="0"/>
            <a:t>Older, “typical” CLL patient with existing cardiac risk factors (hypertension/aspirin), but also some chronic kidney disease who needs therapy</a:t>
          </a:r>
        </a:p>
      </dsp:txBody>
      <dsp:txXfrm>
        <a:off x="532354" y="2277692"/>
        <a:ext cx="3170780" cy="1260000"/>
      </dsp:txXfrm>
    </dsp:sp>
    <dsp:sp modelId="{A4F49C65-2137-4424-A6BB-F40528081946}">
      <dsp:nvSpPr>
        <dsp:cNvPr id="0" name=""/>
        <dsp:cNvSpPr/>
      </dsp:nvSpPr>
      <dsp:spPr>
        <a:xfrm>
          <a:off x="4651895" y="938891"/>
          <a:ext cx="948761" cy="9487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FD9638-EA2D-4354-9274-2AE50D01E640}">
      <dsp:nvSpPr>
        <dsp:cNvPr id="0" name=""/>
        <dsp:cNvSpPr/>
      </dsp:nvSpPr>
      <dsp:spPr>
        <a:xfrm>
          <a:off x="4072097" y="2277692"/>
          <a:ext cx="2108357"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dirty="0"/>
            <a:t>Lives some distance away and relies on transportation</a:t>
          </a:r>
        </a:p>
      </dsp:txBody>
      <dsp:txXfrm>
        <a:off x="4072097" y="2277692"/>
        <a:ext cx="2108357" cy="1260000"/>
      </dsp:txXfrm>
    </dsp:sp>
    <dsp:sp modelId="{7BEA55C1-B103-4C4B-A2D9-6371DE3F2B95}">
      <dsp:nvSpPr>
        <dsp:cNvPr id="0" name=""/>
        <dsp:cNvSpPr/>
      </dsp:nvSpPr>
      <dsp:spPr>
        <a:xfrm>
          <a:off x="7129215" y="938891"/>
          <a:ext cx="948761" cy="9487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F48747-6BDF-405D-9A6D-5ECAD9EA8FF4}">
      <dsp:nvSpPr>
        <dsp:cNvPr id="0" name=""/>
        <dsp:cNvSpPr/>
      </dsp:nvSpPr>
      <dsp:spPr>
        <a:xfrm>
          <a:off x="6549417" y="2277692"/>
          <a:ext cx="2108357"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dirty="0"/>
            <a:t>Indication for therapy</a:t>
          </a:r>
        </a:p>
      </dsp:txBody>
      <dsp:txXfrm>
        <a:off x="6549417" y="2277692"/>
        <a:ext cx="2108357" cy="1260000"/>
      </dsp:txXfrm>
    </dsp:sp>
    <dsp:sp modelId="{F0AF2AFA-AD8A-47E1-BC44-C7E054C64743}">
      <dsp:nvSpPr>
        <dsp:cNvPr id="0" name=""/>
        <dsp:cNvSpPr/>
      </dsp:nvSpPr>
      <dsp:spPr>
        <a:xfrm>
          <a:off x="9606536" y="938891"/>
          <a:ext cx="948761" cy="9487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C551D0-6F84-472E-BFD6-B399148CAA79}">
      <dsp:nvSpPr>
        <dsp:cNvPr id="0" name=""/>
        <dsp:cNvSpPr/>
      </dsp:nvSpPr>
      <dsp:spPr>
        <a:xfrm>
          <a:off x="9026738" y="2277692"/>
          <a:ext cx="2108357"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baseline="0" dirty="0"/>
            <a:t>Mixed molecular features</a:t>
          </a:r>
        </a:p>
      </dsp:txBody>
      <dsp:txXfrm>
        <a:off x="9026738" y="2277692"/>
        <a:ext cx="2108357" cy="126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C4E18-A946-42ED-ACC6-3E90BA73CACD}">
      <dsp:nvSpPr>
        <dsp:cNvPr id="0" name=""/>
        <dsp:cNvSpPr/>
      </dsp:nvSpPr>
      <dsp:spPr>
        <a:xfrm>
          <a:off x="0" y="611660"/>
          <a:ext cx="2156410" cy="12938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Cytokine release syndrome (CRS)</a:t>
          </a:r>
        </a:p>
      </dsp:txBody>
      <dsp:txXfrm>
        <a:off x="0" y="611660"/>
        <a:ext cx="2156410" cy="1293846"/>
      </dsp:txXfrm>
    </dsp:sp>
    <dsp:sp modelId="{18009AF8-734B-44E1-8767-703C42BAB3D5}">
      <dsp:nvSpPr>
        <dsp:cNvPr id="0" name=""/>
        <dsp:cNvSpPr/>
      </dsp:nvSpPr>
      <dsp:spPr>
        <a:xfrm>
          <a:off x="2372051" y="611660"/>
          <a:ext cx="2156410" cy="12938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Myelosuppression</a:t>
          </a:r>
        </a:p>
      </dsp:txBody>
      <dsp:txXfrm>
        <a:off x="2372051" y="611660"/>
        <a:ext cx="2156410" cy="1293846"/>
      </dsp:txXfrm>
    </dsp:sp>
    <dsp:sp modelId="{20B5035F-766B-4911-A1FB-5D29646EA187}">
      <dsp:nvSpPr>
        <dsp:cNvPr id="0" name=""/>
        <dsp:cNvSpPr/>
      </dsp:nvSpPr>
      <dsp:spPr>
        <a:xfrm>
          <a:off x="4744102" y="611660"/>
          <a:ext cx="2156410" cy="12938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Fevers/Infections (20%-40%) </a:t>
          </a:r>
        </a:p>
      </dsp:txBody>
      <dsp:txXfrm>
        <a:off x="4744102" y="611660"/>
        <a:ext cx="2156410" cy="1293846"/>
      </dsp:txXfrm>
    </dsp:sp>
    <dsp:sp modelId="{8D6E3EBC-A732-4AC3-A693-921A73C97BD6}">
      <dsp:nvSpPr>
        <dsp:cNvPr id="0" name=""/>
        <dsp:cNvSpPr/>
      </dsp:nvSpPr>
      <dsp:spPr>
        <a:xfrm>
          <a:off x="0" y="2121147"/>
          <a:ext cx="2156410" cy="12938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Risk of bleeding</a:t>
          </a:r>
        </a:p>
      </dsp:txBody>
      <dsp:txXfrm>
        <a:off x="0" y="2121147"/>
        <a:ext cx="2156410" cy="1293846"/>
      </dsp:txXfrm>
    </dsp:sp>
    <dsp:sp modelId="{98D9A7B4-37B0-4DFC-B89E-832C1D783F80}">
      <dsp:nvSpPr>
        <dsp:cNvPr id="0" name=""/>
        <dsp:cNvSpPr/>
      </dsp:nvSpPr>
      <dsp:spPr>
        <a:xfrm>
          <a:off x="2372051" y="2121147"/>
          <a:ext cx="2156410" cy="129384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Tumor Lysis Syndrome (TLS)</a:t>
          </a:r>
        </a:p>
      </dsp:txBody>
      <dsp:txXfrm>
        <a:off x="2372051" y="2121147"/>
        <a:ext cx="2156410" cy="1293846"/>
      </dsp:txXfrm>
    </dsp:sp>
    <dsp:sp modelId="{39462D49-DB64-4182-BA9F-CC5C9B636C26}">
      <dsp:nvSpPr>
        <dsp:cNvPr id="0" name=""/>
        <dsp:cNvSpPr/>
      </dsp:nvSpPr>
      <dsp:spPr>
        <a:xfrm>
          <a:off x="4744102" y="2121147"/>
          <a:ext cx="2156410" cy="12938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Mucositis</a:t>
          </a:r>
        </a:p>
      </dsp:txBody>
      <dsp:txXfrm>
        <a:off x="4744102" y="2121147"/>
        <a:ext cx="2156410" cy="1293846"/>
      </dsp:txXfrm>
    </dsp:sp>
    <dsp:sp modelId="{2094F186-0A8B-49B8-9E6D-7AADCC19CC06}">
      <dsp:nvSpPr>
        <dsp:cNvPr id="0" name=""/>
        <dsp:cNvSpPr/>
      </dsp:nvSpPr>
      <dsp:spPr>
        <a:xfrm>
          <a:off x="0" y="3630634"/>
          <a:ext cx="2156410" cy="12938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Skin rash</a:t>
          </a:r>
        </a:p>
      </dsp:txBody>
      <dsp:txXfrm>
        <a:off x="0" y="3630634"/>
        <a:ext cx="2156410" cy="1293846"/>
      </dsp:txXfrm>
    </dsp:sp>
    <dsp:sp modelId="{1C2851D2-1E8A-4FD9-B56C-878480B9AB17}">
      <dsp:nvSpPr>
        <dsp:cNvPr id="0" name=""/>
        <dsp:cNvSpPr/>
      </dsp:nvSpPr>
      <dsp:spPr>
        <a:xfrm>
          <a:off x="2372051" y="3630634"/>
          <a:ext cx="2156410" cy="12938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Hair loss</a:t>
          </a:r>
        </a:p>
      </dsp:txBody>
      <dsp:txXfrm>
        <a:off x="2372051" y="3630634"/>
        <a:ext cx="2156410" cy="1293846"/>
      </dsp:txXfrm>
    </dsp:sp>
    <dsp:sp modelId="{71D7B7F5-E9C0-460B-A85C-A9FDD19A1192}">
      <dsp:nvSpPr>
        <dsp:cNvPr id="0" name=""/>
        <dsp:cNvSpPr/>
      </dsp:nvSpPr>
      <dsp:spPr>
        <a:xfrm>
          <a:off x="4744102" y="3630634"/>
          <a:ext cx="2156410" cy="12938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Nausea and vomiting</a:t>
          </a:r>
        </a:p>
      </dsp:txBody>
      <dsp:txXfrm>
        <a:off x="4744102" y="3630634"/>
        <a:ext cx="2156410" cy="1293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19F97-D73A-49DC-A491-09D2CFF8B33A}">
      <dsp:nvSpPr>
        <dsp:cNvPr id="0" name=""/>
        <dsp:cNvSpPr/>
      </dsp:nvSpPr>
      <dsp:spPr>
        <a:xfrm>
          <a:off x="0" y="1815690"/>
          <a:ext cx="6900512" cy="32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802929-2996-4D7C-9C52-BE5EABF64E3F}">
      <dsp:nvSpPr>
        <dsp:cNvPr id="0" name=""/>
        <dsp:cNvSpPr/>
      </dsp:nvSpPr>
      <dsp:spPr>
        <a:xfrm>
          <a:off x="345025" y="1623810"/>
          <a:ext cx="5642051" cy="3837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b="0" i="0" kern="1200" baseline="0" dirty="0"/>
            <a:t>WBC 52,000 with ALC 8.3 </a:t>
          </a:r>
          <a:endParaRPr lang="en-US" sz="1300" kern="1200" dirty="0"/>
        </a:p>
      </dsp:txBody>
      <dsp:txXfrm>
        <a:off x="363759" y="1642544"/>
        <a:ext cx="5604583" cy="346292"/>
      </dsp:txXfrm>
    </dsp:sp>
    <dsp:sp modelId="{EC2D43B1-317B-4BFC-8DF2-45575A6ACB9B}">
      <dsp:nvSpPr>
        <dsp:cNvPr id="0" name=""/>
        <dsp:cNvSpPr/>
      </dsp:nvSpPr>
      <dsp:spPr>
        <a:xfrm>
          <a:off x="0" y="2405370"/>
          <a:ext cx="6900512" cy="327600"/>
        </a:xfrm>
        <a:prstGeom prst="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841A1-AD56-418C-B59B-C2B733224F71}">
      <dsp:nvSpPr>
        <dsp:cNvPr id="0" name=""/>
        <dsp:cNvSpPr/>
      </dsp:nvSpPr>
      <dsp:spPr>
        <a:xfrm>
          <a:off x="345025" y="2213490"/>
          <a:ext cx="5664464" cy="3837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b="0" i="0" kern="1200" baseline="0" dirty="0" err="1"/>
            <a:t>Hbg</a:t>
          </a:r>
          <a:r>
            <a:rPr lang="en-US" sz="1300" b="0" i="0" kern="1200" baseline="0" dirty="0"/>
            <a:t> – 11.0 gm/dL, </a:t>
          </a:r>
          <a:r>
            <a:rPr lang="en-US" sz="1300" b="0" i="0" kern="1200" baseline="0" dirty="0" err="1"/>
            <a:t>Plts</a:t>
          </a:r>
          <a:r>
            <a:rPr lang="en-US" sz="1300" b="0" i="0" kern="1200" baseline="0" dirty="0"/>
            <a:t> – 110,000</a:t>
          </a:r>
          <a:endParaRPr lang="en-US" sz="1300" kern="1200" dirty="0"/>
        </a:p>
      </dsp:txBody>
      <dsp:txXfrm>
        <a:off x="363759" y="2232224"/>
        <a:ext cx="5626996" cy="346292"/>
      </dsp:txXfrm>
    </dsp:sp>
    <dsp:sp modelId="{8CCC00F6-D5CD-43E1-A8A7-9FC49C9DA941}">
      <dsp:nvSpPr>
        <dsp:cNvPr id="0" name=""/>
        <dsp:cNvSpPr/>
      </dsp:nvSpPr>
      <dsp:spPr>
        <a:xfrm>
          <a:off x="0" y="2995050"/>
          <a:ext cx="6900512" cy="327600"/>
        </a:xfrm>
        <a:prstGeom prst="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B6989A-0BE0-4304-A41A-164565567435}">
      <dsp:nvSpPr>
        <dsp:cNvPr id="0" name=""/>
        <dsp:cNvSpPr/>
      </dsp:nvSpPr>
      <dsp:spPr>
        <a:xfrm>
          <a:off x="345025" y="2803170"/>
          <a:ext cx="5648186" cy="38376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b="0" i="0" kern="1200" baseline="0" dirty="0"/>
            <a:t>Prognostic factors: mutated </a:t>
          </a:r>
          <a:r>
            <a:rPr lang="en-US" sz="1300" b="0" i="0" kern="1200" baseline="0" dirty="0" err="1"/>
            <a:t>IgHV</a:t>
          </a:r>
          <a:r>
            <a:rPr lang="en-US" sz="1300" b="0" i="0" kern="1200" baseline="0" dirty="0"/>
            <a:t>; FISH: 13q deletion; NGS: Negative</a:t>
          </a:r>
          <a:endParaRPr lang="en-US" sz="1300" kern="1200" dirty="0"/>
        </a:p>
      </dsp:txBody>
      <dsp:txXfrm>
        <a:off x="363759" y="2821904"/>
        <a:ext cx="5610718" cy="346292"/>
      </dsp:txXfrm>
    </dsp:sp>
    <dsp:sp modelId="{BE17D0EA-9FA2-4D6E-8936-263600999273}">
      <dsp:nvSpPr>
        <dsp:cNvPr id="0" name=""/>
        <dsp:cNvSpPr/>
      </dsp:nvSpPr>
      <dsp:spPr>
        <a:xfrm>
          <a:off x="0" y="3584730"/>
          <a:ext cx="6900512" cy="3276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C121AA-B49F-4A61-90E4-3574FC7D7643}">
      <dsp:nvSpPr>
        <dsp:cNvPr id="0" name=""/>
        <dsp:cNvSpPr/>
      </dsp:nvSpPr>
      <dsp:spPr>
        <a:xfrm>
          <a:off x="345025" y="3392850"/>
          <a:ext cx="5612876" cy="3837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77850">
            <a:lnSpc>
              <a:spcPct val="90000"/>
            </a:lnSpc>
            <a:spcBef>
              <a:spcPct val="0"/>
            </a:spcBef>
            <a:spcAft>
              <a:spcPct val="35000"/>
            </a:spcAft>
            <a:buNone/>
          </a:pPr>
          <a:r>
            <a:rPr lang="en-US" sz="1300" b="0" i="0" kern="1200" baseline="0" dirty="0"/>
            <a:t>Symptoms: night sweats, increased fatigue 7/10 (MDASI scale)</a:t>
          </a:r>
          <a:endParaRPr lang="en-US" sz="1300" kern="1200" dirty="0"/>
        </a:p>
      </dsp:txBody>
      <dsp:txXfrm>
        <a:off x="363759" y="3411584"/>
        <a:ext cx="5575408"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E883E-1CF8-4A74-ADA8-E0419155D1E5}">
      <dsp:nvSpPr>
        <dsp:cNvPr id="0" name=""/>
        <dsp:cNvSpPr/>
      </dsp:nvSpPr>
      <dsp:spPr>
        <a:xfrm>
          <a:off x="0" y="524133"/>
          <a:ext cx="2918936" cy="185352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5998F-D43A-40B2-AF3F-89A43A46B247}">
      <dsp:nvSpPr>
        <dsp:cNvPr id="0" name=""/>
        <dsp:cNvSpPr/>
      </dsp:nvSpPr>
      <dsp:spPr>
        <a:xfrm>
          <a:off x="324326" y="832243"/>
          <a:ext cx="2918936" cy="185352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Persistent A-fib (or other cardiac toxicity)</a:t>
          </a:r>
        </a:p>
      </dsp:txBody>
      <dsp:txXfrm>
        <a:off x="378614" y="886531"/>
        <a:ext cx="2810360" cy="1744948"/>
      </dsp:txXfrm>
    </dsp:sp>
    <dsp:sp modelId="{315FAB3B-BE5C-42BC-9437-B634EF370B8D}">
      <dsp:nvSpPr>
        <dsp:cNvPr id="0" name=""/>
        <dsp:cNvSpPr/>
      </dsp:nvSpPr>
      <dsp:spPr>
        <a:xfrm>
          <a:off x="3567588" y="524133"/>
          <a:ext cx="2918936" cy="185352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2040D-0F5D-4D49-B536-C35F20522E7B}">
      <dsp:nvSpPr>
        <dsp:cNvPr id="0" name=""/>
        <dsp:cNvSpPr/>
      </dsp:nvSpPr>
      <dsp:spPr>
        <a:xfrm>
          <a:off x="3891915" y="832243"/>
          <a:ext cx="2918936" cy="185352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Progressive disease on BTKi</a:t>
          </a:r>
        </a:p>
      </dsp:txBody>
      <dsp:txXfrm>
        <a:off x="3946203" y="886531"/>
        <a:ext cx="2810360" cy="1744948"/>
      </dsp:txXfrm>
    </dsp:sp>
    <dsp:sp modelId="{71B59C82-17AF-48F4-A1B5-4E14EDDE3DA7}">
      <dsp:nvSpPr>
        <dsp:cNvPr id="0" name=""/>
        <dsp:cNvSpPr/>
      </dsp:nvSpPr>
      <dsp:spPr>
        <a:xfrm>
          <a:off x="7135177" y="524133"/>
          <a:ext cx="2918936" cy="185352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EA892-4FFB-4DDB-8342-CBC67481B89A}">
      <dsp:nvSpPr>
        <dsp:cNvPr id="0" name=""/>
        <dsp:cNvSpPr/>
      </dsp:nvSpPr>
      <dsp:spPr>
        <a:xfrm>
          <a:off x="7459503" y="832243"/>
          <a:ext cx="2918936" cy="185352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Persistent bleeding</a:t>
          </a:r>
        </a:p>
      </dsp:txBody>
      <dsp:txXfrm>
        <a:off x="7513791" y="886531"/>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69D51-166E-4048-A490-D07863A2E791}">
      <dsp:nvSpPr>
        <dsp:cNvPr id="0" name=""/>
        <dsp:cNvSpPr/>
      </dsp:nvSpPr>
      <dsp:spPr>
        <a:xfrm>
          <a:off x="1283"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Low</a:t>
          </a:r>
        </a:p>
      </dsp:txBody>
      <dsp:txXfrm>
        <a:off x="1283" y="0"/>
        <a:ext cx="3337470" cy="1305401"/>
      </dsp:txXfrm>
    </dsp:sp>
    <dsp:sp modelId="{30A02D39-DC84-E241-9CE8-B078DA589AF3}">
      <dsp:nvSpPr>
        <dsp:cNvPr id="0" name=""/>
        <dsp:cNvSpPr/>
      </dsp:nvSpPr>
      <dsp:spPr>
        <a:xfrm>
          <a:off x="335030" y="1306676"/>
          <a:ext cx="2669976" cy="13119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Lymph Nodes </a:t>
          </a:r>
          <a:r>
            <a:rPr lang="en-US" sz="2000" b="0" i="0" kern="1200" dirty="0"/>
            <a:t>&lt;</a:t>
          </a:r>
          <a:r>
            <a:rPr lang="en-US" sz="2000" kern="1200" dirty="0"/>
            <a:t> 5 cm</a:t>
          </a:r>
        </a:p>
        <a:p>
          <a:pPr marL="0" lvl="0" indent="0" algn="ctr" defTabSz="889000">
            <a:lnSpc>
              <a:spcPct val="90000"/>
            </a:lnSpc>
            <a:spcBef>
              <a:spcPct val="0"/>
            </a:spcBef>
            <a:spcAft>
              <a:spcPct val="35000"/>
            </a:spcAft>
            <a:buNone/>
          </a:pPr>
          <a:r>
            <a:rPr lang="en-US" sz="2000" kern="1200" dirty="0"/>
            <a:t>AND </a:t>
          </a:r>
        </a:p>
        <a:p>
          <a:pPr marL="0" lvl="0" indent="0" algn="ctr" defTabSz="889000">
            <a:lnSpc>
              <a:spcPct val="90000"/>
            </a:lnSpc>
            <a:spcBef>
              <a:spcPct val="0"/>
            </a:spcBef>
            <a:spcAft>
              <a:spcPct val="35000"/>
            </a:spcAft>
            <a:buNone/>
          </a:pPr>
          <a:r>
            <a:rPr lang="en-US" sz="2000" kern="1200" dirty="0"/>
            <a:t>ALC </a:t>
          </a:r>
          <a:r>
            <a:rPr lang="en-US" sz="2000" b="0" i="0" kern="1200" dirty="0"/>
            <a:t>&lt;</a:t>
          </a:r>
          <a:r>
            <a:rPr lang="en-US" sz="2000" kern="1200" dirty="0"/>
            <a:t>25 x 10</a:t>
          </a:r>
          <a:r>
            <a:rPr lang="en-US" sz="2000" kern="1200" baseline="30000" dirty="0"/>
            <a:t>9</a:t>
          </a:r>
          <a:r>
            <a:rPr lang="en-US" sz="2000" kern="1200" baseline="0" dirty="0"/>
            <a:t>/L</a:t>
          </a:r>
          <a:endParaRPr lang="en-US" sz="2000" kern="1200" dirty="0"/>
        </a:p>
      </dsp:txBody>
      <dsp:txXfrm>
        <a:off x="373457" y="1345103"/>
        <a:ext cx="2593122" cy="1235133"/>
      </dsp:txXfrm>
    </dsp:sp>
    <dsp:sp modelId="{905F02EF-9E28-974F-AE24-8E5C076314EE}">
      <dsp:nvSpPr>
        <dsp:cNvPr id="0" name=""/>
        <dsp:cNvSpPr/>
      </dsp:nvSpPr>
      <dsp:spPr>
        <a:xfrm>
          <a:off x="335030" y="2820508"/>
          <a:ext cx="2669976" cy="13119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Outpatient</a:t>
          </a:r>
        </a:p>
      </dsp:txBody>
      <dsp:txXfrm>
        <a:off x="373457" y="2858935"/>
        <a:ext cx="2593122" cy="1235133"/>
      </dsp:txXfrm>
    </dsp:sp>
    <dsp:sp modelId="{C0877104-7C34-3543-BBE5-EC34A0D80617}">
      <dsp:nvSpPr>
        <dsp:cNvPr id="0" name=""/>
        <dsp:cNvSpPr/>
      </dsp:nvSpPr>
      <dsp:spPr>
        <a:xfrm>
          <a:off x="3589064"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Medium</a:t>
          </a:r>
        </a:p>
      </dsp:txBody>
      <dsp:txXfrm>
        <a:off x="3589064" y="0"/>
        <a:ext cx="3337470" cy="1305401"/>
      </dsp:txXfrm>
    </dsp:sp>
    <dsp:sp modelId="{6B5622B8-FAF7-1F4B-8F88-C491D39EF989}">
      <dsp:nvSpPr>
        <dsp:cNvPr id="0" name=""/>
        <dsp:cNvSpPr/>
      </dsp:nvSpPr>
      <dsp:spPr>
        <a:xfrm>
          <a:off x="3922811" y="1306676"/>
          <a:ext cx="2669976" cy="13119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Lymph Nodes 5 cm </a:t>
          </a:r>
          <a:br>
            <a:rPr lang="en-US" sz="2000" kern="1200" dirty="0"/>
          </a:br>
          <a:r>
            <a:rPr lang="en-US" sz="2000" kern="1200" dirty="0"/>
            <a:t>to </a:t>
          </a:r>
          <a:r>
            <a:rPr lang="en-US" sz="2000" b="0" i="0" kern="1200" dirty="0"/>
            <a:t>&lt; </a:t>
          </a:r>
          <a:r>
            <a:rPr lang="en-US" sz="2000" kern="1200" dirty="0"/>
            <a:t>10 cm</a:t>
          </a:r>
        </a:p>
        <a:p>
          <a:pPr marL="0" lvl="0" indent="0" algn="ctr" defTabSz="889000">
            <a:lnSpc>
              <a:spcPct val="90000"/>
            </a:lnSpc>
            <a:spcBef>
              <a:spcPct val="0"/>
            </a:spcBef>
            <a:spcAft>
              <a:spcPct val="35000"/>
            </a:spcAft>
            <a:buNone/>
          </a:pPr>
          <a:r>
            <a:rPr lang="en-US" sz="2000" kern="1200" dirty="0"/>
            <a:t>OR </a:t>
          </a:r>
        </a:p>
        <a:p>
          <a:pPr marL="0" lvl="0" indent="0" algn="ctr" defTabSz="889000">
            <a:lnSpc>
              <a:spcPct val="90000"/>
            </a:lnSpc>
            <a:spcBef>
              <a:spcPct val="0"/>
            </a:spcBef>
            <a:spcAft>
              <a:spcPct val="35000"/>
            </a:spcAft>
            <a:buNone/>
          </a:pPr>
          <a:r>
            <a:rPr lang="en-US" sz="2000" kern="1200" dirty="0"/>
            <a:t>ALC </a:t>
          </a:r>
          <a:r>
            <a:rPr lang="en-US" sz="2000" b="0" i="0" kern="1200" dirty="0"/>
            <a:t>≥</a:t>
          </a:r>
          <a:r>
            <a:rPr lang="en-US" sz="2000" kern="1200" dirty="0"/>
            <a:t> 25 x 10</a:t>
          </a:r>
          <a:r>
            <a:rPr lang="en-US" sz="2000" kern="1200" baseline="30000" dirty="0"/>
            <a:t>9</a:t>
          </a:r>
          <a:r>
            <a:rPr lang="en-US" sz="2000" kern="1200" baseline="0" dirty="0"/>
            <a:t>/L</a:t>
          </a:r>
          <a:endParaRPr lang="en-US" sz="2000" kern="1200" dirty="0"/>
        </a:p>
      </dsp:txBody>
      <dsp:txXfrm>
        <a:off x="3961238" y="1345103"/>
        <a:ext cx="2593122" cy="1235133"/>
      </dsp:txXfrm>
    </dsp:sp>
    <dsp:sp modelId="{CA19B628-7CC8-044D-A4FD-54E16A72A8F0}">
      <dsp:nvSpPr>
        <dsp:cNvPr id="0" name=""/>
        <dsp:cNvSpPr/>
      </dsp:nvSpPr>
      <dsp:spPr>
        <a:xfrm>
          <a:off x="3922811" y="2820508"/>
          <a:ext cx="2669976" cy="13119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Outpatient</a:t>
          </a:r>
        </a:p>
      </dsp:txBody>
      <dsp:txXfrm>
        <a:off x="3961238" y="2858935"/>
        <a:ext cx="2593122" cy="1235133"/>
      </dsp:txXfrm>
    </dsp:sp>
    <dsp:sp modelId="{0E519E92-5544-AD4E-8B93-FF8DE1B71967}">
      <dsp:nvSpPr>
        <dsp:cNvPr id="0" name=""/>
        <dsp:cNvSpPr/>
      </dsp:nvSpPr>
      <dsp:spPr>
        <a:xfrm>
          <a:off x="7176845"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t>High</a:t>
          </a:r>
        </a:p>
      </dsp:txBody>
      <dsp:txXfrm>
        <a:off x="7176845" y="0"/>
        <a:ext cx="3337470" cy="1305401"/>
      </dsp:txXfrm>
    </dsp:sp>
    <dsp:sp modelId="{CE8FBBF4-026B-8A4F-83FF-886FEE97C000}">
      <dsp:nvSpPr>
        <dsp:cNvPr id="0" name=""/>
        <dsp:cNvSpPr/>
      </dsp:nvSpPr>
      <dsp:spPr>
        <a:xfrm>
          <a:off x="7510592" y="1306676"/>
          <a:ext cx="2669976" cy="13119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Lymph Nodes </a:t>
          </a:r>
          <a:r>
            <a:rPr lang="en-US" sz="1700" b="0" i="0" kern="1200" dirty="0"/>
            <a:t>≥</a:t>
          </a:r>
          <a:r>
            <a:rPr lang="en-US" sz="1700" kern="1200" dirty="0"/>
            <a:t>10 cm</a:t>
          </a:r>
        </a:p>
        <a:p>
          <a:pPr marL="0" lvl="0" indent="0" algn="ctr" defTabSz="755650">
            <a:lnSpc>
              <a:spcPct val="90000"/>
            </a:lnSpc>
            <a:spcBef>
              <a:spcPct val="0"/>
            </a:spcBef>
            <a:spcAft>
              <a:spcPct val="35000"/>
            </a:spcAft>
            <a:buNone/>
          </a:pPr>
          <a:r>
            <a:rPr lang="en-US" sz="1700" kern="1200" dirty="0"/>
            <a:t>OR </a:t>
          </a:r>
        </a:p>
        <a:p>
          <a:pPr marL="0" lvl="0" indent="0" algn="ctr" defTabSz="755650">
            <a:lnSpc>
              <a:spcPct val="90000"/>
            </a:lnSpc>
            <a:spcBef>
              <a:spcPct val="0"/>
            </a:spcBef>
            <a:spcAft>
              <a:spcPct val="35000"/>
            </a:spcAft>
            <a:buNone/>
          </a:pPr>
          <a:r>
            <a:rPr lang="en-US" sz="1700" kern="1200" dirty="0"/>
            <a:t>ALC </a:t>
          </a:r>
          <a:r>
            <a:rPr lang="en-US" sz="1700" b="0" i="0" kern="1200" dirty="0"/>
            <a:t>≥</a:t>
          </a:r>
          <a:r>
            <a:rPr lang="en-US" sz="1700" kern="1200" dirty="0"/>
            <a:t> 25 x 10</a:t>
          </a:r>
          <a:r>
            <a:rPr lang="en-US" sz="1700" kern="1200" baseline="30000" dirty="0"/>
            <a:t>9</a:t>
          </a:r>
          <a:r>
            <a:rPr lang="en-US" sz="1700" kern="1200" baseline="0" dirty="0"/>
            <a:t>/L </a:t>
          </a:r>
          <a:br>
            <a:rPr lang="en-US" sz="1700" kern="1200" baseline="0" dirty="0"/>
          </a:br>
          <a:r>
            <a:rPr lang="en-US" sz="1700" kern="1200" baseline="0" dirty="0"/>
            <a:t>and LN </a:t>
          </a:r>
          <a:r>
            <a:rPr lang="en-US" sz="1700" b="0" i="0" kern="1200" dirty="0"/>
            <a:t>≥</a:t>
          </a:r>
          <a:r>
            <a:rPr lang="en-US" sz="1700" kern="1200" baseline="0" dirty="0"/>
            <a:t> 5 cm</a:t>
          </a:r>
          <a:endParaRPr lang="en-US" sz="1700" kern="1200" dirty="0"/>
        </a:p>
      </dsp:txBody>
      <dsp:txXfrm>
        <a:off x="7549019" y="1345103"/>
        <a:ext cx="2593122" cy="1235133"/>
      </dsp:txXfrm>
    </dsp:sp>
    <dsp:sp modelId="{272DCB32-3BCC-6A48-AB2F-CB528CBDAEFE}">
      <dsp:nvSpPr>
        <dsp:cNvPr id="0" name=""/>
        <dsp:cNvSpPr/>
      </dsp:nvSpPr>
      <dsp:spPr>
        <a:xfrm>
          <a:off x="7510592" y="2820508"/>
          <a:ext cx="2669976" cy="13119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Inpatient for at least first two dose escalations</a:t>
          </a:r>
        </a:p>
      </dsp:txBody>
      <dsp:txXfrm>
        <a:off x="7549019" y="2858935"/>
        <a:ext cx="2593122" cy="12351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376B2-5E00-1B46-9CDA-B3655D50E36A}">
      <dsp:nvSpPr>
        <dsp:cNvPr id="0" name=""/>
        <dsp:cNvSpPr/>
      </dsp:nvSpPr>
      <dsp:spPr>
        <a:xfrm>
          <a:off x="-5568028" y="-852897"/>
          <a:ext cx="6633105" cy="6633105"/>
        </a:xfrm>
        <a:prstGeom prst="blockArc">
          <a:avLst>
            <a:gd name="adj1" fmla="val 18900000"/>
            <a:gd name="adj2" fmla="val 2700000"/>
            <a:gd name="adj3" fmla="val 326"/>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3BE1C3-0998-FB45-8A92-CF23B7CD826A}">
      <dsp:nvSpPr>
        <dsp:cNvPr id="0" name=""/>
        <dsp:cNvSpPr/>
      </dsp:nvSpPr>
      <dsp:spPr>
        <a:xfrm>
          <a:off x="345650" y="223995"/>
          <a:ext cx="8316931" cy="4477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43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Bleeding	</a:t>
          </a:r>
        </a:p>
      </dsp:txBody>
      <dsp:txXfrm>
        <a:off x="345650" y="223995"/>
        <a:ext cx="8316931" cy="447794"/>
      </dsp:txXfrm>
    </dsp:sp>
    <dsp:sp modelId="{93A03731-37B2-0E49-8946-85790C15639E}">
      <dsp:nvSpPr>
        <dsp:cNvPr id="0" name=""/>
        <dsp:cNvSpPr/>
      </dsp:nvSpPr>
      <dsp:spPr>
        <a:xfrm>
          <a:off x="65779" y="168021"/>
          <a:ext cx="559742" cy="55974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E05D3B-59D6-ED49-B6B0-D963C4391DD6}">
      <dsp:nvSpPr>
        <dsp:cNvPr id="0" name=""/>
        <dsp:cNvSpPr/>
      </dsp:nvSpPr>
      <dsp:spPr>
        <a:xfrm>
          <a:off x="751168" y="896080"/>
          <a:ext cx="7911413" cy="4477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43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Atrial Fibrillation	</a:t>
          </a:r>
        </a:p>
      </dsp:txBody>
      <dsp:txXfrm>
        <a:off x="751168" y="896080"/>
        <a:ext cx="7911413" cy="447794"/>
      </dsp:txXfrm>
    </dsp:sp>
    <dsp:sp modelId="{2EB5E097-8BA7-8A40-B8B0-28FF705A5EC6}">
      <dsp:nvSpPr>
        <dsp:cNvPr id="0" name=""/>
        <dsp:cNvSpPr/>
      </dsp:nvSpPr>
      <dsp:spPr>
        <a:xfrm>
          <a:off x="471297" y="840106"/>
          <a:ext cx="559742" cy="55974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7B603C-F546-8249-AE63-5363E7B93E09}">
      <dsp:nvSpPr>
        <dsp:cNvPr id="0" name=""/>
        <dsp:cNvSpPr/>
      </dsp:nvSpPr>
      <dsp:spPr>
        <a:xfrm>
          <a:off x="973390" y="1567673"/>
          <a:ext cx="7689192" cy="4477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43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Infection</a:t>
          </a:r>
        </a:p>
      </dsp:txBody>
      <dsp:txXfrm>
        <a:off x="973390" y="1567673"/>
        <a:ext cx="7689192" cy="447794"/>
      </dsp:txXfrm>
    </dsp:sp>
    <dsp:sp modelId="{09221C48-3234-1248-A20B-E29E0FC4BD6B}">
      <dsp:nvSpPr>
        <dsp:cNvPr id="0" name=""/>
        <dsp:cNvSpPr/>
      </dsp:nvSpPr>
      <dsp:spPr>
        <a:xfrm>
          <a:off x="693519" y="1511699"/>
          <a:ext cx="559742" cy="55974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0EA934-A044-CE4B-B120-1950EC6E9EB3}">
      <dsp:nvSpPr>
        <dsp:cNvPr id="0" name=""/>
        <dsp:cNvSpPr/>
      </dsp:nvSpPr>
      <dsp:spPr>
        <a:xfrm>
          <a:off x="1044343" y="2239758"/>
          <a:ext cx="7618238" cy="4477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43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Cytopenias</a:t>
          </a:r>
        </a:p>
      </dsp:txBody>
      <dsp:txXfrm>
        <a:off x="1044343" y="2239758"/>
        <a:ext cx="7618238" cy="447794"/>
      </dsp:txXfrm>
    </dsp:sp>
    <dsp:sp modelId="{C2B2ACE7-DAA7-4841-ADE6-A14B52217439}">
      <dsp:nvSpPr>
        <dsp:cNvPr id="0" name=""/>
        <dsp:cNvSpPr/>
      </dsp:nvSpPr>
      <dsp:spPr>
        <a:xfrm>
          <a:off x="764472" y="2183784"/>
          <a:ext cx="559742" cy="55974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1C3ACE-192D-BC49-BA1E-1FAEF438E008}">
      <dsp:nvSpPr>
        <dsp:cNvPr id="0" name=""/>
        <dsp:cNvSpPr/>
      </dsp:nvSpPr>
      <dsp:spPr>
        <a:xfrm>
          <a:off x="973390" y="2911843"/>
          <a:ext cx="7689192" cy="4477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43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Diarrhea</a:t>
          </a:r>
        </a:p>
      </dsp:txBody>
      <dsp:txXfrm>
        <a:off x="973390" y="2911843"/>
        <a:ext cx="7689192" cy="447794"/>
      </dsp:txXfrm>
    </dsp:sp>
    <dsp:sp modelId="{13DB14E6-AFD6-F647-8B22-9A2F8C71DB7D}">
      <dsp:nvSpPr>
        <dsp:cNvPr id="0" name=""/>
        <dsp:cNvSpPr/>
      </dsp:nvSpPr>
      <dsp:spPr>
        <a:xfrm>
          <a:off x="693519" y="2855869"/>
          <a:ext cx="559742" cy="55974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97CA8E-66D9-0C4D-80A3-7E1781294E4F}">
      <dsp:nvSpPr>
        <dsp:cNvPr id="0" name=""/>
        <dsp:cNvSpPr/>
      </dsp:nvSpPr>
      <dsp:spPr>
        <a:xfrm>
          <a:off x="751168" y="3583436"/>
          <a:ext cx="7911413" cy="4477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43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Musculoskeletal pain</a:t>
          </a:r>
        </a:p>
      </dsp:txBody>
      <dsp:txXfrm>
        <a:off x="751168" y="3583436"/>
        <a:ext cx="7911413" cy="447794"/>
      </dsp:txXfrm>
    </dsp:sp>
    <dsp:sp modelId="{2E67E56D-D136-5640-89D4-B59B0E55B701}">
      <dsp:nvSpPr>
        <dsp:cNvPr id="0" name=""/>
        <dsp:cNvSpPr/>
      </dsp:nvSpPr>
      <dsp:spPr>
        <a:xfrm>
          <a:off x="471297" y="3527461"/>
          <a:ext cx="559742" cy="55974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7A49B7-ABCF-B342-B0F5-14C0E7132097}">
      <dsp:nvSpPr>
        <dsp:cNvPr id="0" name=""/>
        <dsp:cNvSpPr/>
      </dsp:nvSpPr>
      <dsp:spPr>
        <a:xfrm>
          <a:off x="345650" y="4255521"/>
          <a:ext cx="8316931" cy="44779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437"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Fatigue</a:t>
          </a:r>
        </a:p>
      </dsp:txBody>
      <dsp:txXfrm>
        <a:off x="345650" y="4255521"/>
        <a:ext cx="8316931" cy="447794"/>
      </dsp:txXfrm>
    </dsp:sp>
    <dsp:sp modelId="{EDD46F4F-6E1E-D94E-918F-FBCEC4A57418}">
      <dsp:nvSpPr>
        <dsp:cNvPr id="0" name=""/>
        <dsp:cNvSpPr/>
      </dsp:nvSpPr>
      <dsp:spPr>
        <a:xfrm>
          <a:off x="65779" y="4199547"/>
          <a:ext cx="559742" cy="55974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51F43-E5DA-42DD-BA0D-D81E87EA3556}">
      <dsp:nvSpPr>
        <dsp:cNvPr id="0" name=""/>
        <dsp:cNvSpPr/>
      </dsp:nvSpPr>
      <dsp:spPr>
        <a:xfrm>
          <a:off x="0" y="0"/>
          <a:ext cx="8742263" cy="92241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67-year-old, diagnosed at age 60 with high-risk disease (</a:t>
          </a:r>
          <a:r>
            <a:rPr lang="en-US" sz="1800" kern="1200" dirty="0" err="1"/>
            <a:t>IgHV</a:t>
          </a:r>
          <a:r>
            <a:rPr lang="en-US" sz="1800" kern="1200" dirty="0"/>
            <a:t> unmutated, Del17P).  Bulky nodes, initial presentation meeting indication for therapy</a:t>
          </a:r>
        </a:p>
      </dsp:txBody>
      <dsp:txXfrm>
        <a:off x="27017" y="27017"/>
        <a:ext cx="7668958" cy="868383"/>
      </dsp:txXfrm>
    </dsp:sp>
    <dsp:sp modelId="{D8DF6592-0118-4CBD-89A6-B38D8C021AD5}">
      <dsp:nvSpPr>
        <dsp:cNvPr id="0" name=""/>
        <dsp:cNvSpPr/>
      </dsp:nvSpPr>
      <dsp:spPr>
        <a:xfrm>
          <a:off x="732164" y="1090129"/>
          <a:ext cx="8742263" cy="922417"/>
        </a:xfrm>
        <a:prstGeom prst="roundRect">
          <a:avLst>
            <a:gd name="adj" fmla="val 10000"/>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Initially treated with ibrutinib, 3.5 years later had PD</a:t>
          </a:r>
        </a:p>
      </dsp:txBody>
      <dsp:txXfrm>
        <a:off x="759181" y="1117146"/>
        <a:ext cx="7356493" cy="868383"/>
      </dsp:txXfrm>
    </dsp:sp>
    <dsp:sp modelId="{3A6258F7-3D36-43F9-86B9-1FD8F01F4A21}">
      <dsp:nvSpPr>
        <dsp:cNvPr id="0" name=""/>
        <dsp:cNvSpPr/>
      </dsp:nvSpPr>
      <dsp:spPr>
        <a:xfrm>
          <a:off x="1453401" y="2180258"/>
          <a:ext cx="8742263" cy="922417"/>
        </a:xfrm>
        <a:prstGeom prst="roundRect">
          <a:avLst>
            <a:gd name="adj" fmla="val 10000"/>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Treated at that time with rituximab / venetoclax – responded to treatment but then PD at two years.</a:t>
          </a:r>
        </a:p>
      </dsp:txBody>
      <dsp:txXfrm>
        <a:off x="1480418" y="2207275"/>
        <a:ext cx="7367421" cy="868383"/>
      </dsp:txXfrm>
    </dsp:sp>
    <dsp:sp modelId="{7680E2FF-BBB2-4D78-B2A6-E2AAD29C5FDB}">
      <dsp:nvSpPr>
        <dsp:cNvPr id="0" name=""/>
        <dsp:cNvSpPr/>
      </dsp:nvSpPr>
      <dsp:spPr>
        <a:xfrm>
          <a:off x="2185565" y="3270387"/>
          <a:ext cx="8742263" cy="922417"/>
        </a:xfrm>
        <a:prstGeom prst="roundRect">
          <a:avLst>
            <a:gd name="adj" fmla="val 1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Enrolled on pirtobrutinib study with reasonably controlled disease, but now progressing – now what?</a:t>
          </a:r>
        </a:p>
      </dsp:txBody>
      <dsp:txXfrm>
        <a:off x="2212582" y="3297404"/>
        <a:ext cx="7356493" cy="868383"/>
      </dsp:txXfrm>
    </dsp:sp>
    <dsp:sp modelId="{FC9A21F6-0E90-43DA-956C-F65005487D6A}">
      <dsp:nvSpPr>
        <dsp:cNvPr id="0" name=""/>
        <dsp:cNvSpPr/>
      </dsp:nvSpPr>
      <dsp:spPr>
        <a:xfrm>
          <a:off x="8142692" y="706487"/>
          <a:ext cx="599571" cy="599571"/>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277595" y="706487"/>
        <a:ext cx="329765" cy="451177"/>
      </dsp:txXfrm>
    </dsp:sp>
    <dsp:sp modelId="{24B63BAB-808B-4B50-B8F3-E1408D049B63}">
      <dsp:nvSpPr>
        <dsp:cNvPr id="0" name=""/>
        <dsp:cNvSpPr/>
      </dsp:nvSpPr>
      <dsp:spPr>
        <a:xfrm>
          <a:off x="8874856" y="1796616"/>
          <a:ext cx="599571" cy="599571"/>
        </a:xfrm>
        <a:prstGeom prst="downArrow">
          <a:avLst>
            <a:gd name="adj1" fmla="val 55000"/>
            <a:gd name="adj2" fmla="val 45000"/>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009759" y="1796616"/>
        <a:ext cx="329765" cy="451177"/>
      </dsp:txXfrm>
    </dsp:sp>
    <dsp:sp modelId="{648F11B2-5819-454F-ADDE-7A788E65BD59}">
      <dsp:nvSpPr>
        <dsp:cNvPr id="0" name=""/>
        <dsp:cNvSpPr/>
      </dsp:nvSpPr>
      <dsp:spPr>
        <a:xfrm>
          <a:off x="9596093" y="2886746"/>
          <a:ext cx="599571" cy="599571"/>
        </a:xfrm>
        <a:prstGeom prst="downArrow">
          <a:avLst>
            <a:gd name="adj1" fmla="val 55000"/>
            <a:gd name="adj2" fmla="val 45000"/>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730996" y="2886746"/>
        <a:ext cx="329765" cy="4511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EF2A8-5E25-485C-9617-FBE515306540}">
      <dsp:nvSpPr>
        <dsp:cNvPr id="0" name=""/>
        <dsp:cNvSpPr/>
      </dsp:nvSpPr>
      <dsp:spPr>
        <a:xfrm>
          <a:off x="5530" y="1494451"/>
          <a:ext cx="3273217" cy="12039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When to refer?</a:t>
          </a:r>
        </a:p>
      </dsp:txBody>
      <dsp:txXfrm>
        <a:off x="5530" y="1494451"/>
        <a:ext cx="3273217" cy="1203902"/>
      </dsp:txXfrm>
    </dsp:sp>
    <dsp:sp modelId="{A1CCF9EF-85CF-458A-BAE9-A458A3632459}">
      <dsp:nvSpPr>
        <dsp:cNvPr id="0" name=""/>
        <dsp:cNvSpPr/>
      </dsp:nvSpPr>
      <dsp:spPr>
        <a:xfrm>
          <a:off x="3784386" y="1494451"/>
          <a:ext cx="3335964" cy="12039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What are the barriers?</a:t>
          </a:r>
        </a:p>
      </dsp:txBody>
      <dsp:txXfrm>
        <a:off x="3784386" y="1494451"/>
        <a:ext cx="3335964" cy="1203902"/>
      </dsp:txXfrm>
    </dsp:sp>
    <dsp:sp modelId="{F66DA8C8-8895-4C01-9A74-C139F2FF5488}">
      <dsp:nvSpPr>
        <dsp:cNvPr id="0" name=""/>
        <dsp:cNvSpPr/>
      </dsp:nvSpPr>
      <dsp:spPr>
        <a:xfrm>
          <a:off x="7625990" y="1494451"/>
          <a:ext cx="3296307" cy="12039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dirty="0"/>
            <a:t>Who are the patients?</a:t>
          </a:r>
        </a:p>
      </dsp:txBody>
      <dsp:txXfrm>
        <a:off x="7625990" y="1494451"/>
        <a:ext cx="3296307" cy="12039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39759-B948-4B52-AD46-3D01B2C7820A}">
      <dsp:nvSpPr>
        <dsp:cNvPr id="0" name=""/>
        <dsp:cNvSpPr/>
      </dsp:nvSpPr>
      <dsp:spPr>
        <a:xfrm>
          <a:off x="0" y="81750"/>
          <a:ext cx="6900512"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Discuss overview and mechanisms for CAR-T cell therapy</a:t>
          </a:r>
        </a:p>
      </dsp:txBody>
      <dsp:txXfrm>
        <a:off x="50489" y="132239"/>
        <a:ext cx="6799534" cy="933302"/>
      </dsp:txXfrm>
    </dsp:sp>
    <dsp:sp modelId="{21A86E5F-A2B0-4C05-A525-78174533044B}">
      <dsp:nvSpPr>
        <dsp:cNvPr id="0" name=""/>
        <dsp:cNvSpPr/>
      </dsp:nvSpPr>
      <dsp:spPr>
        <a:xfrm>
          <a:off x="0" y="1190910"/>
          <a:ext cx="6900512" cy="1034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Process for CAR-T:</a:t>
          </a:r>
          <a:endParaRPr lang="en-US" sz="2600" kern="1200" dirty="0"/>
        </a:p>
      </dsp:txBody>
      <dsp:txXfrm>
        <a:off x="50489" y="1241399"/>
        <a:ext cx="6799534" cy="933302"/>
      </dsp:txXfrm>
    </dsp:sp>
    <dsp:sp modelId="{36C11435-37A1-414F-814F-F68C1C1D8204}">
      <dsp:nvSpPr>
        <dsp:cNvPr id="0" name=""/>
        <dsp:cNvSpPr/>
      </dsp:nvSpPr>
      <dsp:spPr>
        <a:xfrm>
          <a:off x="0" y="2225190"/>
          <a:ext cx="6900512"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Chimeric Antigen Receptor (CAR) Modified T cells</a:t>
          </a:r>
        </a:p>
        <a:p>
          <a:pPr marL="228600" lvl="1" indent="-228600" algn="l" defTabSz="889000">
            <a:lnSpc>
              <a:spcPct val="90000"/>
            </a:lnSpc>
            <a:spcBef>
              <a:spcPct val="0"/>
            </a:spcBef>
            <a:spcAft>
              <a:spcPct val="20000"/>
            </a:spcAft>
            <a:buChar char="•"/>
          </a:pPr>
          <a:r>
            <a:rPr lang="en-US" sz="2000" kern="1200" dirty="0"/>
            <a:t>Normal T cells are extracted from patients with indication for CART through process called </a:t>
          </a:r>
          <a:r>
            <a:rPr lang="en-US" sz="2000" kern="1200" dirty="0" err="1"/>
            <a:t>leukopheresis</a:t>
          </a:r>
          <a:r>
            <a:rPr lang="en-US" sz="2000" kern="1200" dirty="0"/>
            <a:t>.</a:t>
          </a:r>
        </a:p>
        <a:p>
          <a:pPr marL="228600" lvl="1" indent="-228600" algn="l" defTabSz="889000">
            <a:lnSpc>
              <a:spcPct val="90000"/>
            </a:lnSpc>
            <a:spcBef>
              <a:spcPct val="0"/>
            </a:spcBef>
            <a:spcAft>
              <a:spcPct val="20000"/>
            </a:spcAft>
            <a:buChar char="•"/>
          </a:pPr>
          <a:r>
            <a:rPr lang="en-US" sz="2000" kern="1200"/>
            <a:t>T cells are then genetically engineered (in laboratory)</a:t>
          </a:r>
        </a:p>
        <a:p>
          <a:pPr marL="228600" lvl="1" indent="-228600" algn="l" defTabSz="889000">
            <a:lnSpc>
              <a:spcPct val="90000"/>
            </a:lnSpc>
            <a:spcBef>
              <a:spcPct val="0"/>
            </a:spcBef>
            <a:spcAft>
              <a:spcPct val="20000"/>
            </a:spcAft>
            <a:buChar char="•"/>
          </a:pPr>
          <a:r>
            <a:rPr lang="en-US" sz="2000" kern="1200"/>
            <a:t>The altered T cells express an artificial receptor, CAR</a:t>
          </a:r>
        </a:p>
        <a:p>
          <a:pPr marL="228600" lvl="1" indent="-228600" algn="l" defTabSz="889000">
            <a:lnSpc>
              <a:spcPct val="90000"/>
            </a:lnSpc>
            <a:spcBef>
              <a:spcPct val="0"/>
            </a:spcBef>
            <a:spcAft>
              <a:spcPct val="20000"/>
            </a:spcAft>
            <a:buChar char="•"/>
          </a:pPr>
          <a:r>
            <a:rPr lang="en-US" sz="2000" kern="1200" dirty="0"/>
            <a:t>The CAR-T cells are expanded to increase number of cells </a:t>
          </a:r>
          <a:r>
            <a:rPr lang="en-US" sz="2000" i="1" kern="1200" dirty="0"/>
            <a:t>~15 days</a:t>
          </a:r>
        </a:p>
        <a:p>
          <a:pPr marL="228600" lvl="1" indent="-228600" algn="l" defTabSz="889000">
            <a:lnSpc>
              <a:spcPct val="90000"/>
            </a:lnSpc>
            <a:spcBef>
              <a:spcPct val="0"/>
            </a:spcBef>
            <a:spcAft>
              <a:spcPct val="20000"/>
            </a:spcAft>
            <a:buChar char="•"/>
          </a:pPr>
          <a:r>
            <a:rPr lang="en-US" sz="2000" kern="1200"/>
            <a:t>The patient receives chemotherapy to deplete lymphocytes </a:t>
          </a:r>
        </a:p>
        <a:p>
          <a:pPr marL="228600" lvl="1" indent="-228600" algn="l" defTabSz="889000">
            <a:lnSpc>
              <a:spcPct val="90000"/>
            </a:lnSpc>
            <a:spcBef>
              <a:spcPct val="0"/>
            </a:spcBef>
            <a:spcAft>
              <a:spcPct val="20000"/>
            </a:spcAft>
            <a:buChar char="•"/>
          </a:pPr>
          <a:r>
            <a:rPr lang="en-US" sz="2000" kern="1200"/>
            <a:t>CAR-T cells are then infused into patient via IV infusion (inpt/outpt)</a:t>
          </a:r>
        </a:p>
      </dsp:txBody>
      <dsp:txXfrm>
        <a:off x="0" y="2225190"/>
        <a:ext cx="6900512" cy="3229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E2EAF-1C4E-4319-A2E9-6868CF576A7A}">
      <dsp:nvSpPr>
        <dsp:cNvPr id="0" name=""/>
        <dsp:cNvSpPr/>
      </dsp:nvSpPr>
      <dsp:spPr>
        <a:xfrm>
          <a:off x="0" y="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814B3F-BEAD-46C2-8078-A7530FC5E9C3}">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Patients are instructed on duration of hospitalization, usually 3-4 weeks</a:t>
          </a:r>
        </a:p>
      </dsp:txBody>
      <dsp:txXfrm>
        <a:off x="0" y="0"/>
        <a:ext cx="6900512" cy="2768070"/>
      </dsp:txXfrm>
    </dsp:sp>
    <dsp:sp modelId="{4F74E284-006E-41BE-BD1D-AF5193BE54C8}">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00075-6515-438F-B937-84157491BA77}">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Patients instructed to plan to remain in close proximity to medical center for 2 weeks to 1 month</a:t>
          </a:r>
        </a:p>
      </dsp:txBody>
      <dsp:txXfrm>
        <a:off x="0" y="2768070"/>
        <a:ext cx="6900512" cy="276807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B9595-EA22-41F1-B50E-E1D034CF4A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9960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81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AB91C-9113-C58E-6967-53498BA4D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59564-7DF8-6032-B221-669633A7A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05645-81B0-3069-8D21-43882D2BA9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8564C4-AF59-40DE-0D30-847C172A35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1410-F847-43EF-9D91-C3A840DDD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645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6C59A-A457-25E2-1055-5B529042B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6E206-0933-2B6E-0844-7F9133D17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03583-359F-C552-957A-57FF4179D2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FCEA84-7370-602C-30BB-C8E7440966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3DB79-7C08-4012-A335-F87E7026C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003298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93C2-528C-81BF-11F4-EA01F71DDA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E0981-71BF-5EED-1C17-B89638907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76B2D3-9C7E-8711-F550-17C02757AA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6EB91A-FD31-67A4-9F7A-7D5B4DBED2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137401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37A00-ED80-45D1-9E4C-F9D68387E0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7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2817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a:extLst>
            <a:ext uri="{FF2B5EF4-FFF2-40B4-BE49-F238E27FC236}">
              <a16:creationId xmlns:a16="http://schemas.microsoft.com/office/drawing/2014/main" id="{25B7EA75-3F9A-5E40-21F6-C25994EF4D7D}"/>
            </a:ext>
          </a:extLst>
        </p:cNvPr>
        <p:cNvGrpSpPr/>
        <p:nvPr/>
      </p:nvGrpSpPr>
      <p:grpSpPr>
        <a:xfrm>
          <a:off x="0" y="0"/>
          <a:ext cx="0" cy="0"/>
          <a:chOff x="0" y="0"/>
          <a:chExt cx="0" cy="0"/>
        </a:xfrm>
      </p:grpSpPr>
      <p:sp>
        <p:nvSpPr>
          <p:cNvPr id="184" name="Google Shape;184;p7:notes">
            <a:extLst>
              <a:ext uri="{FF2B5EF4-FFF2-40B4-BE49-F238E27FC236}">
                <a16:creationId xmlns:a16="http://schemas.microsoft.com/office/drawing/2014/main" id="{4B8400F7-88E6-D05C-6BFB-9DC5015AC0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7:notes">
            <a:extLst>
              <a:ext uri="{FF2B5EF4-FFF2-40B4-BE49-F238E27FC236}">
                <a16:creationId xmlns:a16="http://schemas.microsoft.com/office/drawing/2014/main" id="{08C8428E-F0F3-3E74-8AAB-7FFAC12B5E6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930" lvl="0" indent="-76930" algn="l" rtl="0">
              <a:lnSpc>
                <a:spcPct val="93000"/>
              </a:lnSpc>
              <a:spcBef>
                <a:spcPts val="0"/>
              </a:spcBef>
              <a:spcAft>
                <a:spcPts val="0"/>
              </a:spcAft>
              <a:buNone/>
            </a:pPr>
            <a:endParaRPr sz="1400">
              <a:latin typeface="Arial"/>
              <a:ea typeface="Arial"/>
              <a:cs typeface="Arial"/>
              <a:sym typeface="Arial"/>
            </a:endParaRPr>
          </a:p>
        </p:txBody>
      </p:sp>
      <p:sp>
        <p:nvSpPr>
          <p:cNvPr id="186" name="Google Shape;186;p7:notes">
            <a:extLst>
              <a:ext uri="{FF2B5EF4-FFF2-40B4-BE49-F238E27FC236}">
                <a16:creationId xmlns:a16="http://schemas.microsoft.com/office/drawing/2014/main" id="{812B8CDC-1800-40F0-35B6-775032F5E01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4955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B9595-EA22-41F1-B50E-E1D034CF4A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078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4/21/25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916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1972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6664839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3643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6119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62694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109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72508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23844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12738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116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498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750582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630352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057715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197005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691957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045240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1523320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2780-F9D1-CBF0-F39C-62EE0E4929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9720C7-6ACD-CD44-5D03-D52825110B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F44A11-08C5-FB35-9D8F-6EFE65132EF1}"/>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5" name="Footer Placeholder 4">
            <a:extLst>
              <a:ext uri="{FF2B5EF4-FFF2-40B4-BE49-F238E27FC236}">
                <a16:creationId xmlns:a16="http://schemas.microsoft.com/office/drawing/2014/main" id="{F3971AC7-B991-19D7-256B-299DEA5DF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5713B-9B38-EDB0-994A-5BDC338610A8}"/>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288695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65E2-7AD8-ECFB-8F89-D138ECA77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F16AF-366C-AECF-228E-11529BABC6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855B8-B2B2-17C1-6E28-B58E94D13C38}"/>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5" name="Footer Placeholder 4">
            <a:extLst>
              <a:ext uri="{FF2B5EF4-FFF2-40B4-BE49-F238E27FC236}">
                <a16:creationId xmlns:a16="http://schemas.microsoft.com/office/drawing/2014/main" id="{BBA7B6F0-2AB6-CD79-B080-789D82A1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CCC81-87EC-BFE9-A7E9-0B7917375CBD}"/>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2521796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0F6B-EE8D-5EE9-ABC4-2EEF23F0C4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CA7E2-D71A-31C9-D0AF-490DD470CC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EF4D66-9D1D-A5CC-736B-658EBD07437E}"/>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5" name="Footer Placeholder 4">
            <a:extLst>
              <a:ext uri="{FF2B5EF4-FFF2-40B4-BE49-F238E27FC236}">
                <a16:creationId xmlns:a16="http://schemas.microsoft.com/office/drawing/2014/main" id="{13B75D0E-2C82-1B59-7898-D45804625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3C444-A30F-2540-7FFC-04F2839BB491}"/>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34385510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AB17-81DE-AD0D-5EAA-BE20CAF77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4A736-15FE-E148-2FD9-81EB97AAC9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9FB21-2976-493A-1E96-4E68C9E30B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567BCF-6788-9B83-AA4A-20F3F2013172}"/>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6" name="Footer Placeholder 5">
            <a:extLst>
              <a:ext uri="{FF2B5EF4-FFF2-40B4-BE49-F238E27FC236}">
                <a16:creationId xmlns:a16="http://schemas.microsoft.com/office/drawing/2014/main" id="{5519AB98-9842-F05B-58F8-C96D796B2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C85AA-AF51-759F-44BB-12B943108741}"/>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1733383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D293-5D2B-5F3D-A3D2-8BF85B885D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C46BF7-C062-1BF2-F8AD-E9799289E1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4C475-DB81-8277-3E16-FFD4DECD88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A85A09-1D1E-A59C-417F-8C99AC7DC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2E948C-5749-0862-13BA-A4C8790C2F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2FB16-26B9-3AEC-2ABA-3DF5ACE4096E}"/>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8" name="Footer Placeholder 7">
            <a:extLst>
              <a:ext uri="{FF2B5EF4-FFF2-40B4-BE49-F238E27FC236}">
                <a16:creationId xmlns:a16="http://schemas.microsoft.com/office/drawing/2014/main" id="{A4AD1C4F-2834-804D-3FBA-0B29BA3B7C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DB9A3D-7F2B-9AD6-128E-84062BB3D4A3}"/>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34308176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CE31-3E95-CE71-1ACF-E29C4F81CA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23A6F8-C431-8153-DB91-5BB9E66E22B6}"/>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4" name="Footer Placeholder 3">
            <a:extLst>
              <a:ext uri="{FF2B5EF4-FFF2-40B4-BE49-F238E27FC236}">
                <a16:creationId xmlns:a16="http://schemas.microsoft.com/office/drawing/2014/main" id="{9D055A8B-F2D3-F99E-FA03-F8ED575B7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05607F-AFBA-41A0-792E-093F801F8944}"/>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4145059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D011D-0C1E-E223-99D7-F98481C345CB}"/>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3" name="Footer Placeholder 2">
            <a:extLst>
              <a:ext uri="{FF2B5EF4-FFF2-40B4-BE49-F238E27FC236}">
                <a16:creationId xmlns:a16="http://schemas.microsoft.com/office/drawing/2014/main" id="{0DA17B40-FBF9-A9EB-2F0B-B7EBADA217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617F1E-4716-946C-6D2D-102A440A6680}"/>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1170691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DE17-080E-949D-F44C-A482CE71E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2745E7-B22D-C888-1941-C28D509DC6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CC2921-AB86-B608-E6C0-6A03C37E3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5A4B0-937B-58CF-1588-B4F2CD0B57A9}"/>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6" name="Footer Placeholder 5">
            <a:extLst>
              <a:ext uri="{FF2B5EF4-FFF2-40B4-BE49-F238E27FC236}">
                <a16:creationId xmlns:a16="http://schemas.microsoft.com/office/drawing/2014/main" id="{E758C1BE-AE42-CA77-070E-B5ADAF0FF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4A9E-2F83-4BAF-70B7-EB9AC46FA9B3}"/>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33476639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59F2-D396-843F-A661-7923D2F541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4128A1-034E-586F-92A3-4E39D1043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37765B-C5F8-92D0-98B0-E90927E9AB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16C479-968F-9258-984B-BAA0A99ECA1B}"/>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6" name="Footer Placeholder 5">
            <a:extLst>
              <a:ext uri="{FF2B5EF4-FFF2-40B4-BE49-F238E27FC236}">
                <a16:creationId xmlns:a16="http://schemas.microsoft.com/office/drawing/2014/main" id="{C62EDBEC-E6B7-35BA-BF1D-1DF1043C6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BA72E-1315-34E6-6F07-8B236D0C51E2}"/>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3673483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944C-D272-ADF0-F858-24D1306AC2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7CB64D-D654-3FEE-60C9-254946EE0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03BC27-F8C6-D1B2-637C-48921C8C36AC}"/>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5" name="Footer Placeholder 4">
            <a:extLst>
              <a:ext uri="{FF2B5EF4-FFF2-40B4-BE49-F238E27FC236}">
                <a16:creationId xmlns:a16="http://schemas.microsoft.com/office/drawing/2014/main" id="{86D5373B-276E-EFF2-25F9-6E67B0EB8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C94FC-5959-EF89-CE48-D2B88973C2EC}"/>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230629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B6BA3A-BD43-59CA-7809-7FE8D925D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61143-7FC9-F3CB-E906-0A5DFE2E8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670A0B-DFEE-09E2-1779-430D1D17ADF8}"/>
              </a:ext>
            </a:extLst>
          </p:cNvPr>
          <p:cNvSpPr>
            <a:spLocks noGrp="1"/>
          </p:cNvSpPr>
          <p:nvPr>
            <p:ph type="dt" sz="half" idx="10"/>
          </p:nvPr>
        </p:nvSpPr>
        <p:spPr/>
        <p:txBody>
          <a:bodyPr/>
          <a:lstStyle/>
          <a:p>
            <a:fld id="{0FD6D4E9-72AD-4E66-B076-45E26ED1E344}" type="datetimeFigureOut">
              <a:rPr lang="en-US" smtClean="0"/>
              <a:t>4/21/25</a:t>
            </a:fld>
            <a:endParaRPr lang="en-US"/>
          </a:p>
        </p:txBody>
      </p:sp>
      <p:sp>
        <p:nvSpPr>
          <p:cNvPr id="5" name="Footer Placeholder 4">
            <a:extLst>
              <a:ext uri="{FF2B5EF4-FFF2-40B4-BE49-F238E27FC236}">
                <a16:creationId xmlns:a16="http://schemas.microsoft.com/office/drawing/2014/main" id="{47B5E9E0-15E8-9901-D9DD-86AFE660B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60CB2-07DE-F1F7-9847-50FA10C33298}"/>
              </a:ext>
            </a:extLst>
          </p:cNvPr>
          <p:cNvSpPr>
            <a:spLocks noGrp="1"/>
          </p:cNvSpPr>
          <p:nvPr>
            <p:ph type="sldNum" sz="quarter" idx="12"/>
          </p:nvPr>
        </p:nvSpPr>
        <p:spPr/>
        <p:txBody>
          <a:bodyPr/>
          <a:lstStyle/>
          <a:p>
            <a:fld id="{BA5F8BBE-99C5-400B-A8F1-30FB9358748B}" type="slidenum">
              <a:rPr lang="en-US" smtClean="0"/>
              <a:t>‹#›</a:t>
            </a:fld>
            <a:endParaRPr lang="en-US"/>
          </a:p>
        </p:txBody>
      </p:sp>
    </p:spTree>
    <p:extLst>
      <p:ext uri="{BB962C8B-B14F-4D97-AF65-F5344CB8AC3E}">
        <p14:creationId xmlns:p14="http://schemas.microsoft.com/office/powerpoint/2010/main" val="345171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671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1_Title Slide" userDrawn="1">
  <p:cSld name="1_Title Slide">
    <p:bg>
      <p:bgPr>
        <a:solidFill>
          <a:schemeClr val="lt1"/>
        </a:solidFill>
        <a:effectLst/>
      </p:bgPr>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103147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196B24"/>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96B24"/>
              </a:solidFill>
              <a:effectLst/>
              <a:uLnTx/>
              <a:uFillTx/>
              <a:latin typeface="Aptos" panose="02110004020202020204"/>
              <a:ea typeface="+mn-ea"/>
              <a:cs typeface="+mn-cs"/>
            </a:endParaRPr>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80880"/>
            <a:ext cx="6302773" cy="567048"/>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8781826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57307"/>
            <a:ext cx="10792178" cy="4586293"/>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CA8341"/>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CA8341"/>
              </a:solidFill>
              <a:effectLst/>
              <a:uLnTx/>
              <a:uFillTx/>
              <a:latin typeface="Franklin Gothic Book" panose="020B0503020102020204"/>
              <a:ea typeface="+mn-ea"/>
              <a:cs typeface="+mn-cs"/>
            </a:endParaRPr>
          </a:p>
        </p:txBody>
      </p:sp>
      <p:sp>
        <p:nvSpPr>
          <p:cNvPr id="6" name="Text Placeholder 4">
            <a:extLst>
              <a:ext uri="{FF2B5EF4-FFF2-40B4-BE49-F238E27FC236}">
                <a16:creationId xmlns:a16="http://schemas.microsoft.com/office/drawing/2014/main" id="{68DD7426-3AA2-A245-81A5-F67F1BEBCFB8}"/>
              </a:ext>
            </a:extLst>
          </p:cNvPr>
          <p:cNvSpPr>
            <a:spLocks noGrp="1"/>
          </p:cNvSpPr>
          <p:nvPr>
            <p:ph type="body" sz="quarter" idx="10"/>
          </p:nvPr>
        </p:nvSpPr>
        <p:spPr>
          <a:xfrm>
            <a:off x="699911" y="6166624"/>
            <a:ext cx="6314206" cy="58130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058599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94B3-5823-CFDE-CB57-6A340AF30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354E8-C6C7-9AB9-B210-080AEFA9D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3EC26B-2D0A-DCAC-6204-EBF476D2970B}"/>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5" name="Footer Placeholder 4">
            <a:extLst>
              <a:ext uri="{FF2B5EF4-FFF2-40B4-BE49-F238E27FC236}">
                <a16:creationId xmlns:a16="http://schemas.microsoft.com/office/drawing/2014/main" id="{AE502158-EF97-DBCB-0F58-0CAF33A8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48E7A-95A1-B577-9E56-8B65978B0204}"/>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27533795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BC13-920A-F1A4-5DF5-617150FFD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D850E-467C-15C6-FA1A-582C56A5AC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01B72-FF5E-E81C-9533-75853E9EDD5C}"/>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5" name="Footer Placeholder 4">
            <a:extLst>
              <a:ext uri="{FF2B5EF4-FFF2-40B4-BE49-F238E27FC236}">
                <a16:creationId xmlns:a16="http://schemas.microsoft.com/office/drawing/2014/main" id="{295D4A62-1AFD-9396-939A-1107A456D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E825E-AE42-DA75-FC62-044510959963}"/>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2447381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694E-0C2D-0FE3-556F-B563C98D0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33270C-8B98-9D96-5D91-4A48D0B29B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31F1E-2431-948F-453E-11AA968EA1AD}"/>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5" name="Footer Placeholder 4">
            <a:extLst>
              <a:ext uri="{FF2B5EF4-FFF2-40B4-BE49-F238E27FC236}">
                <a16:creationId xmlns:a16="http://schemas.microsoft.com/office/drawing/2014/main" id="{EEEB24EC-F7AC-6AFD-E99C-52FA75E38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EC8DC4-BA3C-4A50-52D3-B33E2F9B9F60}"/>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125248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42C7-53FA-B41D-44F3-66EF0FE3F7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54E39-DC51-8395-3E5D-A43E7045B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557774-A9F0-973A-B376-E78B304A4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F79B30-5BB5-EF88-B51F-7DD388CC3CDB}"/>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6" name="Footer Placeholder 5">
            <a:extLst>
              <a:ext uri="{FF2B5EF4-FFF2-40B4-BE49-F238E27FC236}">
                <a16:creationId xmlns:a16="http://schemas.microsoft.com/office/drawing/2014/main" id="{501F118B-45F3-55B6-5058-2B2BDB37B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87377-529B-9D77-D581-B92271C6CA6A}"/>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2757020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C794-4468-D9C3-5062-E575EDF277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3F81BF-8E95-A16F-71AD-5B8637D5C2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9BBA5-E358-E3AC-13A3-0986AE44DC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13E8A2-183E-DC18-7DEA-40070B654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50917-A906-00B8-9333-F0FB4F9E5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27B13A-CC9A-B74B-0724-D3E2C350CA9E}"/>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8" name="Footer Placeholder 7">
            <a:extLst>
              <a:ext uri="{FF2B5EF4-FFF2-40B4-BE49-F238E27FC236}">
                <a16:creationId xmlns:a16="http://schemas.microsoft.com/office/drawing/2014/main" id="{605A7AAB-FF9E-B873-28CA-51D83ADCF7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4A40D5-D99C-DB03-DC8A-EB82FB36AE52}"/>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4099538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42BA-4A68-A9AC-B7A4-CDAB63A748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134E84-BF19-065A-5AF5-CD89B10ED1A5}"/>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4" name="Footer Placeholder 3">
            <a:extLst>
              <a:ext uri="{FF2B5EF4-FFF2-40B4-BE49-F238E27FC236}">
                <a16:creationId xmlns:a16="http://schemas.microsoft.com/office/drawing/2014/main" id="{AC3DA1DD-14E0-D72D-27E7-EC05166507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00D86A-156C-0089-AAAC-2A6D07BAC98F}"/>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370859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2E3CE2-698C-7ADB-BDF4-69401C81902B}"/>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3" name="Footer Placeholder 2">
            <a:extLst>
              <a:ext uri="{FF2B5EF4-FFF2-40B4-BE49-F238E27FC236}">
                <a16:creationId xmlns:a16="http://schemas.microsoft.com/office/drawing/2014/main" id="{A3DE7A78-F7D0-5AAF-BF94-AB918B2AC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79FE6E-B2FA-50C9-244C-63BFC9ED5FCC}"/>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1339640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CA1F-EE5F-EBDC-B160-59FEC7A0B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FC7B4A-F023-3EB7-4680-52A071296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E938F9-6AA8-B705-26BC-F4CA911EE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EAE5-24A6-682E-94E3-690FB7647F84}"/>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6" name="Footer Placeholder 5">
            <a:extLst>
              <a:ext uri="{FF2B5EF4-FFF2-40B4-BE49-F238E27FC236}">
                <a16:creationId xmlns:a16="http://schemas.microsoft.com/office/drawing/2014/main" id="{264F6149-C1B6-6673-189E-6AD701EA9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67A039-554A-DE63-1412-02528FDAD603}"/>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3691734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5D7D3-E57A-9FDD-F4A6-F993B4BC7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C4C567-F6D7-6351-5D1A-27723B689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FFD547-4D41-11DB-7EE8-8760C9B68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67D050-1999-BAD9-C7B1-AACAD458906D}"/>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6" name="Footer Placeholder 5">
            <a:extLst>
              <a:ext uri="{FF2B5EF4-FFF2-40B4-BE49-F238E27FC236}">
                <a16:creationId xmlns:a16="http://schemas.microsoft.com/office/drawing/2014/main" id="{B880D94C-6422-0CD3-7FBD-65B4A8DBD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64A02-74AF-7558-4DD3-3DD27FA1FE46}"/>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14013458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E155-C77A-477B-8327-13DDBA7567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076EE4-3515-98E5-AA72-B2B543888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9D51C-CE95-0E11-D735-0A52CF8808B8}"/>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5" name="Footer Placeholder 4">
            <a:extLst>
              <a:ext uri="{FF2B5EF4-FFF2-40B4-BE49-F238E27FC236}">
                <a16:creationId xmlns:a16="http://schemas.microsoft.com/office/drawing/2014/main" id="{2A6DFB6B-4D3B-DD48-9132-737F2505E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A3467-F993-9F62-8302-4D117FB8CE14}"/>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1432271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D4410-4F98-CB41-C6C6-92E7A14C7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019374-115B-EC61-2107-4A9F0FE4D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ABB00-6EB3-CDEB-D5FF-80E917840F2A}"/>
              </a:ext>
            </a:extLst>
          </p:cNvPr>
          <p:cNvSpPr>
            <a:spLocks noGrp="1"/>
          </p:cNvSpPr>
          <p:nvPr>
            <p:ph type="dt" sz="half" idx="10"/>
          </p:nvPr>
        </p:nvSpPr>
        <p:spPr/>
        <p:txBody>
          <a:bodyPr/>
          <a:lstStyle/>
          <a:p>
            <a:fld id="{ABE31D76-2952-4BD4-811B-3933F7042940}" type="datetimeFigureOut">
              <a:rPr lang="en-US" smtClean="0"/>
              <a:t>4/21/25</a:t>
            </a:fld>
            <a:endParaRPr lang="en-US"/>
          </a:p>
        </p:txBody>
      </p:sp>
      <p:sp>
        <p:nvSpPr>
          <p:cNvPr id="5" name="Footer Placeholder 4">
            <a:extLst>
              <a:ext uri="{FF2B5EF4-FFF2-40B4-BE49-F238E27FC236}">
                <a16:creationId xmlns:a16="http://schemas.microsoft.com/office/drawing/2014/main" id="{6E327566-DBB6-D9CF-C935-AF1A1DBCD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B23C8-46BD-BE6D-D06F-34420851B61A}"/>
              </a:ext>
            </a:extLst>
          </p:cNvPr>
          <p:cNvSpPr>
            <a:spLocks noGrp="1"/>
          </p:cNvSpPr>
          <p:nvPr>
            <p:ph type="sldNum" sz="quarter" idx="12"/>
          </p:nvPr>
        </p:nvSpPr>
        <p:spPr/>
        <p:txBody>
          <a:bodyPr/>
          <a:lstStyle/>
          <a:p>
            <a:fld id="{4CC99C0D-17A0-46E4-8CFD-D65AFB657AA0}" type="slidenum">
              <a:rPr lang="en-US" smtClean="0"/>
              <a:t>‹#›</a:t>
            </a:fld>
            <a:endParaRPr lang="en-US"/>
          </a:p>
        </p:txBody>
      </p:sp>
    </p:spTree>
    <p:extLst>
      <p:ext uri="{BB962C8B-B14F-4D97-AF65-F5344CB8AC3E}">
        <p14:creationId xmlns:p14="http://schemas.microsoft.com/office/powerpoint/2010/main" val="854800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45027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664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03371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08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055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645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703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8814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24203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13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730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065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11701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66830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49180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112443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24392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2.jpe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4/21/25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38111900"/>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 id="2147484635"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41904-4B4B-9B95-26A3-29CFE1C48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C561C1-A51F-C326-2913-6F0F8BE5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41D94-3CB8-C792-ED08-0CE2BABBE0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D6D4E9-72AD-4E66-B076-45E26ED1E344}" type="datetimeFigureOut">
              <a:rPr lang="en-US" smtClean="0"/>
              <a:t>4/21/25</a:t>
            </a:fld>
            <a:endParaRPr lang="en-US"/>
          </a:p>
        </p:txBody>
      </p:sp>
      <p:sp>
        <p:nvSpPr>
          <p:cNvPr id="5" name="Footer Placeholder 4">
            <a:extLst>
              <a:ext uri="{FF2B5EF4-FFF2-40B4-BE49-F238E27FC236}">
                <a16:creationId xmlns:a16="http://schemas.microsoft.com/office/drawing/2014/main" id="{36F4B6B9-B7E0-006C-0AC9-49D1F2EDC1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81E3B9-A0F3-9F64-8E56-FD9423B44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5F8BBE-99C5-400B-A8F1-30FB9358748B}" type="slidenum">
              <a:rPr lang="en-US" smtClean="0"/>
              <a:t>‹#›</a:t>
            </a:fld>
            <a:endParaRPr lang="en-US"/>
          </a:p>
        </p:txBody>
      </p:sp>
    </p:spTree>
    <p:extLst>
      <p:ext uri="{BB962C8B-B14F-4D97-AF65-F5344CB8AC3E}">
        <p14:creationId xmlns:p14="http://schemas.microsoft.com/office/powerpoint/2010/main" val="3234385300"/>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79" r:id="rId12"/>
    <p:sldLayoutId id="2147484681" r:id="rId13"/>
    <p:sldLayoutId id="2147484682" r:id="rId14"/>
    <p:sldLayoutId id="214748468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52F16-A644-0996-8BFA-B9A9C5046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BC8174-7516-62F3-C91A-4D83D6E422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147A6-2E0F-42FD-C34B-00101AB79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31D76-2952-4BD4-811B-3933F7042940}" type="datetimeFigureOut">
              <a:rPr lang="en-US" smtClean="0"/>
              <a:t>4/21/25</a:t>
            </a:fld>
            <a:endParaRPr lang="en-US"/>
          </a:p>
        </p:txBody>
      </p:sp>
      <p:sp>
        <p:nvSpPr>
          <p:cNvPr id="5" name="Footer Placeholder 4">
            <a:extLst>
              <a:ext uri="{FF2B5EF4-FFF2-40B4-BE49-F238E27FC236}">
                <a16:creationId xmlns:a16="http://schemas.microsoft.com/office/drawing/2014/main" id="{5A0CC2FF-F999-DBAF-3B59-DC07B4779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0323AA-615F-FA1C-06EC-09358BE1D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99C0D-17A0-46E4-8CFD-D65AFB657AA0}" type="slidenum">
              <a:rPr lang="en-US" smtClean="0"/>
              <a:t>‹#›</a:t>
            </a:fld>
            <a:endParaRPr lang="en-US"/>
          </a:p>
        </p:txBody>
      </p:sp>
    </p:spTree>
    <p:extLst>
      <p:ext uri="{BB962C8B-B14F-4D97-AF65-F5344CB8AC3E}">
        <p14:creationId xmlns:p14="http://schemas.microsoft.com/office/powerpoint/2010/main" val="1136540778"/>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04142980"/>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 id="2147484673" r:id="rId13"/>
    <p:sldLayoutId id="2147484674" r:id="rId14"/>
    <p:sldLayoutId id="2147484675" r:id="rId15"/>
    <p:sldLayoutId id="2147484676" r:id="rId16"/>
    <p:sldLayoutId id="214748467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8.png"/><Relationship Id="rId17" Type="http://schemas.microsoft.com/office/2007/relationships/hdphoto" Target="../media/hdphoto9.wdp"/><Relationship Id="rId2" Type="http://schemas.openxmlformats.org/officeDocument/2006/relationships/image" Target="../media/image13.png"/><Relationship Id="rId16" Type="http://schemas.openxmlformats.org/officeDocument/2006/relationships/image" Target="../media/image20.png"/><Relationship Id="rId1" Type="http://schemas.openxmlformats.org/officeDocument/2006/relationships/slideLayout" Target="../slideLayouts/slideLayout50.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0.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1016/j.tips.2024.06.006" TargetMode="Externa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43.tmp"/><Relationship Id="rId4" Type="http://schemas.openxmlformats.org/officeDocument/2006/relationships/image" Target="../media/image42.tmp"/></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microsoft.com/office/2007/relationships/hdphoto" Target="../media/hdphoto16.wdp"/><Relationship Id="rId5" Type="http://schemas.openxmlformats.org/officeDocument/2006/relationships/image" Target="../media/image45.png"/><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chart" Target="../charts/char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50.xml"/><Relationship Id="rId5" Type="http://schemas.openxmlformats.org/officeDocument/2006/relationships/image" Target="../media/image53.sv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8.png"/><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9.png"/><Relationship Id="rId1" Type="http://schemas.openxmlformats.org/officeDocument/2006/relationships/slideLayout" Target="../slideLayouts/slideLayout6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chart" Target="../charts/char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0.xml"/><Relationship Id="rId4" Type="http://schemas.openxmlformats.org/officeDocument/2006/relationships/chart" Target="../charts/char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5.xml"/><Relationship Id="rId1" Type="http://schemas.openxmlformats.org/officeDocument/2006/relationships/tags" Target="../tags/tag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3.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4.png"/><Relationship Id="rId1" Type="http://schemas.openxmlformats.org/officeDocument/2006/relationships/slideLayout" Target="../slideLayouts/slideLayout50.xml"/><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7.png"/><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8.png"/><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0.png"/><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1.png"/><Relationship Id="rId1" Type="http://schemas.openxmlformats.org/officeDocument/2006/relationships/slideLayout" Target="../slideLayouts/slideLayout50.xml"/><Relationship Id="rId5" Type="http://schemas.microsoft.com/office/2007/relationships/hdphoto" Target="../media/hdphoto26.wdp"/><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Chronic Lymphocytic Leukemia</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Jacqueline Broadway‑Duren, PhD, DNP, APRN, FNP-BC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Bita Fakhri, MD, MPH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Corinne Hoffman, MS, APRN-CNP, AOCNP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Jeff Sharman, MD</a:t>
            </a:r>
            <a:endParaRPr kumimoji="0" lang="en-US" sz="3200" b="1" i="0"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2400"/>
              </a:spcBef>
            </a:pPr>
            <a:r>
              <a:rPr lang="en-US" sz="3200" dirty="0">
                <a:solidFill>
                  <a:srgbClr val="002060"/>
                </a:solidFill>
                <a:latin typeface="Calibri" panose="020F0502020204030204" pitchFamily="34" charset="0"/>
                <a:cs typeface="Calibri" panose="020F0502020204030204" pitchFamily="34" charset="0"/>
              </a:rPr>
              <a:t>Thursday, April 10, 2025</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PM – 7:30 PM</a:t>
            </a:r>
            <a:endParaRPr lang="en-US" sz="3200" kern="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696477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450CB-9D91-3E32-C0D5-F17F3B440D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0120C9A-F85A-E2D4-3001-D158E5984DB0}"/>
              </a:ext>
            </a:extLst>
          </p:cNvPr>
          <p:cNvSpPr/>
          <p:nvPr/>
        </p:nvSpPr>
        <p:spPr bwMode="auto">
          <a:xfrm>
            <a:off x="758948" y="1268760"/>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13E748E-0EDC-7E64-E8C8-0ECFD9A525A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E9BD108-A501-64D6-D27F-12FA3A1A72E5}"/>
              </a:ext>
            </a:extLst>
          </p:cNvPr>
          <p:cNvSpPr>
            <a:spLocks noGrp="1"/>
          </p:cNvSpPr>
          <p:nvPr>
            <p:ph idx="1"/>
          </p:nvPr>
        </p:nvSpPr>
        <p:spPr>
          <a:xfrm>
            <a:off x="912286" y="1294283"/>
            <a:ext cx="10008250" cy="4799013"/>
          </a:xfrm>
        </p:spPr>
        <p:txBody>
          <a:bodyPr/>
          <a:lstStyle/>
          <a:p>
            <a:pPr marL="0" indent="0">
              <a:spcBef>
                <a:spcPts val="1800"/>
              </a:spcBef>
              <a:spcAft>
                <a:spcPts val="0"/>
              </a:spcAft>
              <a:buNone/>
            </a:pPr>
            <a:r>
              <a:rPr lang="en-US" sz="2500" dirty="0">
                <a:solidFill>
                  <a:schemeClr val="bg1"/>
                </a:solidFill>
              </a:rPr>
              <a:t>Introduction: Key Factors in the Management Patients with Chronic Lymphocytic Leukemia (CLL)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Covalent Bruton Tyrosine Kinase (BTK) Inhibitors for Newly Diagnosed CLL </a:t>
            </a:r>
            <a:r>
              <a:rPr lang="en-US" sz="2500" dirty="0">
                <a:solidFill>
                  <a:schemeClr val="bg1"/>
                </a:solidFill>
              </a:rPr>
              <a:t>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Time-Limited Up-Front Treatment, Including Therapy Combining BTK Inhibitors and Venetoclax, for Newly Diagnosed CLL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Pirtobrutinib</a:t>
            </a:r>
            <a:r>
              <a:rPr lang="en-US" sz="2500" dirty="0">
                <a:solidFill>
                  <a:schemeClr val="tx1"/>
                </a:solidFill>
              </a:rPr>
              <a:t> for Relapsed/Refractory (R/R) CLL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 (Chimeric Antigen Receptor) T-Cell Therapy for R/R CLL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588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E68FA7-FEB2-97D8-F31D-C7CB2E0DC6FA}"/>
              </a:ext>
            </a:extLst>
          </p:cNvPr>
          <p:cNvSpPr>
            <a:spLocks noGrp="1"/>
          </p:cNvSpPr>
          <p:nvPr>
            <p:ph type="ctrTitle"/>
          </p:nvPr>
        </p:nvSpPr>
        <p:spPr>
          <a:xfrm>
            <a:off x="838199" y="1093788"/>
            <a:ext cx="10506455" cy="2967208"/>
          </a:xfrm>
        </p:spPr>
        <p:txBody>
          <a:bodyPr>
            <a:normAutofit/>
          </a:bodyPr>
          <a:lstStyle/>
          <a:p>
            <a:pPr algn="l"/>
            <a:r>
              <a:rPr lang="en-US" sz="8000" dirty="0"/>
              <a:t>CAR- T Cell Therapy in CLL</a:t>
            </a:r>
          </a:p>
        </p:txBody>
      </p:sp>
      <p:sp>
        <p:nvSpPr>
          <p:cNvPr id="3" name="Subtitle 2">
            <a:extLst>
              <a:ext uri="{FF2B5EF4-FFF2-40B4-BE49-F238E27FC236}">
                <a16:creationId xmlns:a16="http://schemas.microsoft.com/office/drawing/2014/main" id="{E7757C3B-9868-892C-581E-9C5A745EDB4F}"/>
              </a:ext>
            </a:extLst>
          </p:cNvPr>
          <p:cNvSpPr>
            <a:spLocks noGrp="1"/>
          </p:cNvSpPr>
          <p:nvPr>
            <p:ph type="subTitle" idx="1"/>
          </p:nvPr>
        </p:nvSpPr>
        <p:spPr>
          <a:xfrm>
            <a:off x="7400924" y="4619624"/>
            <a:ext cx="3946779" cy="1038225"/>
          </a:xfrm>
        </p:spPr>
        <p:txBody>
          <a:bodyPr>
            <a:normAutofit/>
          </a:bodyPr>
          <a:lstStyle/>
          <a:p>
            <a:pPr algn="r"/>
            <a:r>
              <a:rPr lang="en-US" dirty="0"/>
              <a:t>Dr. Jackie Broadway-Duren</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6086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5D6A0A-DDD7-91CE-3C7F-B3E7D5CAB3C2}"/>
              </a:ext>
            </a:extLst>
          </p:cNvPr>
          <p:cNvSpPr>
            <a:spLocks noGrp="1"/>
          </p:cNvSpPr>
          <p:nvPr>
            <p:ph type="title"/>
          </p:nvPr>
        </p:nvSpPr>
        <p:spPr>
          <a:xfrm>
            <a:off x="635000" y="640823"/>
            <a:ext cx="3418659" cy="5583148"/>
          </a:xfrm>
        </p:spPr>
        <p:txBody>
          <a:bodyPr anchor="ctr">
            <a:normAutofit/>
          </a:bodyPr>
          <a:lstStyle/>
          <a:p>
            <a:r>
              <a:rPr lang="en-US" sz="5400" dirty="0"/>
              <a:t>Patient Education on CAR-T Cell Therapy</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3C0346B-9EC5-A9D2-36EE-777A171F6D9F}"/>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8549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47B7BF-9130-4EB8-6D78-957CE5DB694A}"/>
              </a:ext>
            </a:extLst>
          </p:cNvPr>
          <p:cNvSpPr>
            <a:spLocks noGrp="1"/>
          </p:cNvSpPr>
          <p:nvPr>
            <p:ph type="title"/>
          </p:nvPr>
        </p:nvSpPr>
        <p:spPr>
          <a:xfrm>
            <a:off x="635000" y="640823"/>
            <a:ext cx="3418659" cy="5583148"/>
          </a:xfrm>
        </p:spPr>
        <p:txBody>
          <a:bodyPr anchor="ctr">
            <a:normAutofit/>
          </a:bodyPr>
          <a:lstStyle/>
          <a:p>
            <a:r>
              <a:rPr lang="en-US" sz="5400"/>
              <a:t>Patient Discussion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A6C90104-7414-4F0E-F29D-4DFFFED39CB1}"/>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95563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2FBDCD-880E-4639-54EF-67E4D455C437}"/>
              </a:ext>
            </a:extLst>
          </p:cNvPr>
          <p:cNvSpPr>
            <a:spLocks noGrp="1"/>
          </p:cNvSpPr>
          <p:nvPr>
            <p:ph type="title"/>
          </p:nvPr>
        </p:nvSpPr>
        <p:spPr>
          <a:xfrm>
            <a:off x="635000" y="640823"/>
            <a:ext cx="3418659" cy="5583148"/>
          </a:xfrm>
        </p:spPr>
        <p:txBody>
          <a:bodyPr anchor="ctr">
            <a:normAutofit/>
          </a:bodyPr>
          <a:lstStyle/>
          <a:p>
            <a:r>
              <a:rPr lang="en-US" sz="5400"/>
              <a:t>Adverse Effects with CAR-T cell Therapy</a:t>
            </a:r>
          </a:p>
        </p:txBody>
      </p:sp>
      <p:sp>
        <p:nvSpPr>
          <p:cNvPr id="25"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9" name="Content Placeholder 2">
            <a:extLst>
              <a:ext uri="{FF2B5EF4-FFF2-40B4-BE49-F238E27FC236}">
                <a16:creationId xmlns:a16="http://schemas.microsoft.com/office/drawing/2014/main" id="{6977173F-695C-DFD6-4C2D-B4B2CB464889}"/>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B80C83C-89B3-AFC5-406C-9D1515D33609}"/>
              </a:ext>
            </a:extLst>
          </p:cNvPr>
          <p:cNvSpPr txBox="1"/>
          <p:nvPr/>
        </p:nvSpPr>
        <p:spPr>
          <a:xfrm>
            <a:off x="5002306" y="6176963"/>
            <a:ext cx="1064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LLS, 2024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0171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5E142D-08AE-0769-970F-76458E01A410}"/>
              </a:ext>
            </a:extLst>
          </p:cNvPr>
          <p:cNvSpPr>
            <a:spLocks noGrp="1"/>
          </p:cNvSpPr>
          <p:nvPr>
            <p:ph type="title"/>
          </p:nvPr>
        </p:nvSpPr>
        <p:spPr>
          <a:xfrm>
            <a:off x="841248" y="548640"/>
            <a:ext cx="3600860" cy="5431536"/>
          </a:xfrm>
        </p:spPr>
        <p:txBody>
          <a:bodyPr>
            <a:normAutofit/>
          </a:bodyPr>
          <a:lstStyle/>
          <a:p>
            <a:r>
              <a:rPr lang="en-US" sz="5000"/>
              <a:t>Neurotoxicity in CAR-T  Cell Therapy</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ACBFAF-43DC-0CA0-AACC-576AECD3D8C1}"/>
              </a:ext>
            </a:extLst>
          </p:cNvPr>
          <p:cNvSpPr>
            <a:spLocks noGrp="1"/>
          </p:cNvSpPr>
          <p:nvPr>
            <p:ph idx="1"/>
          </p:nvPr>
        </p:nvSpPr>
        <p:spPr>
          <a:xfrm>
            <a:off x="5126418" y="552091"/>
            <a:ext cx="6224335" cy="5431536"/>
          </a:xfrm>
        </p:spPr>
        <p:txBody>
          <a:bodyPr anchor="ctr">
            <a:normAutofit/>
          </a:bodyPr>
          <a:lstStyle/>
          <a:p>
            <a:r>
              <a:rPr lang="en-US" sz="2200" dirty="0"/>
              <a:t>Immune Effector Cell-Associated Neurotoxicity Syndrome (ICANS) Language impairment (aphasia) </a:t>
            </a:r>
          </a:p>
          <a:p>
            <a:pPr lvl="1"/>
            <a:r>
              <a:rPr lang="en-US" sz="2200" dirty="0"/>
              <a:t>Confusion </a:t>
            </a:r>
          </a:p>
          <a:p>
            <a:pPr lvl="1"/>
            <a:r>
              <a:rPr lang="en-US" sz="2200" dirty="0"/>
              <a:t>Delirium </a:t>
            </a:r>
          </a:p>
          <a:p>
            <a:pPr lvl="1"/>
            <a:r>
              <a:rPr lang="en-US" sz="2200" dirty="0"/>
              <a:t>Involuntary muscle twitching </a:t>
            </a:r>
          </a:p>
          <a:p>
            <a:pPr lvl="1"/>
            <a:r>
              <a:rPr lang="en-US" sz="2200" dirty="0"/>
              <a:t>Hallucinations  </a:t>
            </a:r>
          </a:p>
          <a:p>
            <a:pPr lvl="1"/>
            <a:r>
              <a:rPr lang="en-US" sz="2200" dirty="0"/>
              <a:t>Unresponsiveness </a:t>
            </a:r>
          </a:p>
          <a:p>
            <a:pPr lvl="1"/>
            <a:r>
              <a:rPr lang="en-US" sz="2200" dirty="0"/>
              <a:t>Seizures (cerebral edema)</a:t>
            </a:r>
          </a:p>
          <a:p>
            <a:pPr lvl="1"/>
            <a:r>
              <a:rPr lang="en-US" sz="2200" dirty="0"/>
              <a:t>Neuro toxicity in most cases is reversible</a:t>
            </a:r>
          </a:p>
          <a:p>
            <a:pPr marL="457200" lvl="1" indent="0">
              <a:buNone/>
            </a:pPr>
            <a:endParaRPr lang="en-US" sz="2200" dirty="0"/>
          </a:p>
          <a:p>
            <a:pPr marL="457200" lvl="1" indent="0">
              <a:buNone/>
            </a:pPr>
            <a:r>
              <a:rPr lang="en-US" sz="2200" dirty="0"/>
              <a:t>(LLS, 2024; Jain et al., 2023)</a:t>
            </a:r>
          </a:p>
        </p:txBody>
      </p:sp>
    </p:spTree>
    <p:extLst>
      <p:ext uri="{BB962C8B-B14F-4D97-AF65-F5344CB8AC3E}">
        <p14:creationId xmlns:p14="http://schemas.microsoft.com/office/powerpoint/2010/main" val="14435866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41F34A-D0C7-B2DC-A277-F0566799B249}"/>
              </a:ext>
            </a:extLst>
          </p:cNvPr>
          <p:cNvSpPr>
            <a:spLocks noGrp="1"/>
          </p:cNvSpPr>
          <p:nvPr>
            <p:ph type="title"/>
          </p:nvPr>
        </p:nvSpPr>
        <p:spPr>
          <a:xfrm>
            <a:off x="841248" y="548640"/>
            <a:ext cx="3600860" cy="5431536"/>
          </a:xfrm>
        </p:spPr>
        <p:txBody>
          <a:bodyPr>
            <a:normAutofit/>
          </a:bodyPr>
          <a:lstStyle/>
          <a:p>
            <a:r>
              <a:rPr lang="en-US" sz="4600"/>
              <a:t>Management of CAR-T Cell Toxicities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0827636-3D12-2951-A649-7075B52D0036}"/>
              </a:ext>
            </a:extLst>
          </p:cNvPr>
          <p:cNvSpPr>
            <a:spLocks noGrp="1"/>
          </p:cNvSpPr>
          <p:nvPr>
            <p:ph idx="1"/>
          </p:nvPr>
        </p:nvSpPr>
        <p:spPr>
          <a:xfrm>
            <a:off x="5126418" y="552091"/>
            <a:ext cx="6224335" cy="5431536"/>
          </a:xfrm>
        </p:spPr>
        <p:txBody>
          <a:bodyPr anchor="ctr">
            <a:normAutofit/>
          </a:bodyPr>
          <a:lstStyle/>
          <a:p>
            <a:r>
              <a:rPr lang="en-US" sz="2200" dirty="0"/>
              <a:t>CRS – may occur within 5 days</a:t>
            </a:r>
          </a:p>
          <a:p>
            <a:pPr lvl="1"/>
            <a:r>
              <a:rPr lang="en-US" sz="2200" dirty="0"/>
              <a:t>Grade and manage accordingly</a:t>
            </a:r>
          </a:p>
          <a:p>
            <a:pPr lvl="1"/>
            <a:r>
              <a:rPr lang="en-US" sz="2200" dirty="0"/>
              <a:t>Treatments for CRS:</a:t>
            </a:r>
          </a:p>
          <a:p>
            <a:pPr lvl="2"/>
            <a:r>
              <a:rPr lang="en-US" sz="2200" dirty="0"/>
              <a:t>Toci – 80%</a:t>
            </a:r>
          </a:p>
          <a:p>
            <a:pPr lvl="2"/>
            <a:r>
              <a:rPr lang="en-US" sz="2200" dirty="0"/>
              <a:t>Steroids – 75%</a:t>
            </a:r>
          </a:p>
          <a:p>
            <a:pPr lvl="2"/>
            <a:r>
              <a:rPr lang="en-US" sz="2200" dirty="0"/>
              <a:t>Vasopressors – 40%</a:t>
            </a:r>
          </a:p>
          <a:p>
            <a:pPr lvl="2"/>
            <a:r>
              <a:rPr lang="en-US" sz="2200" dirty="0"/>
              <a:t>Monoclonal antibody infusion (in extreme CRS).</a:t>
            </a:r>
          </a:p>
        </p:txBody>
      </p:sp>
    </p:spTree>
    <p:extLst>
      <p:ext uri="{BB962C8B-B14F-4D97-AF65-F5344CB8AC3E}">
        <p14:creationId xmlns:p14="http://schemas.microsoft.com/office/powerpoint/2010/main" val="41203068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0AA05C-4544-7EB2-B57C-CD2DC8C8B3BB}"/>
              </a:ext>
            </a:extLst>
          </p:cNvPr>
          <p:cNvSpPr>
            <a:spLocks noGrp="1"/>
          </p:cNvSpPr>
          <p:nvPr>
            <p:ph type="title"/>
          </p:nvPr>
        </p:nvSpPr>
        <p:spPr>
          <a:xfrm>
            <a:off x="841248" y="548640"/>
            <a:ext cx="3600860" cy="5431536"/>
          </a:xfrm>
        </p:spPr>
        <p:txBody>
          <a:bodyPr>
            <a:normAutofit/>
          </a:bodyPr>
          <a:lstStyle/>
          <a:p>
            <a:r>
              <a:rPr lang="en-US" sz="3400"/>
              <a:t>Patient Case of Neurotoxicity/CRS Post CART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3CD1CA-1CDC-EF88-1846-44EB41454677}"/>
              </a:ext>
            </a:extLst>
          </p:cNvPr>
          <p:cNvSpPr>
            <a:spLocks noGrp="1"/>
          </p:cNvSpPr>
          <p:nvPr>
            <p:ph idx="1"/>
          </p:nvPr>
        </p:nvSpPr>
        <p:spPr>
          <a:xfrm>
            <a:off x="5126418" y="713232"/>
            <a:ext cx="6224335" cy="5431536"/>
          </a:xfrm>
        </p:spPr>
        <p:txBody>
          <a:bodyPr anchor="ctr">
            <a:normAutofit/>
          </a:bodyPr>
          <a:lstStyle/>
          <a:p>
            <a:r>
              <a:rPr lang="en-US" sz="2000" dirty="0"/>
              <a:t>64 y/o female with refractory CLL s/p multiple lines of therapy.</a:t>
            </a:r>
          </a:p>
          <a:p>
            <a:r>
              <a:rPr lang="en-US" sz="2000" dirty="0"/>
              <a:t>Poor prognostic factors </a:t>
            </a:r>
            <a:r>
              <a:rPr lang="en-US" sz="2000" dirty="0" err="1"/>
              <a:t>i.e</a:t>
            </a:r>
            <a:r>
              <a:rPr lang="en-US" sz="2000" dirty="0"/>
              <a:t>, TP53</a:t>
            </a:r>
          </a:p>
          <a:p>
            <a:r>
              <a:rPr lang="en-US" sz="2000" dirty="0"/>
              <a:t>PMH: HTN, sarcoidosis</a:t>
            </a:r>
          </a:p>
          <a:p>
            <a:r>
              <a:rPr lang="en-US" sz="2000" dirty="0"/>
              <a:t>Admitted for CAR-T cell therapy</a:t>
            </a:r>
          </a:p>
          <a:p>
            <a:pPr lvl="1"/>
            <a:r>
              <a:rPr lang="en-US" sz="2000" dirty="0"/>
              <a:t>Received lymphodepletion therapy with Fludarabine and Cyclophosphamide</a:t>
            </a:r>
          </a:p>
          <a:p>
            <a:pPr lvl="1"/>
            <a:r>
              <a:rPr lang="en-US" sz="2000" dirty="0"/>
              <a:t>CAR-T cells infused on Day 1</a:t>
            </a:r>
          </a:p>
          <a:p>
            <a:pPr lvl="2"/>
            <a:r>
              <a:rPr lang="en-US" dirty="0"/>
              <a:t>Developed fever and CRS within 5 days</a:t>
            </a:r>
          </a:p>
          <a:p>
            <a:pPr lvl="2"/>
            <a:r>
              <a:rPr lang="en-US" dirty="0"/>
              <a:t>Treated for neutropenia</a:t>
            </a:r>
          </a:p>
          <a:p>
            <a:pPr lvl="2"/>
            <a:r>
              <a:rPr lang="en-US" dirty="0"/>
              <a:t>Admitted to ICU due to grade 3 CRS – treated with Toci and high dose steroids</a:t>
            </a:r>
          </a:p>
          <a:p>
            <a:pPr lvl="2"/>
            <a:r>
              <a:rPr lang="en-US" dirty="0"/>
              <a:t>Patient was hypotensive and received vasopressors</a:t>
            </a:r>
          </a:p>
          <a:p>
            <a:pPr lvl="2"/>
            <a:r>
              <a:rPr lang="en-US" dirty="0"/>
              <a:t>Received rituximab on Day 10 due to prolonged neurotoxicity, </a:t>
            </a:r>
            <a:r>
              <a:rPr lang="en-US" dirty="0" err="1"/>
              <a:t>etc</a:t>
            </a:r>
            <a:endParaRPr lang="en-US" dirty="0"/>
          </a:p>
        </p:txBody>
      </p:sp>
    </p:spTree>
    <p:extLst>
      <p:ext uri="{BB962C8B-B14F-4D97-AF65-F5344CB8AC3E}">
        <p14:creationId xmlns:p14="http://schemas.microsoft.com/office/powerpoint/2010/main" val="20596877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F211FA-B433-3334-FF36-58DC438D50FF}"/>
              </a:ext>
            </a:extLst>
          </p:cNvPr>
          <p:cNvSpPr>
            <a:spLocks noGrp="1"/>
          </p:cNvSpPr>
          <p:nvPr>
            <p:ph type="title"/>
          </p:nvPr>
        </p:nvSpPr>
        <p:spPr>
          <a:xfrm>
            <a:off x="841248" y="548640"/>
            <a:ext cx="3600860" cy="5431536"/>
          </a:xfrm>
        </p:spPr>
        <p:txBody>
          <a:bodyPr>
            <a:normAutofit/>
          </a:bodyPr>
          <a:lstStyle/>
          <a:p>
            <a:r>
              <a:rPr lang="en-US" sz="5400"/>
              <a:t>Monitoring Patients after CAR-T Therapy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2EEE16-9080-C8CE-0632-A6C3BF47FDC1}"/>
              </a:ext>
            </a:extLst>
          </p:cNvPr>
          <p:cNvSpPr>
            <a:spLocks noGrp="1"/>
          </p:cNvSpPr>
          <p:nvPr>
            <p:ph idx="1"/>
          </p:nvPr>
        </p:nvSpPr>
        <p:spPr>
          <a:xfrm>
            <a:off x="5126418" y="552091"/>
            <a:ext cx="6224335" cy="5431536"/>
          </a:xfrm>
        </p:spPr>
        <p:txBody>
          <a:bodyPr anchor="ctr">
            <a:normAutofit/>
          </a:bodyPr>
          <a:lstStyle/>
          <a:p>
            <a:r>
              <a:rPr lang="en-US" sz="2200"/>
              <a:t>In patient case, the CRS was reversed and the patient did well in the following weeks.</a:t>
            </a:r>
          </a:p>
          <a:p>
            <a:r>
              <a:rPr lang="en-US" sz="2200"/>
              <a:t>Patient remained in the medical center for next month with weekly follow up in outpatient clinic</a:t>
            </a:r>
          </a:p>
          <a:p>
            <a:r>
              <a:rPr lang="en-US" sz="2200"/>
              <a:t>Patient followed for 1-2 years depending on any neurological deficits.</a:t>
            </a:r>
          </a:p>
          <a:p>
            <a:endParaRPr lang="en-US" sz="2200"/>
          </a:p>
          <a:p>
            <a:endParaRPr lang="en-US" sz="2200"/>
          </a:p>
        </p:txBody>
      </p:sp>
    </p:spTree>
    <p:extLst>
      <p:ext uri="{BB962C8B-B14F-4D97-AF65-F5344CB8AC3E}">
        <p14:creationId xmlns:p14="http://schemas.microsoft.com/office/powerpoint/2010/main" val="4172325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D9D8-9BCD-765F-CC6E-025E40ED306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67D6CD-18FE-F187-B859-B25FBD5C1A98}"/>
              </a:ext>
            </a:extLst>
          </p:cNvPr>
          <p:cNvSpPr/>
          <p:nvPr/>
        </p:nvSpPr>
        <p:spPr>
          <a:xfrm>
            <a:off x="699911" y="1780674"/>
            <a:ext cx="3422320" cy="4353426"/>
          </a:xfrm>
          <a:prstGeom prst="rect">
            <a:avLst/>
          </a:prstGeom>
          <a:solidFill>
            <a:srgbClr val="EFFD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576000" r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6082"/>
                </a:solidFill>
                <a:effectLst/>
                <a:uLnTx/>
                <a:uFillTx/>
                <a:latin typeface="Aptos Display" panose="02110004020202020204"/>
                <a:ea typeface="+mn-ea"/>
                <a:cs typeface="+mn-cs"/>
              </a:rPr>
              <a:t>Timing of Therapy</a:t>
            </a:r>
          </a:p>
          <a:p>
            <a:pPr marL="234900" marR="0" lvl="0" indent="-234900" algn="l" defTabSz="914400" rtl="0" eaLnBrk="1" fontAlgn="auto" latinLnBrk="0" hangingPunct="1">
              <a:lnSpc>
                <a:spcPct val="100000"/>
              </a:lnSpc>
              <a:spcBef>
                <a:spcPts val="600"/>
              </a:spcBef>
              <a:spcAft>
                <a:spcPts val="0"/>
              </a:spcAft>
              <a:buClr>
                <a:srgbClr val="156082"/>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Deciding when to</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start therapy</a:t>
            </a:r>
          </a:p>
          <a:p>
            <a:pPr marL="461963" marR="0" lvl="1" indent="-236538" algn="l" defTabSz="914400" rtl="0" eaLnBrk="1" fontAlgn="auto" latinLnBrk="0" hangingPunct="1">
              <a:lnSpc>
                <a:spcPct val="100000"/>
              </a:lnSpc>
              <a:spcBef>
                <a:spcPts val="600"/>
              </a:spcBef>
              <a:spcAft>
                <a:spcPts val="0"/>
              </a:spcAft>
              <a:buClr>
                <a:srgbClr val="156082"/>
              </a:buClr>
              <a:buSzTx/>
              <a:buFont typeface="Franklin Gothic Book" panose="020B0503020102020204" pitchFamily="34" charset="0"/>
              <a:buChar char="–"/>
              <a:tabLst/>
              <a:defRPr/>
            </a:pPr>
            <a:r>
              <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rPr>
              <a:t>Many patients discovered incidentally; how to handle the “worried well”</a:t>
            </a:r>
          </a:p>
          <a:p>
            <a:pPr marL="461963" marR="0" lvl="1" indent="-236538" algn="l" defTabSz="914400" rtl="0" eaLnBrk="1" fontAlgn="auto" latinLnBrk="0" hangingPunct="1">
              <a:lnSpc>
                <a:spcPct val="100000"/>
              </a:lnSpc>
              <a:spcBef>
                <a:spcPts val="300"/>
              </a:spcBef>
              <a:spcAft>
                <a:spcPts val="1200"/>
              </a:spcAft>
              <a:buClr>
                <a:srgbClr val="156082"/>
              </a:buClr>
              <a:buSzTx/>
              <a:buFont typeface="Franklin Gothic Book" panose="020B0503020102020204" pitchFamily="34" charset="0"/>
              <a:buChar char="–"/>
              <a:tabLst/>
              <a:defRPr/>
            </a:pPr>
            <a:r>
              <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rPr>
              <a:t>Comorbidities and fitness; where the patient is in their life cycle</a:t>
            </a:r>
          </a:p>
          <a:p>
            <a:pPr marL="234900" marR="0" lvl="0" indent="-234900" algn="l" defTabSz="914400" rtl="0" eaLnBrk="1" fontAlgn="auto" latinLnBrk="0" hangingPunct="1">
              <a:lnSpc>
                <a:spcPct val="100000"/>
              </a:lnSpc>
              <a:spcBef>
                <a:spcPts val="0"/>
              </a:spcBef>
              <a:spcAft>
                <a:spcPts val="0"/>
              </a:spcAft>
              <a:buClr>
                <a:srgbClr val="156082"/>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Deciding when to</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stop therapy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56082"/>
              </a:solidFill>
              <a:effectLst/>
              <a:uLnTx/>
              <a:uFillTx/>
              <a:latin typeface="Aptos Display" panose="02110004020202020204"/>
              <a:ea typeface="+mn-ea"/>
              <a:cs typeface="+mn-cs"/>
            </a:endParaRPr>
          </a:p>
        </p:txBody>
      </p:sp>
      <p:sp>
        <p:nvSpPr>
          <p:cNvPr id="6" name="Title 5">
            <a:extLst>
              <a:ext uri="{FF2B5EF4-FFF2-40B4-BE49-F238E27FC236}">
                <a16:creationId xmlns:a16="http://schemas.microsoft.com/office/drawing/2014/main" id="{92C61816-B17B-255C-D52C-602FE0258841}"/>
              </a:ext>
            </a:extLst>
          </p:cNvPr>
          <p:cNvSpPr>
            <a:spLocks noGrp="1"/>
          </p:cNvSpPr>
          <p:nvPr>
            <p:ph type="title"/>
          </p:nvPr>
        </p:nvSpPr>
        <p:spPr/>
        <p:txBody>
          <a:bodyPr/>
          <a:lstStyle/>
          <a:p>
            <a:r>
              <a:rPr lang="en-US" sz="3200" dirty="0"/>
              <a:t>Key Factors in Managing Patients With CLL</a:t>
            </a:r>
          </a:p>
        </p:txBody>
      </p:sp>
      <p:sp>
        <p:nvSpPr>
          <p:cNvPr id="9" name="Rectangle 8">
            <a:extLst>
              <a:ext uri="{FF2B5EF4-FFF2-40B4-BE49-F238E27FC236}">
                <a16:creationId xmlns:a16="http://schemas.microsoft.com/office/drawing/2014/main" id="{91A4B7D5-FDDB-8ADA-DA73-E79E6B378BC6}"/>
              </a:ext>
            </a:extLst>
          </p:cNvPr>
          <p:cNvSpPr/>
          <p:nvPr/>
        </p:nvSpPr>
        <p:spPr>
          <a:xfrm>
            <a:off x="4379790" y="1780674"/>
            <a:ext cx="3422320" cy="4353426"/>
          </a:xfrm>
          <a:prstGeom prst="rect">
            <a:avLst/>
          </a:prstGeom>
          <a:solidFill>
            <a:srgbClr val="FCF9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576000" r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96B24"/>
                </a:solidFill>
                <a:effectLst/>
                <a:uLnTx/>
                <a:uFillTx/>
                <a:latin typeface="Aptos Display" panose="02110004020202020204"/>
                <a:ea typeface="+mn-ea"/>
                <a:cs typeface="+mn-cs"/>
              </a:rPr>
              <a:t>Key Prognostic Factors</a:t>
            </a:r>
          </a:p>
          <a:p>
            <a:pPr marL="234900" marR="0" lvl="0" indent="-234900" algn="l" defTabSz="914400" rtl="0" eaLnBrk="1" fontAlgn="auto" latinLnBrk="0" hangingPunct="1">
              <a:lnSpc>
                <a:spcPct val="100000"/>
              </a:lnSpc>
              <a:spcBef>
                <a:spcPts val="600"/>
              </a:spcBef>
              <a:spcAft>
                <a:spcPts val="1200"/>
              </a:spcAft>
              <a:buClr>
                <a:srgbClr val="196B24"/>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The importance of</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FISH, </a:t>
            </a:r>
            <a:r>
              <a:rPr kumimoji="0" lang="en-US" sz="2000" b="0" i="1" u="none" strike="noStrike" kern="1200" cap="none" spc="0" normalizeH="0" baseline="0" noProof="0" dirty="0">
                <a:ln>
                  <a:noFill/>
                </a:ln>
                <a:solidFill>
                  <a:srgbClr val="E97132"/>
                </a:solidFill>
                <a:effectLst/>
                <a:uLnTx/>
                <a:uFillTx/>
                <a:latin typeface="Aptos" panose="02110004020202020204"/>
                <a:ea typeface="+mn-ea"/>
                <a:cs typeface="+mn-cs"/>
              </a:rPr>
              <a:t>TP53,</a:t>
            </a: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 and mutational status of immunoglobulin genes</a:t>
            </a:r>
          </a:p>
          <a:p>
            <a:pPr marL="234900" marR="0" lvl="0" indent="-234900" algn="l" defTabSz="914400" rtl="0" eaLnBrk="1" fontAlgn="auto" latinLnBrk="0" hangingPunct="1">
              <a:lnSpc>
                <a:spcPct val="100000"/>
              </a:lnSpc>
              <a:spcBef>
                <a:spcPts val="0"/>
              </a:spcBef>
              <a:spcAft>
                <a:spcPts val="0"/>
              </a:spcAft>
              <a:buClr>
                <a:srgbClr val="196B24"/>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How to test for MRD </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(ie, flow cytometry or molecular methods) and how to use it to guide clinical decision-making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96B24"/>
              </a:solidFill>
              <a:effectLst/>
              <a:uLnTx/>
              <a:uFillTx/>
              <a:latin typeface="Aptos Display" panose="02110004020202020204"/>
              <a:ea typeface="+mn-ea"/>
              <a:cs typeface="+mn-cs"/>
            </a:endParaRPr>
          </a:p>
        </p:txBody>
      </p:sp>
      <p:sp>
        <p:nvSpPr>
          <p:cNvPr id="10" name="Rectangle 9">
            <a:extLst>
              <a:ext uri="{FF2B5EF4-FFF2-40B4-BE49-F238E27FC236}">
                <a16:creationId xmlns:a16="http://schemas.microsoft.com/office/drawing/2014/main" id="{0B36C238-6697-C705-8403-4A21980F780E}"/>
              </a:ext>
            </a:extLst>
          </p:cNvPr>
          <p:cNvSpPr/>
          <p:nvPr/>
        </p:nvSpPr>
        <p:spPr>
          <a:xfrm>
            <a:off x="8059670" y="1780674"/>
            <a:ext cx="3420000" cy="4353426"/>
          </a:xfrm>
          <a:prstGeom prst="rect">
            <a:avLst/>
          </a:prstGeom>
          <a:solidFill>
            <a:srgbClr val="F0ECF4"/>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57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9ED5"/>
                </a:solidFill>
                <a:effectLst/>
                <a:uLnTx/>
                <a:uFillTx/>
                <a:latin typeface="Aptos Display" panose="02110004020202020204"/>
                <a:ea typeface="+mn-ea"/>
                <a:cs typeface="+mn-cs"/>
              </a:rPr>
              <a:t>Key Classes of Drugs</a:t>
            </a:r>
          </a:p>
          <a:p>
            <a:pPr marL="234900" marR="0" lvl="0" indent="-234900" algn="l" defTabSz="914400" rtl="0" eaLnBrk="1" fontAlgn="auto" latinLnBrk="0" hangingPunct="1">
              <a:lnSpc>
                <a:spcPct val="90000"/>
              </a:lnSpc>
              <a:spcBef>
                <a:spcPts val="80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BTKi (</a:t>
            </a:r>
            <a:r>
              <a:rPr kumimoji="0" lang="en-US" sz="2000" b="0" i="0" u="none" strike="noStrike" kern="1200" cap="none" spc="0" normalizeH="0" baseline="0" noProof="0" dirty="0" err="1">
                <a:ln>
                  <a:noFill/>
                </a:ln>
                <a:solidFill>
                  <a:srgbClr val="E97132"/>
                </a:solidFill>
                <a:effectLst/>
                <a:uLnTx/>
                <a:uFillTx/>
                <a:latin typeface="Aptos" panose="02110004020202020204"/>
                <a:ea typeface="+mn-ea"/>
                <a:cs typeface="+mn-cs"/>
              </a:rPr>
              <a:t>eg</a:t>
            </a: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 acalabrutinib, zanubrutinib, ibrutinib)</a:t>
            </a:r>
          </a:p>
          <a:p>
            <a:pPr marL="234900" marR="0" lvl="0" indent="-234900" algn="l" defTabSz="914400" rtl="0" eaLnBrk="1" fontAlgn="auto" latinLnBrk="0" hangingPunct="1">
              <a:lnSpc>
                <a:spcPct val="90000"/>
              </a:lnSpc>
              <a:spcBef>
                <a:spcPts val="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BCL2i (eg, venetoclax)</a:t>
            </a:r>
          </a:p>
          <a:p>
            <a:pPr marL="234900" marR="0" lvl="0" indent="-234900" algn="l" defTabSz="914400" rtl="0" eaLnBrk="1" fontAlgn="auto" latinLnBrk="0" hangingPunct="1">
              <a:lnSpc>
                <a:spcPct val="90000"/>
              </a:lnSpc>
              <a:spcBef>
                <a:spcPts val="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Anti-CD20 antibodies </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(eg, rituximab, obinutuzumab)</a:t>
            </a:r>
          </a:p>
          <a:p>
            <a:pPr marL="234900" marR="0" lvl="0" indent="-234900" algn="l" defTabSz="914400" rtl="0" eaLnBrk="1" fontAlgn="auto" latinLnBrk="0" hangingPunct="1">
              <a:lnSpc>
                <a:spcPct val="90000"/>
              </a:lnSpc>
              <a:spcBef>
                <a:spcPts val="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Chemotherapy/</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chemoimmunotherapy </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(eg, chlorambucil, FCR, 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9ED5"/>
              </a:solidFill>
              <a:effectLst/>
              <a:uLnTx/>
              <a:uFillTx/>
              <a:latin typeface="Aptos Display" panose="02110004020202020204"/>
              <a:ea typeface="+mn-ea"/>
              <a:cs typeface="+mn-cs"/>
            </a:endParaRPr>
          </a:p>
        </p:txBody>
      </p:sp>
      <p:sp>
        <p:nvSpPr>
          <p:cNvPr id="23" name="Oval 2">
            <a:extLst>
              <a:ext uri="{FF2B5EF4-FFF2-40B4-BE49-F238E27FC236}">
                <a16:creationId xmlns:a16="http://schemas.microsoft.com/office/drawing/2014/main" id="{C5887391-5227-7A7B-886E-192162F081E9}"/>
              </a:ext>
            </a:extLst>
          </p:cNvPr>
          <p:cNvSpPr/>
          <p:nvPr/>
        </p:nvSpPr>
        <p:spPr>
          <a:xfrm>
            <a:off x="5704392" y="1459170"/>
            <a:ext cx="773116" cy="759865"/>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4" name="Picture 2">
            <a:extLst>
              <a:ext uri="{FF2B5EF4-FFF2-40B4-BE49-F238E27FC236}">
                <a16:creationId xmlns:a16="http://schemas.microsoft.com/office/drawing/2014/main" id="{8FA31258-17D0-0381-C187-E04579DF42D2}"/>
              </a:ext>
            </a:extLst>
          </p:cNvPr>
          <p:cNvPicPr>
            <a:picLocks noChangeAspect="1"/>
          </p:cNvPicPr>
          <p:nvPr/>
        </p:nvPicPr>
        <p:blipFill>
          <a:blip r:embed="rId3"/>
          <a:stretch>
            <a:fillRect/>
          </a:stretch>
        </p:blipFill>
        <p:spPr>
          <a:xfrm>
            <a:off x="5865729" y="1567264"/>
            <a:ext cx="450443" cy="543677"/>
          </a:xfrm>
          <a:prstGeom prst="rect">
            <a:avLst/>
          </a:prstGeom>
        </p:spPr>
      </p:pic>
      <p:sp>
        <p:nvSpPr>
          <p:cNvPr id="27" name="Oval 2">
            <a:extLst>
              <a:ext uri="{FF2B5EF4-FFF2-40B4-BE49-F238E27FC236}">
                <a16:creationId xmlns:a16="http://schemas.microsoft.com/office/drawing/2014/main" id="{E691F0E1-B63D-3D4B-4A9A-514623A46061}"/>
              </a:ext>
            </a:extLst>
          </p:cNvPr>
          <p:cNvSpPr/>
          <p:nvPr/>
        </p:nvSpPr>
        <p:spPr>
          <a:xfrm>
            <a:off x="2024513" y="1444574"/>
            <a:ext cx="773116" cy="759865"/>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8" name="Picture 27" descr="Stopwatch with solid fill">
            <a:extLst>
              <a:ext uri="{FF2B5EF4-FFF2-40B4-BE49-F238E27FC236}">
                <a16:creationId xmlns:a16="http://schemas.microsoft.com/office/drawing/2014/main" id="{DD1373C4-7504-265C-69D1-34C00BE3473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13891" y="1527326"/>
            <a:ext cx="594360" cy="594360"/>
          </a:xfrm>
          <a:prstGeom prst="rect">
            <a:avLst/>
          </a:prstGeom>
        </p:spPr>
      </p:pic>
      <p:sp>
        <p:nvSpPr>
          <p:cNvPr id="30" name="Oval 2">
            <a:extLst>
              <a:ext uri="{FF2B5EF4-FFF2-40B4-BE49-F238E27FC236}">
                <a16:creationId xmlns:a16="http://schemas.microsoft.com/office/drawing/2014/main" id="{8BF63132-ED7F-DF1F-660F-8AAE886D8780}"/>
              </a:ext>
            </a:extLst>
          </p:cNvPr>
          <p:cNvSpPr/>
          <p:nvPr/>
        </p:nvSpPr>
        <p:spPr>
          <a:xfrm>
            <a:off x="9383112" y="1475031"/>
            <a:ext cx="773116" cy="759865"/>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31" name="Picture 30" descr="Medicine outline">
            <a:extLst>
              <a:ext uri="{FF2B5EF4-FFF2-40B4-BE49-F238E27FC236}">
                <a16:creationId xmlns:a16="http://schemas.microsoft.com/office/drawing/2014/main" id="{17451941-2408-CF14-C498-F1FB8AFA6E6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509721" y="1595014"/>
            <a:ext cx="519899" cy="519899"/>
          </a:xfrm>
          <a:prstGeom prst="rect">
            <a:avLst/>
          </a:prstGeom>
        </p:spPr>
      </p:pic>
      <p:sp>
        <p:nvSpPr>
          <p:cNvPr id="3" name="TextBox 2">
            <a:extLst>
              <a:ext uri="{FF2B5EF4-FFF2-40B4-BE49-F238E27FC236}">
                <a16:creationId xmlns:a16="http://schemas.microsoft.com/office/drawing/2014/main" id="{F7EA6CC6-31C3-4AD2-AE6F-9EA59F42C1AA}"/>
              </a:ext>
            </a:extLst>
          </p:cNvPr>
          <p:cNvSpPr txBox="1"/>
          <p:nvPr/>
        </p:nvSpPr>
        <p:spPr>
          <a:xfrm>
            <a:off x="482312" y="6300028"/>
            <a:ext cx="3309432" cy="369332"/>
          </a:xfrm>
          <a:prstGeom prst="rect">
            <a:avLst/>
          </a:prstGeom>
          <a:noFill/>
        </p:spPr>
        <p:txBody>
          <a:bodyPr wrap="none" rtlCol="0">
            <a:spAutoFit/>
          </a:bodyPr>
          <a:lstStyle/>
          <a:p>
            <a:pPr>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Bita Fakhri, MD, MPH</a:t>
            </a:r>
          </a:p>
        </p:txBody>
      </p:sp>
    </p:spTree>
    <p:extLst>
      <p:ext uri="{BB962C8B-B14F-4D97-AF65-F5344CB8AC3E}">
        <p14:creationId xmlns:p14="http://schemas.microsoft.com/office/powerpoint/2010/main" val="1297062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1F4B-E847-EB32-8080-2D08939C57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0DE2CA-FE98-A1DC-D2E0-76C243B3A27D}"/>
              </a:ext>
            </a:extLst>
          </p:cNvPr>
          <p:cNvSpPr/>
          <p:nvPr/>
        </p:nvSpPr>
        <p:spPr bwMode="auto">
          <a:xfrm>
            <a:off x="758948" y="2276872"/>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1559DEA-B858-FEAE-DF57-058A08CBB64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6621446-6D25-84D9-F22F-E63DD8A29A62}"/>
              </a:ext>
            </a:extLst>
          </p:cNvPr>
          <p:cNvSpPr>
            <a:spLocks noGrp="1"/>
          </p:cNvSpPr>
          <p:nvPr>
            <p:ph idx="1"/>
          </p:nvPr>
        </p:nvSpPr>
        <p:spPr>
          <a:xfrm>
            <a:off x="912286" y="1294283"/>
            <a:ext cx="1000825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Key Factors in the Management Patients with Chronic Lymphocytic Leukemia (CLL) </a:t>
            </a:r>
          </a:p>
          <a:p>
            <a:pPr marL="0" indent="0">
              <a:spcBef>
                <a:spcPts val="1800"/>
              </a:spcBef>
              <a:spcAft>
                <a:spcPts val="0"/>
              </a:spcAft>
              <a:buNone/>
            </a:pPr>
            <a:r>
              <a:rPr lang="en-US" sz="2500" dirty="0">
                <a:solidFill>
                  <a:schemeClr val="bg1"/>
                </a:solidFill>
              </a:rPr>
              <a:t>Module 1: Role of Covalent Bruton Tyrosine Kinase (BTK) Inhibitors for Newly Diagnosed CLL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Time-Limited Up-Front Treatment, Including Therapy Combining BTK Inhibitors and Venetoclax, for Newly Diagnosed CLL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Pirtobrutinib</a:t>
            </a:r>
            <a:r>
              <a:rPr lang="en-US" sz="2500" dirty="0">
                <a:solidFill>
                  <a:schemeClr val="tx1"/>
                </a:solidFill>
              </a:rPr>
              <a:t> for Relapsed/Refractory (R/R) CLL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 (Chimeric Antigen Receptor) T-Cell Therapy for R/R CLL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4132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93D4-1980-7361-5E68-828AD06E725D}"/>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75CC265-3238-332E-A38B-06B07535F53A}"/>
              </a:ext>
            </a:extLst>
          </p:cNvPr>
          <p:cNvSpPr>
            <a:spLocks noGrp="1"/>
          </p:cNvSpPr>
          <p:nvPr>
            <p:ph idx="1"/>
          </p:nvPr>
        </p:nvSpPr>
        <p:spPr>
          <a:xfrm>
            <a:off x="528634" y="1928961"/>
            <a:ext cx="11183989" cy="4524375"/>
          </a:xfrm>
        </p:spPr>
        <p:txBody>
          <a:bodyPr/>
          <a:lstStyle/>
          <a:p>
            <a:pPr marL="98425" indent="0">
              <a:buNone/>
            </a:pP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CLL is about to start treatment with acalabrutinib or zanubrutinib</a:t>
            </a:r>
            <a:r>
              <a:rPr lang="en-US" sz="2800" dirty="0">
                <a:solidFill>
                  <a:schemeClr val="tx1"/>
                </a:solidFill>
                <a:effectLst/>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A3900E3-C08A-CBB8-6F5C-453B8F7E404C}"/>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4488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4A3399C-C81A-2652-3816-0B520917BCB9}"/>
              </a:ext>
            </a:extLst>
          </p:cNvPr>
          <p:cNvSpPr>
            <a:spLocks noGrp="1"/>
          </p:cNvSpPr>
          <p:nvPr>
            <p:ph type="ctrTitle"/>
          </p:nvPr>
        </p:nvSpPr>
        <p:spPr>
          <a:xfrm>
            <a:off x="1386865" y="818984"/>
            <a:ext cx="6596245" cy="3268520"/>
          </a:xfrm>
        </p:spPr>
        <p:txBody>
          <a:bodyPr>
            <a:normAutofit/>
          </a:bodyPr>
          <a:lstStyle/>
          <a:p>
            <a:pPr algn="r"/>
            <a:r>
              <a:rPr lang="en-US" sz="4800">
                <a:solidFill>
                  <a:srgbClr val="FFFFFF"/>
                </a:solidFill>
              </a:rPr>
              <a:t>Considerations in CLL Treatment Choices</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10517C00-9596-2564-EF71-2A19E2FCA8AD}"/>
              </a:ext>
            </a:extLst>
          </p:cNvPr>
          <p:cNvSpPr>
            <a:spLocks noGrp="1"/>
          </p:cNvSpPr>
          <p:nvPr>
            <p:ph type="subTitle" idx="1"/>
          </p:nvPr>
        </p:nvSpPr>
        <p:spPr>
          <a:xfrm>
            <a:off x="1931874" y="4797188"/>
            <a:ext cx="6051236" cy="1241828"/>
          </a:xfrm>
        </p:spPr>
        <p:txBody>
          <a:bodyPr>
            <a:normAutofit/>
          </a:bodyPr>
          <a:lstStyle/>
          <a:p>
            <a:pPr algn="r"/>
            <a:r>
              <a:rPr lang="en-US" sz="2000" dirty="0">
                <a:solidFill>
                  <a:srgbClr val="FFFFFF"/>
                </a:solidFill>
              </a:rPr>
              <a:t>Jeff Sharman M.D.</a:t>
            </a:r>
          </a:p>
          <a:p>
            <a:pPr algn="r"/>
            <a:r>
              <a:rPr lang="en-US" sz="2000" dirty="0">
                <a:solidFill>
                  <a:srgbClr val="FFFFFF"/>
                </a:solidFill>
              </a:rPr>
              <a:t>Medical Director of Hematology Research</a:t>
            </a:r>
          </a:p>
          <a:p>
            <a:pPr algn="r"/>
            <a:r>
              <a:rPr lang="en-US" sz="2000" dirty="0">
                <a:solidFill>
                  <a:srgbClr val="FFFFFF"/>
                </a:solidFill>
              </a:rPr>
              <a:t>Willamette Valley Cancer Institute &amp; Sarah Cannon</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161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77" name="Rectangle 717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79" name="Rectangle 717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81" name="Rectangle 718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170" name="Picture 2" descr="JPM | Free Full-Text | Non-Covalent BTK Inhibitors—The New BTKids on the  Block for B-Cell Malignancies">
            <a:extLst>
              <a:ext uri="{FF2B5EF4-FFF2-40B4-BE49-F238E27FC236}">
                <a16:creationId xmlns:a16="http://schemas.microsoft.com/office/drawing/2014/main" id="{2EAD3D21-A73A-1307-E338-EFF86E1106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101377" y="457200"/>
            <a:ext cx="9989246"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62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9149125-18E1-E3D9-91DB-3D9F049B742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Treatment decisions in frontline CLL</a:t>
            </a:r>
          </a:p>
        </p:txBody>
      </p:sp>
      <p:sp>
        <p:nvSpPr>
          <p:cNvPr id="3" name="Content Placeholder 2">
            <a:extLst>
              <a:ext uri="{FF2B5EF4-FFF2-40B4-BE49-F238E27FC236}">
                <a16:creationId xmlns:a16="http://schemas.microsoft.com/office/drawing/2014/main" id="{E3D48EA6-36B2-713A-7C59-9F59CAD74237}"/>
              </a:ext>
            </a:extLst>
          </p:cNvPr>
          <p:cNvSpPr>
            <a:spLocks noGrp="1"/>
          </p:cNvSpPr>
          <p:nvPr>
            <p:ph idx="1"/>
          </p:nvPr>
        </p:nvSpPr>
        <p:spPr>
          <a:xfrm>
            <a:off x="1371599" y="2072724"/>
            <a:ext cx="9724031" cy="4109585"/>
          </a:xfrm>
        </p:spPr>
        <p:txBody>
          <a:bodyPr anchor="ctr">
            <a:normAutofit fontScale="92500"/>
          </a:bodyPr>
          <a:lstStyle/>
          <a:p>
            <a:pPr>
              <a:spcAft>
                <a:spcPts val="200"/>
              </a:spcAft>
            </a:pPr>
            <a:r>
              <a:rPr lang="en-US" dirty="0"/>
              <a:t>78-year-old male</a:t>
            </a:r>
          </a:p>
          <a:p>
            <a:pPr>
              <a:spcAft>
                <a:spcPts val="200"/>
              </a:spcAft>
            </a:pPr>
            <a:r>
              <a:rPr lang="en-US" dirty="0"/>
              <a:t>Known coronary artery disease, s/p two stents, on chronic aspirin</a:t>
            </a:r>
          </a:p>
          <a:p>
            <a:pPr>
              <a:spcAft>
                <a:spcPts val="200"/>
              </a:spcAft>
            </a:pPr>
            <a:r>
              <a:rPr lang="en-US" dirty="0"/>
              <a:t>History of hypertension, well controlled on amlodipine, losartan, HCTZ</a:t>
            </a:r>
          </a:p>
          <a:p>
            <a:pPr>
              <a:spcAft>
                <a:spcPts val="200"/>
              </a:spcAft>
            </a:pPr>
            <a:r>
              <a:rPr lang="en-US" dirty="0"/>
              <a:t>No known history of a. fib, but reports “heart occasionally skips a beat” when asked about palpitations.</a:t>
            </a:r>
          </a:p>
          <a:p>
            <a:pPr>
              <a:spcAft>
                <a:spcPts val="200"/>
              </a:spcAft>
            </a:pPr>
            <a:r>
              <a:rPr lang="en-US" dirty="0"/>
              <a:t>Creatinine 1.5, GFR 50</a:t>
            </a:r>
          </a:p>
          <a:p>
            <a:pPr>
              <a:spcAft>
                <a:spcPts val="200"/>
              </a:spcAft>
            </a:pPr>
            <a:r>
              <a:rPr lang="en-US" dirty="0"/>
              <a:t>Lives 50 miles away from cancer center and his daughter takes off of work to drive him to appointments</a:t>
            </a:r>
          </a:p>
        </p:txBody>
      </p:sp>
    </p:spTree>
    <p:extLst>
      <p:ext uri="{BB962C8B-B14F-4D97-AF65-F5344CB8AC3E}">
        <p14:creationId xmlns:p14="http://schemas.microsoft.com/office/powerpoint/2010/main" val="165601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48F79B7-50C8-89BB-59B3-865A4F285B6E}"/>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Treatment decisions in frontline CLL</a:t>
            </a:r>
          </a:p>
        </p:txBody>
      </p:sp>
      <p:sp>
        <p:nvSpPr>
          <p:cNvPr id="3" name="Content Placeholder 2">
            <a:extLst>
              <a:ext uri="{FF2B5EF4-FFF2-40B4-BE49-F238E27FC236}">
                <a16:creationId xmlns:a16="http://schemas.microsoft.com/office/drawing/2014/main" id="{9FB2E2D5-E0B9-8F45-4284-BFA9C3AAB71D}"/>
              </a:ext>
            </a:extLst>
          </p:cNvPr>
          <p:cNvSpPr>
            <a:spLocks noGrp="1"/>
          </p:cNvSpPr>
          <p:nvPr>
            <p:ph idx="1"/>
          </p:nvPr>
        </p:nvSpPr>
        <p:spPr>
          <a:xfrm>
            <a:off x="1371599" y="2318197"/>
            <a:ext cx="9724031" cy="3683358"/>
          </a:xfrm>
        </p:spPr>
        <p:txBody>
          <a:bodyPr anchor="ctr">
            <a:normAutofit/>
          </a:bodyPr>
          <a:lstStyle/>
          <a:p>
            <a:pPr>
              <a:spcAft>
                <a:spcPts val="200"/>
              </a:spcAft>
            </a:pPr>
            <a:r>
              <a:rPr lang="en-US" sz="2600" dirty="0"/>
              <a:t>Initially diagnosed 18 months ago, but now WBC rising to 180K, Hgb 10, Platelets 110.  Has developed moderate adenopathy</a:t>
            </a:r>
          </a:p>
          <a:p>
            <a:pPr>
              <a:spcAft>
                <a:spcPts val="200"/>
              </a:spcAft>
            </a:pPr>
            <a:endParaRPr lang="en-US" sz="2600" dirty="0"/>
          </a:p>
          <a:p>
            <a:pPr>
              <a:spcAft>
                <a:spcPts val="200"/>
              </a:spcAft>
            </a:pPr>
            <a:r>
              <a:rPr lang="en-US" sz="2600" dirty="0" err="1"/>
              <a:t>IgHV</a:t>
            </a:r>
            <a:r>
              <a:rPr lang="en-US" sz="2600" dirty="0"/>
              <a:t> unmutated, Trisomy 12, TP53 wild type</a:t>
            </a:r>
          </a:p>
          <a:p>
            <a:pPr>
              <a:spcAft>
                <a:spcPts val="200"/>
              </a:spcAft>
            </a:pPr>
            <a:endParaRPr lang="en-US" sz="2600" dirty="0"/>
          </a:p>
          <a:p>
            <a:pPr>
              <a:spcAft>
                <a:spcPts val="200"/>
              </a:spcAft>
            </a:pPr>
            <a:r>
              <a:rPr lang="en-US" sz="2600" dirty="0"/>
              <a:t>How do each of the above influence treatment decisions????</a:t>
            </a:r>
          </a:p>
          <a:p>
            <a:endParaRPr lang="en-US" sz="2400" dirty="0"/>
          </a:p>
        </p:txBody>
      </p:sp>
    </p:spTree>
    <p:extLst>
      <p:ext uri="{BB962C8B-B14F-4D97-AF65-F5344CB8AC3E}">
        <p14:creationId xmlns:p14="http://schemas.microsoft.com/office/powerpoint/2010/main" val="2136621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7F8CBBD-E5D5-C0A7-93BE-B392ABA2AF8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Watch and Wait… aka watch and freak out</a:t>
            </a:r>
          </a:p>
        </p:txBody>
      </p:sp>
      <p:pic>
        <p:nvPicPr>
          <p:cNvPr id="4" name="Picture 3">
            <a:extLst>
              <a:ext uri="{FF2B5EF4-FFF2-40B4-BE49-F238E27FC236}">
                <a16:creationId xmlns:a16="http://schemas.microsoft.com/office/drawing/2014/main" id="{1D205507-1A04-A581-20CA-1E492FF1FB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0234" y="2843045"/>
            <a:ext cx="2625653" cy="2134383"/>
          </a:xfrm>
          <a:prstGeom prst="rect">
            <a:avLst/>
          </a:prstGeom>
        </p:spPr>
      </p:pic>
      <p:pic>
        <p:nvPicPr>
          <p:cNvPr id="5" name="Picture 4">
            <a:extLst>
              <a:ext uri="{FF2B5EF4-FFF2-40B4-BE49-F238E27FC236}">
                <a16:creationId xmlns:a16="http://schemas.microsoft.com/office/drawing/2014/main" id="{AF6FA3C1-DBFB-26CB-4D17-4A4F7BBC8F3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75847" y="2038117"/>
            <a:ext cx="2669805" cy="682673"/>
          </a:xfrm>
          <a:prstGeom prst="rect">
            <a:avLst/>
          </a:prstGeom>
        </p:spPr>
      </p:pic>
      <p:pic>
        <p:nvPicPr>
          <p:cNvPr id="6" name="Picture 5">
            <a:extLst>
              <a:ext uri="{FF2B5EF4-FFF2-40B4-BE49-F238E27FC236}">
                <a16:creationId xmlns:a16="http://schemas.microsoft.com/office/drawing/2014/main" id="{E70D320E-42B1-AFAD-49AB-1B452796C24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113723" y="2720790"/>
            <a:ext cx="3138542" cy="2256638"/>
          </a:xfrm>
          <a:prstGeom prst="rect">
            <a:avLst/>
          </a:prstGeom>
        </p:spPr>
      </p:pic>
      <p:pic>
        <p:nvPicPr>
          <p:cNvPr id="7" name="Picture 6">
            <a:extLst>
              <a:ext uri="{FF2B5EF4-FFF2-40B4-BE49-F238E27FC236}">
                <a16:creationId xmlns:a16="http://schemas.microsoft.com/office/drawing/2014/main" id="{5EBD1A98-0B41-FE81-4F24-D0D9D833D2F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024847" y="2203821"/>
            <a:ext cx="2669805" cy="439638"/>
          </a:xfrm>
          <a:prstGeom prst="rect">
            <a:avLst/>
          </a:prstGeom>
        </p:spPr>
      </p:pic>
      <p:pic>
        <p:nvPicPr>
          <p:cNvPr id="9" name="Picture 8">
            <a:extLst>
              <a:ext uri="{FF2B5EF4-FFF2-40B4-BE49-F238E27FC236}">
                <a16:creationId xmlns:a16="http://schemas.microsoft.com/office/drawing/2014/main" id="{215CB6A3-F5EB-0743-97CE-51BC4A896B40}"/>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6221449" y="2815682"/>
            <a:ext cx="2130326" cy="2161746"/>
          </a:xfrm>
          <a:prstGeom prst="rect">
            <a:avLst/>
          </a:prstGeom>
        </p:spPr>
      </p:pic>
      <p:pic>
        <p:nvPicPr>
          <p:cNvPr id="11" name="Picture 10">
            <a:extLst>
              <a:ext uri="{FF2B5EF4-FFF2-40B4-BE49-F238E27FC236}">
                <a16:creationId xmlns:a16="http://schemas.microsoft.com/office/drawing/2014/main" id="{CFBB4FEB-C0C8-CD12-3636-E118F1BD04BC}"/>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6072554" y="2235273"/>
            <a:ext cx="2279221" cy="288359"/>
          </a:xfrm>
          <a:prstGeom prst="rect">
            <a:avLst/>
          </a:prstGeom>
        </p:spPr>
      </p:pic>
      <p:pic>
        <p:nvPicPr>
          <p:cNvPr id="13" name="Picture 12">
            <a:extLst>
              <a:ext uri="{FF2B5EF4-FFF2-40B4-BE49-F238E27FC236}">
                <a16:creationId xmlns:a16="http://schemas.microsoft.com/office/drawing/2014/main" id="{DA65CBC2-759E-DE95-28D5-5382367319F1}"/>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8603178" y="2203821"/>
            <a:ext cx="3018512" cy="354347"/>
          </a:xfrm>
          <a:prstGeom prst="rect">
            <a:avLst/>
          </a:prstGeom>
        </p:spPr>
      </p:pic>
      <p:pic>
        <p:nvPicPr>
          <p:cNvPr id="15" name="Picture 14">
            <a:extLst>
              <a:ext uri="{FF2B5EF4-FFF2-40B4-BE49-F238E27FC236}">
                <a16:creationId xmlns:a16="http://schemas.microsoft.com/office/drawing/2014/main" id="{C5411B16-F3C0-3CD7-9FAF-8D971524EEB0}"/>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8640393" y="2801743"/>
            <a:ext cx="2796578" cy="2063329"/>
          </a:xfrm>
          <a:prstGeom prst="rect">
            <a:avLst/>
          </a:prstGeom>
        </p:spPr>
      </p:pic>
      <p:sp>
        <p:nvSpPr>
          <p:cNvPr id="17" name="TextBox 16">
            <a:extLst>
              <a:ext uri="{FF2B5EF4-FFF2-40B4-BE49-F238E27FC236}">
                <a16:creationId xmlns:a16="http://schemas.microsoft.com/office/drawing/2014/main" id="{F1A66878-5D1B-D312-EBCC-DD10C665982B}"/>
              </a:ext>
            </a:extLst>
          </p:cNvPr>
          <p:cNvSpPr txBox="1"/>
          <p:nvPr/>
        </p:nvSpPr>
        <p:spPr>
          <a:xfrm>
            <a:off x="738554" y="5263662"/>
            <a:ext cx="16295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Chlorambucil</a:t>
            </a:r>
          </a:p>
        </p:txBody>
      </p:sp>
      <p:sp>
        <p:nvSpPr>
          <p:cNvPr id="18" name="TextBox 17">
            <a:extLst>
              <a:ext uri="{FF2B5EF4-FFF2-40B4-BE49-F238E27FC236}">
                <a16:creationId xmlns:a16="http://schemas.microsoft.com/office/drawing/2014/main" id="{A9222D75-2BF4-E284-9134-CE805EC5A2A7}"/>
              </a:ext>
            </a:extLst>
          </p:cNvPr>
          <p:cNvSpPr txBox="1"/>
          <p:nvPr/>
        </p:nvSpPr>
        <p:spPr>
          <a:xfrm>
            <a:off x="3651738" y="5263662"/>
            <a:ext cx="16295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Fludarabine</a:t>
            </a:r>
          </a:p>
        </p:txBody>
      </p:sp>
      <p:sp>
        <p:nvSpPr>
          <p:cNvPr id="19" name="TextBox 18">
            <a:extLst>
              <a:ext uri="{FF2B5EF4-FFF2-40B4-BE49-F238E27FC236}">
                <a16:creationId xmlns:a16="http://schemas.microsoft.com/office/drawing/2014/main" id="{9564A58E-41CF-F1F6-DA59-B2D401498B0D}"/>
              </a:ext>
            </a:extLst>
          </p:cNvPr>
          <p:cNvSpPr txBox="1"/>
          <p:nvPr/>
        </p:nvSpPr>
        <p:spPr>
          <a:xfrm>
            <a:off x="6485791" y="5263662"/>
            <a:ext cx="16295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FCR</a:t>
            </a:r>
          </a:p>
        </p:txBody>
      </p:sp>
      <p:sp>
        <p:nvSpPr>
          <p:cNvPr id="20" name="TextBox 19">
            <a:extLst>
              <a:ext uri="{FF2B5EF4-FFF2-40B4-BE49-F238E27FC236}">
                <a16:creationId xmlns:a16="http://schemas.microsoft.com/office/drawing/2014/main" id="{F6A0CFBD-2A28-9FBA-8C7E-15C8C8ABC42E}"/>
              </a:ext>
            </a:extLst>
          </p:cNvPr>
          <p:cNvSpPr txBox="1"/>
          <p:nvPr/>
        </p:nvSpPr>
        <p:spPr>
          <a:xfrm>
            <a:off x="9519138" y="5263662"/>
            <a:ext cx="1629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Ibrutinib</a:t>
            </a:r>
          </a:p>
        </p:txBody>
      </p:sp>
    </p:spTree>
    <p:extLst>
      <p:ext uri="{BB962C8B-B14F-4D97-AF65-F5344CB8AC3E}">
        <p14:creationId xmlns:p14="http://schemas.microsoft.com/office/powerpoint/2010/main" val="4196358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A74E885-E03A-75F1-E7DE-58D40C736DD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IWCLL Criteria to Initiate Treatment</a:t>
            </a:r>
          </a:p>
        </p:txBody>
      </p:sp>
      <p:sp>
        <p:nvSpPr>
          <p:cNvPr id="3" name="Content Placeholder 2">
            <a:extLst>
              <a:ext uri="{FF2B5EF4-FFF2-40B4-BE49-F238E27FC236}">
                <a16:creationId xmlns:a16="http://schemas.microsoft.com/office/drawing/2014/main" id="{35B2DA85-915E-DD4C-A581-DD657D123931}"/>
              </a:ext>
            </a:extLst>
          </p:cNvPr>
          <p:cNvSpPr>
            <a:spLocks noGrp="1"/>
          </p:cNvSpPr>
          <p:nvPr>
            <p:ph idx="1"/>
          </p:nvPr>
        </p:nvSpPr>
        <p:spPr>
          <a:xfrm>
            <a:off x="1233982" y="2247859"/>
            <a:ext cx="9724031" cy="3683358"/>
          </a:xfrm>
        </p:spPr>
        <p:txBody>
          <a:bodyPr anchor="ctr">
            <a:normAutofit/>
          </a:bodyPr>
          <a:lstStyle/>
          <a:p>
            <a:pPr indent="-365760">
              <a:spcBef>
                <a:spcPts val="1500"/>
              </a:spcBef>
              <a:spcAft>
                <a:spcPts val="400"/>
              </a:spcAft>
            </a:pPr>
            <a:r>
              <a:rPr lang="en-US" sz="4000" dirty="0"/>
              <a:t>Rapidly progressing ALC</a:t>
            </a:r>
          </a:p>
          <a:p>
            <a:pPr indent="-365760">
              <a:spcBef>
                <a:spcPts val="1500"/>
              </a:spcBef>
              <a:spcAft>
                <a:spcPts val="400"/>
              </a:spcAft>
            </a:pPr>
            <a:r>
              <a:rPr lang="en-US" sz="4000" dirty="0"/>
              <a:t>Emergence of bone marrow dysfunction</a:t>
            </a:r>
          </a:p>
          <a:p>
            <a:pPr indent="-365760">
              <a:spcBef>
                <a:spcPts val="1500"/>
              </a:spcBef>
              <a:spcAft>
                <a:spcPts val="400"/>
              </a:spcAft>
            </a:pPr>
            <a:r>
              <a:rPr lang="en-US" sz="4000" dirty="0"/>
              <a:t>Symptomatic adenopathy</a:t>
            </a:r>
          </a:p>
          <a:p>
            <a:pPr indent="-365760">
              <a:spcBef>
                <a:spcPts val="1500"/>
              </a:spcBef>
              <a:spcAft>
                <a:spcPts val="400"/>
              </a:spcAft>
            </a:pPr>
            <a:r>
              <a:rPr lang="en-US" sz="4000" dirty="0"/>
              <a:t>“Other”</a:t>
            </a:r>
          </a:p>
        </p:txBody>
      </p:sp>
    </p:spTree>
    <p:extLst>
      <p:ext uri="{BB962C8B-B14F-4D97-AF65-F5344CB8AC3E}">
        <p14:creationId xmlns:p14="http://schemas.microsoft.com/office/powerpoint/2010/main" val="1774969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F7B03-EF0C-DD0F-64DC-624059640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EEB7F-FDAA-A8B1-CF61-62FAA44B0137}"/>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585FFEC4-81B8-B38B-718B-D8516659439B}"/>
              </a:ext>
            </a:extLst>
          </p:cNvPr>
          <p:cNvSpPr txBox="1">
            <a:spLocks noChangeArrowheads="1"/>
          </p:cNvSpPr>
          <p:nvPr/>
        </p:nvSpPr>
        <p:spPr bwMode="auto">
          <a:xfrm>
            <a:off x="1575812"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Jacqueline Broadway-Duren, PhD, DNP, APRN, FNP-BC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Family Nurse Practitioner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Leukemia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sp>
        <p:nvSpPr>
          <p:cNvPr id="20" name="Text Box 7">
            <a:extLst>
              <a:ext uri="{FF2B5EF4-FFF2-40B4-BE49-F238E27FC236}">
                <a16:creationId xmlns:a16="http://schemas.microsoft.com/office/drawing/2014/main" id="{A7378E98-50E9-9991-500F-248CAF75D51B}"/>
              </a:ext>
            </a:extLst>
          </p:cNvPr>
          <p:cNvSpPr txBox="1">
            <a:spLocks noChangeArrowheads="1"/>
          </p:cNvSpPr>
          <p:nvPr/>
        </p:nvSpPr>
        <p:spPr bwMode="auto">
          <a:xfrm>
            <a:off x="7673960"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Bita Fakhri,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Assistant Professor of Medicine (Hematology)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Stanford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Stanford, California</a:t>
            </a:r>
          </a:p>
        </p:txBody>
      </p:sp>
      <p:sp>
        <p:nvSpPr>
          <p:cNvPr id="23" name="Text Box 7">
            <a:extLst>
              <a:ext uri="{FF2B5EF4-FFF2-40B4-BE49-F238E27FC236}">
                <a16:creationId xmlns:a16="http://schemas.microsoft.com/office/drawing/2014/main" id="{EA5EC991-AD2D-6C62-75D4-BBA1BC39511A}"/>
              </a:ext>
            </a:extLst>
          </p:cNvPr>
          <p:cNvSpPr txBox="1">
            <a:spLocks noChangeArrowheads="1"/>
          </p:cNvSpPr>
          <p:nvPr/>
        </p:nvSpPr>
        <p:spPr bwMode="auto">
          <a:xfrm>
            <a:off x="1575812" y="3736293"/>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Corinne Hoffman, MS, APRN-CNP,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 Hematology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James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 Wexner Medical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sp>
        <p:nvSpPr>
          <p:cNvPr id="25" name="Text Box 7">
            <a:extLst>
              <a:ext uri="{FF2B5EF4-FFF2-40B4-BE49-F238E27FC236}">
                <a16:creationId xmlns:a16="http://schemas.microsoft.com/office/drawing/2014/main" id="{250C609D-BD7A-5886-51DA-0BF6E7F0408C}"/>
              </a:ext>
            </a:extLst>
          </p:cNvPr>
          <p:cNvSpPr txBox="1">
            <a:spLocks noChangeArrowheads="1"/>
          </p:cNvSpPr>
          <p:nvPr/>
        </p:nvSpPr>
        <p:spPr bwMode="auto">
          <a:xfrm>
            <a:off x="7673960" y="3736293"/>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Jeff Sharman,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of Hematology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Sarah Cannon Research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Willamette Valley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Eugene, Oregon</a:t>
            </a:r>
          </a:p>
        </p:txBody>
      </p:sp>
      <p:pic>
        <p:nvPicPr>
          <p:cNvPr id="26" name="Picture 25">
            <a:extLst>
              <a:ext uri="{FF2B5EF4-FFF2-40B4-BE49-F238E27FC236}">
                <a16:creationId xmlns:a16="http://schemas.microsoft.com/office/drawing/2014/main" id="{48CFD6D9-AF56-3973-E1B4-380BD33BF0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2321" y="3736293"/>
            <a:ext cx="1261872" cy="1261872"/>
          </a:xfrm>
          <a:prstGeom prst="rect">
            <a:avLst/>
          </a:prstGeom>
        </p:spPr>
      </p:pic>
      <p:pic>
        <p:nvPicPr>
          <p:cNvPr id="3" name="Picture 2">
            <a:extLst>
              <a:ext uri="{FF2B5EF4-FFF2-40B4-BE49-F238E27FC236}">
                <a16:creationId xmlns:a16="http://schemas.microsoft.com/office/drawing/2014/main" id="{5A4AF4FB-601E-CABC-C859-67815B3784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3736293"/>
            <a:ext cx="1261872" cy="1261872"/>
          </a:xfrm>
          <a:prstGeom prst="rect">
            <a:avLst/>
          </a:prstGeom>
        </p:spPr>
      </p:pic>
      <p:pic>
        <p:nvPicPr>
          <p:cNvPr id="4" name="Picture 3">
            <a:extLst>
              <a:ext uri="{FF2B5EF4-FFF2-40B4-BE49-F238E27FC236}">
                <a16:creationId xmlns:a16="http://schemas.microsoft.com/office/drawing/2014/main" id="{3DDFF431-5048-C984-3F2B-8F2AD85D21E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pic>
        <p:nvPicPr>
          <p:cNvPr id="5" name="Picture 4">
            <a:extLst>
              <a:ext uri="{FF2B5EF4-FFF2-40B4-BE49-F238E27FC236}">
                <a16:creationId xmlns:a16="http://schemas.microsoft.com/office/drawing/2014/main" id="{8AE156A2-D98F-E50C-4974-8F133C22B5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52321" y="1228900"/>
            <a:ext cx="1261872" cy="1261872"/>
          </a:xfrm>
          <a:prstGeom prst="rect">
            <a:avLst/>
          </a:prstGeom>
        </p:spPr>
      </p:pic>
    </p:spTree>
    <p:custDataLst>
      <p:tags r:id="rId1"/>
    </p:custDataLst>
    <p:extLst>
      <p:ext uri="{BB962C8B-B14F-4D97-AF65-F5344CB8AC3E}">
        <p14:creationId xmlns:p14="http://schemas.microsoft.com/office/powerpoint/2010/main" val="38202542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6CF7F0-5969-80BB-2211-B41463D5398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F26818E-F514-6179-C69A-23ED9FE1D5D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Key Biomarkers</a:t>
            </a:r>
          </a:p>
        </p:txBody>
      </p:sp>
      <p:pic>
        <p:nvPicPr>
          <p:cNvPr id="4" name="Picture 3">
            <a:extLst>
              <a:ext uri="{FF2B5EF4-FFF2-40B4-BE49-F238E27FC236}">
                <a16:creationId xmlns:a16="http://schemas.microsoft.com/office/drawing/2014/main" id="{3B6B49B8-B168-397C-B031-7B380DAD6E72}"/>
              </a:ext>
            </a:extLst>
          </p:cNvPr>
          <p:cNvPicPr>
            <a:picLocks noChangeAspect="1"/>
          </p:cNvPicPr>
          <p:nvPr/>
        </p:nvPicPr>
        <p:blipFill>
          <a:blip r:embed="rId2"/>
          <a:stretch>
            <a:fillRect/>
          </a:stretch>
        </p:blipFill>
        <p:spPr>
          <a:xfrm>
            <a:off x="153533" y="1891970"/>
            <a:ext cx="6166041" cy="1156560"/>
          </a:xfrm>
          <a:prstGeom prst="rect">
            <a:avLst/>
          </a:prstGeom>
        </p:spPr>
      </p:pic>
      <p:pic>
        <p:nvPicPr>
          <p:cNvPr id="5" name="Picture 4">
            <a:extLst>
              <a:ext uri="{FF2B5EF4-FFF2-40B4-BE49-F238E27FC236}">
                <a16:creationId xmlns:a16="http://schemas.microsoft.com/office/drawing/2014/main" id="{16FE2930-BB95-13F3-21BA-1D7E085972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64522" y="3085083"/>
            <a:ext cx="5059809" cy="3506663"/>
          </a:xfrm>
          <a:prstGeom prst="rect">
            <a:avLst/>
          </a:prstGeom>
        </p:spPr>
      </p:pic>
      <p:pic>
        <p:nvPicPr>
          <p:cNvPr id="6" name="Picture 5">
            <a:extLst>
              <a:ext uri="{FF2B5EF4-FFF2-40B4-BE49-F238E27FC236}">
                <a16:creationId xmlns:a16="http://schemas.microsoft.com/office/drawing/2014/main" id="{61A8DDA7-A42A-5566-49AB-F2C2574842A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18545" y="1622745"/>
            <a:ext cx="5581175" cy="1562729"/>
          </a:xfrm>
          <a:prstGeom prst="rect">
            <a:avLst/>
          </a:prstGeom>
        </p:spPr>
      </p:pic>
      <p:pic>
        <p:nvPicPr>
          <p:cNvPr id="7" name="Picture 6">
            <a:extLst>
              <a:ext uri="{FF2B5EF4-FFF2-40B4-BE49-F238E27FC236}">
                <a16:creationId xmlns:a16="http://schemas.microsoft.com/office/drawing/2014/main" id="{FC493DBE-D949-0E01-0F2F-44C58B13581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429893" y="3085083"/>
            <a:ext cx="3552334" cy="3615607"/>
          </a:xfrm>
          <a:prstGeom prst="rect">
            <a:avLst/>
          </a:prstGeom>
        </p:spPr>
      </p:pic>
    </p:spTree>
    <p:extLst>
      <p:ext uri="{BB962C8B-B14F-4D97-AF65-F5344CB8AC3E}">
        <p14:creationId xmlns:p14="http://schemas.microsoft.com/office/powerpoint/2010/main" val="2149253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F82A21-C6B9-E55F-A86B-39EB211306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CC86914-A519-80CD-A980-483F72B6B4D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Current NCCN Guidance</a:t>
            </a:r>
          </a:p>
        </p:txBody>
      </p:sp>
      <p:pic>
        <p:nvPicPr>
          <p:cNvPr id="5" name="Picture 4">
            <a:extLst>
              <a:ext uri="{FF2B5EF4-FFF2-40B4-BE49-F238E27FC236}">
                <a16:creationId xmlns:a16="http://schemas.microsoft.com/office/drawing/2014/main" id="{AC79671C-2F39-67B2-AF0D-83E81170ED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82500" y="1809523"/>
            <a:ext cx="8627000" cy="4753939"/>
          </a:xfrm>
          <a:prstGeom prst="rect">
            <a:avLst/>
          </a:prstGeom>
        </p:spPr>
      </p:pic>
      <p:sp>
        <p:nvSpPr>
          <p:cNvPr id="3" name="TextBox 2">
            <a:extLst>
              <a:ext uri="{FF2B5EF4-FFF2-40B4-BE49-F238E27FC236}">
                <a16:creationId xmlns:a16="http://schemas.microsoft.com/office/drawing/2014/main" id="{8FB37C83-08A8-B6FF-FDE6-335DF4FC7D8D}"/>
              </a:ext>
            </a:extLst>
          </p:cNvPr>
          <p:cNvSpPr txBox="1"/>
          <p:nvPr/>
        </p:nvSpPr>
        <p:spPr>
          <a:xfrm>
            <a:off x="9629951" y="6563462"/>
            <a:ext cx="25620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NCCN Guidelines for CLL. V.3.2025.</a:t>
            </a:r>
          </a:p>
        </p:txBody>
      </p:sp>
      <p:sp>
        <p:nvSpPr>
          <p:cNvPr id="4" name="TextBox 3">
            <a:extLst>
              <a:ext uri="{FF2B5EF4-FFF2-40B4-BE49-F238E27FC236}">
                <a16:creationId xmlns:a16="http://schemas.microsoft.com/office/drawing/2014/main" id="{9DC8D9A6-5157-AD4C-7DC1-47677DA23755}"/>
              </a:ext>
            </a:extLst>
          </p:cNvPr>
          <p:cNvSpPr txBox="1"/>
          <p:nvPr/>
        </p:nvSpPr>
        <p:spPr>
          <a:xfrm>
            <a:off x="5980670" y="1791984"/>
            <a:ext cx="4843848"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SUGGESTED TREATMENT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REGIMENS</a:t>
            </a:r>
            <a:r>
              <a:rPr kumimoji="0" lang="en-US" sz="1800" b="1" i="0" u="none" strike="noStrike" kern="1200" cap="none" spc="0" normalizeH="0" baseline="30000" noProof="0" dirty="0" err="1">
                <a:ln>
                  <a:noFill/>
                </a:ln>
                <a:solidFill>
                  <a:prstClr val="black"/>
                </a:solidFill>
                <a:effectLst/>
                <a:uLnTx/>
                <a:uFillTx/>
                <a:latin typeface="Calibri" panose="020F0502020204030204" pitchFamily="34" charset="0"/>
                <a:ea typeface="+mn-ea"/>
                <a:cs typeface="Calibri" panose="020F0502020204030204" pitchFamily="34" charset="0"/>
              </a:rPr>
              <a:t>a,b</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CLL/SLL Without del(17p)</a:t>
            </a:r>
            <a:r>
              <a:rPr kumimoji="0" lang="en-US" sz="18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ITP53</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Mutation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(alphabetical by category)</a:t>
            </a:r>
          </a:p>
        </p:txBody>
      </p:sp>
    </p:spTree>
    <p:extLst>
      <p:ext uri="{BB962C8B-B14F-4D97-AF65-F5344CB8AC3E}">
        <p14:creationId xmlns:p14="http://schemas.microsoft.com/office/powerpoint/2010/main" val="1330751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E0C685-A94F-88C2-EFD5-E4A3EB170D5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7C1622B-455A-1E52-DBE9-0CB7BCE4CD53}"/>
              </a:ext>
            </a:extLst>
          </p:cNvPr>
          <p:cNvSpPr txBox="1"/>
          <p:nvPr/>
        </p:nvSpPr>
        <p:spPr>
          <a:xfrm>
            <a:off x="6644003" y="4444144"/>
            <a:ext cx="4279027" cy="1846659"/>
          </a:xfrm>
          <a:prstGeom prst="rect">
            <a:avLst/>
          </a:prstGeom>
          <a:noFill/>
        </p:spPr>
        <p:txBody>
          <a:bodyPr wrap="square" rtlCol="0">
            <a:spAutoFit/>
          </a:bodyPr>
          <a:lstStyle/>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Potential for 1-year time-limited therapy</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No known cardiac or bleeding risks</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Less concern for long term adherence</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Potential for cost-saving if 1-year of therapy is durable</a:t>
            </a:r>
          </a:p>
        </p:txBody>
      </p:sp>
      <p:sp>
        <p:nvSpPr>
          <p:cNvPr id="5" name="TextBox 4">
            <a:extLst>
              <a:ext uri="{FF2B5EF4-FFF2-40B4-BE49-F238E27FC236}">
                <a16:creationId xmlns:a16="http://schemas.microsoft.com/office/drawing/2014/main" id="{675BF99F-4E7A-EEE7-AF20-12B3584009C7}"/>
              </a:ext>
            </a:extLst>
          </p:cNvPr>
          <p:cNvSpPr txBox="1"/>
          <p:nvPr/>
        </p:nvSpPr>
        <p:spPr>
          <a:xfrm>
            <a:off x="1816973" y="4431474"/>
            <a:ext cx="4279027" cy="1846659"/>
          </a:xfrm>
          <a:prstGeom prst="rect">
            <a:avLst/>
          </a:prstGeom>
          <a:noFill/>
        </p:spPr>
        <p:txBody>
          <a:bodyPr wrap="square" rtlCol="0">
            <a:spAutoFit/>
          </a:bodyPr>
          <a:lstStyle/>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Convenience (no infusions, TLS monitoring)</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Long term efficacy data</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Phase 3 data compared to FCR and BR</a:t>
            </a:r>
          </a:p>
          <a:p>
            <a:pPr marL="214313" marR="0" lvl="0" indent="-2143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More data for efficacy of </a:t>
            </a:r>
            <a:r>
              <a:rPr kumimoji="0" lang="en-US" sz="1900" b="1"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mn-ea"/>
                <a:cs typeface="Calibri" panose="020F0502020204030204" pitchFamily="34" charset="0"/>
              </a:rPr>
              <a:t>ven</a:t>
            </a:r>
            <a:r>
              <a:rPr kumimoji="0" lang="en-US" sz="1900" b="1"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mn-ea"/>
                <a:cs typeface="Calibri" panose="020F0502020204030204" pitchFamily="34" charset="0"/>
              </a:rPr>
              <a:t> at time of BTKi progression</a:t>
            </a:r>
          </a:p>
        </p:txBody>
      </p:sp>
      <p:grpSp>
        <p:nvGrpSpPr>
          <p:cNvPr id="6" name="Group 5">
            <a:extLst>
              <a:ext uri="{FF2B5EF4-FFF2-40B4-BE49-F238E27FC236}">
                <a16:creationId xmlns:a16="http://schemas.microsoft.com/office/drawing/2014/main" id="{9E0865A6-DE91-6C18-8D20-EF1C83E0F10F}"/>
              </a:ext>
            </a:extLst>
          </p:cNvPr>
          <p:cNvGrpSpPr/>
          <p:nvPr/>
        </p:nvGrpSpPr>
        <p:grpSpPr>
          <a:xfrm>
            <a:off x="4321534" y="1642831"/>
            <a:ext cx="3959061" cy="2696792"/>
            <a:chOff x="3943677" y="1355631"/>
            <a:chExt cx="3334311" cy="2857206"/>
          </a:xfrm>
        </p:grpSpPr>
        <p:pic>
          <p:nvPicPr>
            <p:cNvPr id="7" name="Picture 6">
              <a:extLst>
                <a:ext uri="{FF2B5EF4-FFF2-40B4-BE49-F238E27FC236}">
                  <a16:creationId xmlns:a16="http://schemas.microsoft.com/office/drawing/2014/main" id="{C4AFF9A6-C882-53ED-4F81-BA663E712E51}"/>
                </a:ext>
              </a:extLst>
            </p:cNvPr>
            <p:cNvPicPr>
              <a:picLocks noChangeAspect="1"/>
            </p:cNvPicPr>
            <p:nvPr/>
          </p:nvPicPr>
          <p:blipFill>
            <a:blip r:embed="rId2"/>
            <a:stretch>
              <a:fillRect/>
            </a:stretch>
          </p:blipFill>
          <p:spPr>
            <a:xfrm>
              <a:off x="3943677" y="1355631"/>
              <a:ext cx="3334311" cy="2857206"/>
            </a:xfrm>
            <a:prstGeom prst="rect">
              <a:avLst/>
            </a:prstGeom>
          </p:spPr>
        </p:pic>
        <p:sp>
          <p:nvSpPr>
            <p:cNvPr id="9" name="TextBox 8">
              <a:extLst>
                <a:ext uri="{FF2B5EF4-FFF2-40B4-BE49-F238E27FC236}">
                  <a16:creationId xmlns:a16="http://schemas.microsoft.com/office/drawing/2014/main" id="{FE34E34D-FEA9-2542-1987-A1A30C1935FC}"/>
                </a:ext>
              </a:extLst>
            </p:cNvPr>
            <p:cNvSpPr txBox="1"/>
            <p:nvPr/>
          </p:nvSpPr>
          <p:spPr>
            <a:xfrm>
              <a:off x="5809915" y="2773402"/>
              <a:ext cx="1218603" cy="432059"/>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822960"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Ven + </a:t>
              </a:r>
              <a:r>
                <a:rPr kumimoji="0" lang="en-US" sz="2200" b="1" i="0" u="none" strike="noStrike" kern="1200" cap="none" spc="0" normalizeH="0" baseline="0" noProof="0" dirty="0" err="1">
                  <a:ln>
                    <a:noFill/>
                  </a:ln>
                  <a:solidFill>
                    <a:srgbClr val="000000"/>
                  </a:solidFill>
                  <a:effectLst/>
                  <a:uLnTx/>
                  <a:uFillTx/>
                  <a:latin typeface="Calibri" panose="020F0502020204030204" pitchFamily="34" charset="0"/>
                  <a:ea typeface="Arial"/>
                  <a:cs typeface="Calibri" panose="020F0502020204030204" pitchFamily="34" charset="0"/>
                  <a:sym typeface="Arial"/>
                </a:rPr>
                <a:t>Obin</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sp>
          <p:nvSpPr>
            <p:cNvPr id="11" name="TextBox 10">
              <a:extLst>
                <a:ext uri="{FF2B5EF4-FFF2-40B4-BE49-F238E27FC236}">
                  <a16:creationId xmlns:a16="http://schemas.microsoft.com/office/drawing/2014/main" id="{F32B641D-7999-1F39-E8CF-9FC7233D7D50}"/>
                </a:ext>
              </a:extLst>
            </p:cNvPr>
            <p:cNvSpPr txBox="1"/>
            <p:nvPr/>
          </p:nvSpPr>
          <p:spPr>
            <a:xfrm>
              <a:off x="4578082" y="2773401"/>
              <a:ext cx="516813" cy="415755"/>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822960" rtl="0" eaLnBrk="0" fontAlgn="auto" latinLnBrk="0" hangingPunct="0">
                <a:lnSpc>
                  <a:spcPct val="100000"/>
                </a:lnSpc>
                <a:spcBef>
                  <a:spcPts val="0"/>
                </a:spcBef>
                <a:spcAft>
                  <a:spcPts val="0"/>
                </a:spcAft>
                <a:buClrTx/>
                <a:buSzTx/>
                <a:buFontTx/>
                <a:buNone/>
                <a:tabLst/>
                <a:defRPr/>
              </a:pP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Arial"/>
                  <a:cs typeface="Calibri" panose="020F0502020204030204" pitchFamily="34" charset="0"/>
                  <a:sym typeface="Arial"/>
                </a:rPr>
                <a:t>BTKi</a:t>
              </a:r>
              <a:endPar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p:txBody>
        </p:sp>
      </p:grpSp>
      <p:sp>
        <p:nvSpPr>
          <p:cNvPr id="13" name="Title 12">
            <a:extLst>
              <a:ext uri="{FF2B5EF4-FFF2-40B4-BE49-F238E27FC236}">
                <a16:creationId xmlns:a16="http://schemas.microsoft.com/office/drawing/2014/main" id="{525CB3D2-EDC6-2E13-B289-AEED8D76A3DF}"/>
              </a:ext>
            </a:extLst>
          </p:cNvPr>
          <p:cNvSpPr txBox="1">
            <a:spLocks noGrp="1"/>
          </p:cNvSpPr>
          <p:nvPr>
            <p:ph type="title"/>
          </p:nvPr>
        </p:nvSpPr>
        <p:spPr>
          <a:xfrm>
            <a:off x="1371600" y="295275"/>
            <a:ext cx="9896475" cy="1066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822960" eaLnBrk="0" hangingPunct="0">
              <a:defRPr/>
            </a:pPr>
            <a:r>
              <a:rPr lang="en-US" sz="3600" b="1" dirty="0">
                <a:solidFill>
                  <a:schemeClr val="bg1"/>
                </a:solidFill>
                <a:latin typeface="Calibri" panose="020F0502020204030204" pitchFamily="34" charset="0"/>
                <a:ea typeface="Arial"/>
                <a:cs typeface="Calibri" panose="020F0502020204030204" pitchFamily="34" charset="0"/>
                <a:sym typeface="Arial"/>
              </a:rPr>
              <a:t>Frontline </a:t>
            </a:r>
            <a:r>
              <a:rPr lang="en-US" sz="3600" b="1" dirty="0" err="1">
                <a:solidFill>
                  <a:schemeClr val="bg1"/>
                </a:solidFill>
                <a:latin typeface="Calibri" panose="020F0502020204030204" pitchFamily="34" charset="0"/>
                <a:ea typeface="Arial"/>
                <a:cs typeface="Calibri" panose="020F0502020204030204" pitchFamily="34" charset="0"/>
                <a:sym typeface="Arial"/>
              </a:rPr>
              <a:t>BTKi</a:t>
            </a:r>
            <a:r>
              <a:rPr lang="en-US" sz="3600" b="1" dirty="0">
                <a:solidFill>
                  <a:schemeClr val="bg1"/>
                </a:solidFill>
                <a:latin typeface="Calibri" panose="020F0502020204030204" pitchFamily="34" charset="0"/>
                <a:ea typeface="Arial"/>
                <a:cs typeface="Calibri" panose="020F0502020204030204" pitchFamily="34" charset="0"/>
                <a:sym typeface="Arial"/>
              </a:rPr>
              <a:t> vs. Ven + Obinutuzumab:  </a:t>
            </a:r>
          </a:p>
          <a:p>
            <a:pPr defTabSz="822960" eaLnBrk="0" hangingPunct="0">
              <a:defRPr/>
            </a:pPr>
            <a:r>
              <a:rPr lang="en-US" sz="3600" b="1" dirty="0">
                <a:solidFill>
                  <a:schemeClr val="bg1"/>
                </a:solidFill>
                <a:latin typeface="Calibri" panose="020F0502020204030204" pitchFamily="34" charset="0"/>
                <a:ea typeface="Arial"/>
                <a:cs typeface="Calibri" panose="020F0502020204030204" pitchFamily="34" charset="0"/>
                <a:sym typeface="Arial"/>
              </a:rPr>
              <a:t>Factors to Consider</a:t>
            </a:r>
          </a:p>
        </p:txBody>
      </p:sp>
    </p:spTree>
    <p:extLst>
      <p:ext uri="{BB962C8B-B14F-4D97-AF65-F5344CB8AC3E}">
        <p14:creationId xmlns:p14="http://schemas.microsoft.com/office/powerpoint/2010/main" val="364664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551FB7-12AC-492B-2FAD-D8D02693C0F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FE85205-A91F-6910-7E6D-8D8BD9FC2E4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BTK specific side effects</a:t>
            </a:r>
          </a:p>
        </p:txBody>
      </p:sp>
      <p:sp>
        <p:nvSpPr>
          <p:cNvPr id="3" name="Content Placeholder 2">
            <a:extLst>
              <a:ext uri="{FF2B5EF4-FFF2-40B4-BE49-F238E27FC236}">
                <a16:creationId xmlns:a16="http://schemas.microsoft.com/office/drawing/2014/main" id="{A839B0BD-8E68-DA2F-B2C6-CDD5E08AB5C8}"/>
              </a:ext>
            </a:extLst>
          </p:cNvPr>
          <p:cNvSpPr>
            <a:spLocks noGrp="1"/>
          </p:cNvSpPr>
          <p:nvPr>
            <p:ph idx="1"/>
          </p:nvPr>
        </p:nvSpPr>
        <p:spPr>
          <a:xfrm>
            <a:off x="1371599" y="2318197"/>
            <a:ext cx="9724031" cy="3683358"/>
          </a:xfrm>
        </p:spPr>
        <p:txBody>
          <a:bodyPr anchor="ctr">
            <a:normAutofit/>
          </a:bodyPr>
          <a:lstStyle/>
          <a:p>
            <a:r>
              <a:rPr lang="en-US" sz="3200" dirty="0"/>
              <a:t>Cardiac Side Effects</a:t>
            </a:r>
          </a:p>
          <a:p>
            <a:pPr lvl="1">
              <a:spcBef>
                <a:spcPts val="1000"/>
              </a:spcBef>
            </a:pPr>
            <a:r>
              <a:rPr lang="en-US" sz="2800" dirty="0"/>
              <a:t>Atrial Fibrillation</a:t>
            </a:r>
          </a:p>
          <a:p>
            <a:pPr lvl="1">
              <a:spcBef>
                <a:spcPts val="1000"/>
              </a:spcBef>
            </a:pPr>
            <a:r>
              <a:rPr lang="en-US" sz="2800" dirty="0"/>
              <a:t>Hypertension</a:t>
            </a:r>
          </a:p>
          <a:p>
            <a:pPr lvl="1">
              <a:spcBef>
                <a:spcPts val="1000"/>
              </a:spcBef>
            </a:pPr>
            <a:r>
              <a:rPr lang="en-US" sz="2800" dirty="0"/>
              <a:t>Ventricular arrhythmias</a:t>
            </a:r>
          </a:p>
          <a:p>
            <a:r>
              <a:rPr lang="en-US" sz="3200" dirty="0"/>
              <a:t>Bruising / Bleeding</a:t>
            </a:r>
          </a:p>
          <a:p>
            <a:r>
              <a:rPr lang="en-US" sz="3200" dirty="0"/>
              <a:t>Arthralgias</a:t>
            </a:r>
          </a:p>
          <a:p>
            <a:endParaRPr lang="en-US" sz="2000" dirty="0"/>
          </a:p>
        </p:txBody>
      </p:sp>
    </p:spTree>
    <p:extLst>
      <p:ext uri="{BB962C8B-B14F-4D97-AF65-F5344CB8AC3E}">
        <p14:creationId xmlns:p14="http://schemas.microsoft.com/office/powerpoint/2010/main" val="171221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CEC181-810D-8AAA-F5A1-4AC040551AA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51BEA41F-4FBE-6722-39AF-05470170E28C}"/>
              </a:ext>
            </a:extLst>
          </p:cNvPr>
          <p:cNvSpPr txBox="1"/>
          <p:nvPr/>
        </p:nvSpPr>
        <p:spPr>
          <a:xfrm>
            <a:off x="1508482" y="1678566"/>
            <a:ext cx="4342835" cy="461665"/>
          </a:xfrm>
          <a:prstGeom prst="rect">
            <a:avLst/>
          </a:prstGeom>
          <a:noFill/>
        </p:spPr>
        <p:txBody>
          <a:bodyPr wrap="square" rtlCol="0">
            <a:spAutoFit/>
          </a:bodyPr>
          <a:lstStyle/>
          <a:p>
            <a:pPr marL="0" marR="0" lvl="0" indent="0" algn="ctr" defTabSz="45711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9186C"/>
                </a:solidFill>
                <a:effectLst/>
                <a:uLnTx/>
                <a:uFillTx/>
                <a:latin typeface="Calibri"/>
                <a:ea typeface="+mn-ea"/>
                <a:cs typeface="+mn-cs"/>
              </a:rPr>
              <a:t>Afib</a:t>
            </a:r>
            <a:r>
              <a:rPr kumimoji="0" lang="en-US" sz="2400" b="1" i="0" u="none" strike="noStrike" kern="1200" cap="none" spc="0" normalizeH="0" baseline="0" noProof="0" dirty="0">
                <a:ln>
                  <a:noFill/>
                </a:ln>
                <a:solidFill>
                  <a:srgbClr val="19186C"/>
                </a:solidFill>
                <a:effectLst/>
                <a:uLnTx/>
                <a:uFillTx/>
                <a:latin typeface="Calibri"/>
                <a:ea typeface="+mn-ea"/>
                <a:cs typeface="+mn-cs"/>
              </a:rPr>
              <a:t>/Flutter</a:t>
            </a:r>
            <a:endParaRPr kumimoji="0" lang="en-US" sz="2400" b="1" i="0" u="none" strike="noStrike" kern="1200" cap="none" spc="0" normalizeH="0" baseline="30000" noProof="0" dirty="0">
              <a:ln>
                <a:noFill/>
              </a:ln>
              <a:solidFill>
                <a:srgbClr val="19186C"/>
              </a:solidFill>
              <a:effectLst/>
              <a:highlight>
                <a:srgbClr val="FFFF00"/>
              </a:highlight>
              <a:uLnTx/>
              <a:uFillTx/>
              <a:latin typeface="Calibri"/>
              <a:ea typeface="+mn-ea"/>
              <a:cs typeface="+mn-cs"/>
            </a:endParaRPr>
          </a:p>
        </p:txBody>
      </p:sp>
      <p:sp>
        <p:nvSpPr>
          <p:cNvPr id="5" name="TextBox 4">
            <a:extLst>
              <a:ext uri="{FF2B5EF4-FFF2-40B4-BE49-F238E27FC236}">
                <a16:creationId xmlns:a16="http://schemas.microsoft.com/office/drawing/2014/main" id="{A7FFB8A1-912E-D41A-EB3E-D141D0C59B77}"/>
              </a:ext>
            </a:extLst>
          </p:cNvPr>
          <p:cNvSpPr txBox="1"/>
          <p:nvPr/>
        </p:nvSpPr>
        <p:spPr>
          <a:xfrm>
            <a:off x="6835956" y="1678567"/>
            <a:ext cx="4371405"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186C"/>
                </a:solidFill>
                <a:effectLst/>
                <a:uLnTx/>
                <a:uFillTx/>
                <a:latin typeface="Calibri"/>
                <a:ea typeface="+mn-ea"/>
                <a:cs typeface="+mn-cs"/>
              </a:rPr>
              <a:t>Hypertension</a:t>
            </a:r>
            <a:endParaRPr kumimoji="0" lang="en-US" sz="2400" b="1" i="0" u="none" strike="noStrike" kern="1200" cap="none" spc="0" normalizeH="0" baseline="30000" noProof="0" dirty="0">
              <a:ln>
                <a:noFill/>
              </a:ln>
              <a:solidFill>
                <a:srgbClr val="19186C"/>
              </a:solidFill>
              <a:effectLst/>
              <a:uLnTx/>
              <a:uFillTx/>
              <a:latin typeface="Calibri"/>
              <a:ea typeface="+mn-ea"/>
              <a:cs typeface="+mn-cs"/>
            </a:endParaRPr>
          </a:p>
        </p:txBody>
      </p:sp>
      <p:sp>
        <p:nvSpPr>
          <p:cNvPr id="6" name="Title 2">
            <a:extLst>
              <a:ext uri="{FF2B5EF4-FFF2-40B4-BE49-F238E27FC236}">
                <a16:creationId xmlns:a16="http://schemas.microsoft.com/office/drawing/2014/main" id="{B8AA6F30-D58D-D0FD-F46C-EEBD7F878358}"/>
              </a:ext>
            </a:extLst>
          </p:cNvPr>
          <p:cNvSpPr txBox="1">
            <a:spLocks/>
          </p:cNvSpPr>
          <p:nvPr/>
        </p:nvSpPr>
        <p:spPr>
          <a:xfrm>
            <a:off x="1712567" y="228601"/>
            <a:ext cx="8849925" cy="117675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Display" panose="02110004020202020204"/>
                <a:ea typeface="+mj-ea"/>
                <a:cs typeface="+mj-cs"/>
              </a:rPr>
              <a:t>Lower Cumulative Incidences of Any Grade Atrial Fibrillation/Flutter and Hypertension With Acalabrutinib</a:t>
            </a:r>
          </a:p>
        </p:txBody>
      </p:sp>
      <p:pic>
        <p:nvPicPr>
          <p:cNvPr id="7" name="Picture 6">
            <a:extLst>
              <a:ext uri="{FF2B5EF4-FFF2-40B4-BE49-F238E27FC236}">
                <a16:creationId xmlns:a16="http://schemas.microsoft.com/office/drawing/2014/main" id="{B50F6A64-1016-4092-74FC-E20B49349964}"/>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984638" y="2375082"/>
            <a:ext cx="10222723" cy="3359126"/>
          </a:xfrm>
          <a:prstGeom prst="rect">
            <a:avLst/>
          </a:prstGeom>
        </p:spPr>
      </p:pic>
      <p:sp>
        <p:nvSpPr>
          <p:cNvPr id="9" name="Rectangle 8">
            <a:extLst>
              <a:ext uri="{FF2B5EF4-FFF2-40B4-BE49-F238E27FC236}">
                <a16:creationId xmlns:a16="http://schemas.microsoft.com/office/drawing/2014/main" id="{2EACE4B6-0E38-5417-1CD9-409243194FBC}"/>
              </a:ext>
            </a:extLst>
          </p:cNvPr>
          <p:cNvSpPr/>
          <p:nvPr/>
        </p:nvSpPr>
        <p:spPr>
          <a:xfrm>
            <a:off x="2026500" y="5267982"/>
            <a:ext cx="8298119" cy="18466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a:ea typeface="+mn-ea"/>
                <a:cs typeface="+mn-cs"/>
              </a:rPr>
              <a:t>CI, confidence interval; HR, hazard ratio.</a:t>
            </a:r>
          </a:p>
        </p:txBody>
      </p:sp>
      <p:sp>
        <p:nvSpPr>
          <p:cNvPr id="11" name="TextBox 10">
            <a:extLst>
              <a:ext uri="{FF2B5EF4-FFF2-40B4-BE49-F238E27FC236}">
                <a16:creationId xmlns:a16="http://schemas.microsoft.com/office/drawing/2014/main" id="{5B9F2757-639F-7565-6E78-0D170C5F9188}"/>
              </a:ext>
            </a:extLst>
          </p:cNvPr>
          <p:cNvSpPr txBox="1"/>
          <p:nvPr/>
        </p:nvSpPr>
        <p:spPr>
          <a:xfrm>
            <a:off x="2438401" y="6400800"/>
            <a:ext cx="457721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Byrd et al J Clin Oncol 2021 </a:t>
            </a:r>
            <a:r>
              <a:rPr kumimoji="0" lang="en-US" sz="1500" b="0" i="0" u="none" strike="noStrike" kern="120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mn-cs"/>
              </a:rPr>
              <a:t>Nov 1;39(31):3441-3452. </a:t>
            </a:r>
            <a:endPar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9925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F796802-E696-AB31-0318-3C6AB586861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Returning to the case above</a:t>
            </a:r>
          </a:p>
        </p:txBody>
      </p:sp>
      <p:graphicFrame>
        <p:nvGraphicFramePr>
          <p:cNvPr id="5" name="Content Placeholder 2">
            <a:extLst>
              <a:ext uri="{FF2B5EF4-FFF2-40B4-BE49-F238E27FC236}">
                <a16:creationId xmlns:a16="http://schemas.microsoft.com/office/drawing/2014/main" id="{A9F8DD28-1B98-3169-C79B-AC3BF727FFA4}"/>
              </a:ext>
            </a:extLst>
          </p:cNvPr>
          <p:cNvGraphicFramePr>
            <a:graphicFrameLocks noGrp="1"/>
          </p:cNvGraphicFramePr>
          <p:nvPr>
            <p:ph idx="1"/>
          </p:nvPr>
        </p:nvGraphicFramePr>
        <p:xfrm>
          <a:off x="158580" y="1917145"/>
          <a:ext cx="11667450" cy="447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915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CC16-3257-7B6E-C760-1AF5A99A0CEA}"/>
              </a:ext>
            </a:extLst>
          </p:cNvPr>
          <p:cNvSpPr>
            <a:spLocks noGrp="1"/>
          </p:cNvSpPr>
          <p:nvPr>
            <p:ph type="ctrTitle"/>
          </p:nvPr>
        </p:nvSpPr>
        <p:spPr/>
        <p:txBody>
          <a:bodyPr/>
          <a:lstStyle/>
          <a:p>
            <a:r>
              <a:rPr lang="en-US" dirty="0"/>
              <a:t>BTK Inhibitors (Covalent)</a:t>
            </a:r>
          </a:p>
        </p:txBody>
      </p:sp>
      <p:sp>
        <p:nvSpPr>
          <p:cNvPr id="3" name="Subtitle 2">
            <a:extLst>
              <a:ext uri="{FF2B5EF4-FFF2-40B4-BE49-F238E27FC236}">
                <a16:creationId xmlns:a16="http://schemas.microsoft.com/office/drawing/2014/main" id="{E84CE42D-0681-AC95-27A9-810AFA0A6D5D}"/>
              </a:ext>
            </a:extLst>
          </p:cNvPr>
          <p:cNvSpPr>
            <a:spLocks noGrp="1"/>
          </p:cNvSpPr>
          <p:nvPr>
            <p:ph type="subTitle" idx="1"/>
          </p:nvPr>
        </p:nvSpPr>
        <p:spPr>
          <a:xfrm>
            <a:off x="1524000" y="4079875"/>
            <a:ext cx="9144000" cy="1655762"/>
          </a:xfrm>
        </p:spPr>
        <p:txBody>
          <a:bodyPr/>
          <a:lstStyle/>
          <a:p>
            <a:r>
              <a:rPr lang="en-US" dirty="0"/>
              <a:t>Dr. Jackie Broadway-Duren</a:t>
            </a:r>
          </a:p>
        </p:txBody>
      </p:sp>
    </p:spTree>
    <p:extLst>
      <p:ext uri="{BB962C8B-B14F-4D97-AF65-F5344CB8AC3E}">
        <p14:creationId xmlns:p14="http://schemas.microsoft.com/office/powerpoint/2010/main" val="1060707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308BC6-7A9F-F8AF-12AF-432B0B3716C5}"/>
              </a:ext>
            </a:extLst>
          </p:cNvPr>
          <p:cNvSpPr>
            <a:spLocks noGrp="1"/>
          </p:cNvSpPr>
          <p:nvPr>
            <p:ph type="title"/>
          </p:nvPr>
        </p:nvSpPr>
        <p:spPr>
          <a:xfrm>
            <a:off x="841248" y="548640"/>
            <a:ext cx="3600860" cy="5431536"/>
          </a:xfrm>
        </p:spPr>
        <p:txBody>
          <a:bodyPr>
            <a:normAutofit/>
          </a:bodyPr>
          <a:lstStyle/>
          <a:p>
            <a:r>
              <a:rPr lang="en-US" sz="4200" dirty="0"/>
              <a:t>Nursing Considerations for Patients on BTKi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D6F65DC-E3EB-6C19-96C4-0AE1F3FB9A8D}"/>
              </a:ext>
            </a:extLst>
          </p:cNvPr>
          <p:cNvSpPr>
            <a:spLocks noGrp="1"/>
          </p:cNvSpPr>
          <p:nvPr>
            <p:ph idx="1"/>
          </p:nvPr>
        </p:nvSpPr>
        <p:spPr>
          <a:xfrm>
            <a:off x="5126418" y="552091"/>
            <a:ext cx="6224335" cy="5431536"/>
          </a:xfrm>
        </p:spPr>
        <p:txBody>
          <a:bodyPr anchor="ctr">
            <a:normAutofit/>
          </a:bodyPr>
          <a:lstStyle/>
          <a:p>
            <a:r>
              <a:rPr lang="en-US" sz="2600" dirty="0"/>
              <a:t>Patient conversations</a:t>
            </a:r>
          </a:p>
          <a:p>
            <a:pPr lvl="1"/>
            <a:r>
              <a:rPr lang="en-US" sz="2600" dirty="0"/>
              <a:t>We discuss indications for the BTKi </a:t>
            </a:r>
          </a:p>
          <a:p>
            <a:pPr lvl="1"/>
            <a:r>
              <a:rPr lang="en-US" sz="2600" dirty="0"/>
              <a:t>Discuss how it works and what to expect while receiving it</a:t>
            </a:r>
          </a:p>
          <a:p>
            <a:pPr marL="457200" lvl="1" indent="0">
              <a:buNone/>
            </a:pPr>
            <a:endParaRPr lang="en-US" sz="2600" dirty="0"/>
          </a:p>
          <a:p>
            <a:pPr marL="457200" lvl="1" indent="0">
              <a:buNone/>
            </a:pPr>
            <a:endParaRPr lang="en-US" sz="2600" dirty="0"/>
          </a:p>
        </p:txBody>
      </p:sp>
    </p:spTree>
    <p:extLst>
      <p:ext uri="{BB962C8B-B14F-4D97-AF65-F5344CB8AC3E}">
        <p14:creationId xmlns:p14="http://schemas.microsoft.com/office/powerpoint/2010/main" val="239912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20B4D7-128A-8700-39C7-1DCDB785D93C}"/>
              </a:ext>
            </a:extLst>
          </p:cNvPr>
          <p:cNvSpPr>
            <a:spLocks noGrp="1"/>
          </p:cNvSpPr>
          <p:nvPr>
            <p:ph type="title"/>
          </p:nvPr>
        </p:nvSpPr>
        <p:spPr>
          <a:xfrm>
            <a:off x="635000" y="640823"/>
            <a:ext cx="3418659" cy="5583148"/>
          </a:xfrm>
        </p:spPr>
        <p:txBody>
          <a:bodyPr anchor="ctr">
            <a:normAutofit/>
          </a:bodyPr>
          <a:lstStyle/>
          <a:p>
            <a:r>
              <a:rPr lang="en-US" sz="5400" dirty="0"/>
              <a:t>Laboratory data</a:t>
            </a:r>
          </a:p>
        </p:txBody>
      </p:sp>
      <p:sp>
        <p:nvSpPr>
          <p:cNvPr id="2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3" name="Content Placeholder 2">
            <a:extLst>
              <a:ext uri="{FF2B5EF4-FFF2-40B4-BE49-F238E27FC236}">
                <a16:creationId xmlns:a16="http://schemas.microsoft.com/office/drawing/2014/main" id="{40FAF3AF-9853-985C-BB59-09C6A9A29515}"/>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996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Broadway-Duren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1536551411"/>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240E8C-997F-B100-FE83-23559732AA92}"/>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600" kern="1200">
                <a:solidFill>
                  <a:schemeClr val="tx1"/>
                </a:solidFill>
                <a:latin typeface="+mj-lt"/>
                <a:ea typeface="+mj-ea"/>
                <a:cs typeface="+mj-cs"/>
              </a:rPr>
              <a:t>Side Effects for BTKi Therapy (Covalent)</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AC825A-607A-9FBB-0114-76A91F1CD515}"/>
              </a:ext>
            </a:extLst>
          </p:cNvPr>
          <p:cNvSpPr txBox="1"/>
          <p:nvPr/>
        </p:nvSpPr>
        <p:spPr>
          <a:xfrm>
            <a:off x="630935" y="2660904"/>
            <a:ext cx="5146409" cy="3547872"/>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Cool, A., Nong, T., Montoya, S., &amp; Taylor, J. (2024). BTK inhibitors: past, present, and future. </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Science 	Direct, 45</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(8), 691-707.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https://doi.org/10.1016/j.tips.2024.06.006</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4" name="Content Placeholder 3">
            <a:extLst>
              <a:ext uri="{FF2B5EF4-FFF2-40B4-BE49-F238E27FC236}">
                <a16:creationId xmlns:a16="http://schemas.microsoft.com/office/drawing/2014/main" id="{F2BCE02B-4B4E-CC63-1275-7A64D5318003}"/>
              </a:ext>
            </a:extLst>
          </p:cNvPr>
          <p:cNvGraphicFramePr>
            <a:graphicFrameLocks noGrp="1"/>
          </p:cNvGraphicFramePr>
          <p:nvPr>
            <p:ph idx="1"/>
          </p:nvPr>
        </p:nvGraphicFramePr>
        <p:xfrm>
          <a:off x="6080760" y="1761090"/>
          <a:ext cx="5860888" cy="3130840"/>
        </p:xfrm>
        <a:graphic>
          <a:graphicData uri="http://schemas.openxmlformats.org/drawingml/2006/table">
            <a:tbl>
              <a:tblPr firstRow="1" bandRow="1">
                <a:tableStyleId>{5C22544A-7EE6-4342-B048-85BDC9FD1C3A}</a:tableStyleId>
              </a:tblPr>
              <a:tblGrid>
                <a:gridCol w="2088541">
                  <a:extLst>
                    <a:ext uri="{9D8B030D-6E8A-4147-A177-3AD203B41FA5}">
                      <a16:colId xmlns:a16="http://schemas.microsoft.com/office/drawing/2014/main" val="2784824756"/>
                    </a:ext>
                  </a:extLst>
                </a:gridCol>
                <a:gridCol w="2067098">
                  <a:extLst>
                    <a:ext uri="{9D8B030D-6E8A-4147-A177-3AD203B41FA5}">
                      <a16:colId xmlns:a16="http://schemas.microsoft.com/office/drawing/2014/main" val="614814536"/>
                    </a:ext>
                  </a:extLst>
                </a:gridCol>
                <a:gridCol w="1705249">
                  <a:extLst>
                    <a:ext uri="{9D8B030D-6E8A-4147-A177-3AD203B41FA5}">
                      <a16:colId xmlns:a16="http://schemas.microsoft.com/office/drawing/2014/main" val="2594616037"/>
                    </a:ext>
                  </a:extLst>
                </a:gridCol>
              </a:tblGrid>
              <a:tr h="391173">
                <a:tc>
                  <a:txBody>
                    <a:bodyPr/>
                    <a:lstStyle/>
                    <a:p>
                      <a:r>
                        <a:rPr lang="en-US" sz="1400"/>
                        <a:t>Ibrutinib (1</a:t>
                      </a:r>
                      <a:r>
                        <a:rPr lang="en-US" sz="1400" baseline="30000"/>
                        <a:t>st</a:t>
                      </a:r>
                      <a:r>
                        <a:rPr lang="en-US" sz="1400"/>
                        <a:t> gen)</a:t>
                      </a:r>
                    </a:p>
                  </a:txBody>
                  <a:tcPr marL="71901" marR="71901" marT="35950" marB="35950"/>
                </a:tc>
                <a:tc>
                  <a:txBody>
                    <a:bodyPr/>
                    <a:lstStyle/>
                    <a:p>
                      <a:r>
                        <a:rPr lang="en-US" sz="1400"/>
                        <a:t>Acalabrutinib (2</a:t>
                      </a:r>
                      <a:r>
                        <a:rPr lang="en-US" sz="1400" baseline="30000"/>
                        <a:t>nd</a:t>
                      </a:r>
                      <a:r>
                        <a:rPr lang="en-US" sz="1400"/>
                        <a:t> gen)</a:t>
                      </a:r>
                    </a:p>
                  </a:txBody>
                  <a:tcPr marL="71901" marR="71901" marT="35950" marB="35950"/>
                </a:tc>
                <a:tc>
                  <a:txBody>
                    <a:bodyPr/>
                    <a:lstStyle/>
                    <a:p>
                      <a:r>
                        <a:rPr lang="en-US" sz="1400" dirty="0"/>
                        <a:t>Zanubrutinib</a:t>
                      </a:r>
                      <a:br>
                        <a:rPr lang="en-US" sz="1400" dirty="0"/>
                      </a:br>
                      <a:r>
                        <a:rPr lang="en-US" sz="1400" dirty="0"/>
                        <a:t>(2</a:t>
                      </a:r>
                      <a:r>
                        <a:rPr lang="en-US" sz="1400" baseline="30000" dirty="0"/>
                        <a:t>nd</a:t>
                      </a:r>
                      <a:r>
                        <a:rPr lang="en-US" sz="1400" dirty="0"/>
                        <a:t> gen)</a:t>
                      </a:r>
                    </a:p>
                  </a:txBody>
                  <a:tcPr marL="71901" marR="71901" marT="35950" marB="35950"/>
                </a:tc>
                <a:extLst>
                  <a:ext uri="{0D108BD9-81ED-4DB2-BD59-A6C34878D82A}">
                    <a16:rowId xmlns:a16="http://schemas.microsoft.com/office/drawing/2014/main" val="2302046595"/>
                  </a:ext>
                </a:extLst>
              </a:tr>
              <a:tr h="2611346">
                <a:tc>
                  <a:txBody>
                    <a:bodyPr/>
                    <a:lstStyle/>
                    <a:p>
                      <a:pPr marL="285750" indent="-285750">
                        <a:buFont typeface="Wingdings" panose="05000000000000000000" pitchFamily="2" charset="2"/>
                        <a:buChar char="§"/>
                      </a:pPr>
                      <a:r>
                        <a:rPr lang="en-US" sz="1400"/>
                        <a:t>Atrial fibrillation (16%)</a:t>
                      </a:r>
                    </a:p>
                    <a:p>
                      <a:pPr marL="285750" indent="-285750">
                        <a:buFont typeface="Wingdings" panose="05000000000000000000" pitchFamily="2" charset="2"/>
                        <a:buChar char="§"/>
                      </a:pPr>
                      <a:r>
                        <a:rPr lang="en-US" sz="1400"/>
                        <a:t>Ventricular arrythmias (~10%)</a:t>
                      </a:r>
                    </a:p>
                    <a:p>
                      <a:pPr marL="285750" indent="-285750">
                        <a:buFont typeface="Wingdings" panose="05000000000000000000" pitchFamily="2" charset="2"/>
                        <a:buChar char="§"/>
                      </a:pPr>
                      <a:r>
                        <a:rPr lang="en-US" sz="1400"/>
                        <a:t>Sudden cardiac death</a:t>
                      </a:r>
                    </a:p>
                    <a:p>
                      <a:pPr marL="285750" indent="-285750">
                        <a:buFont typeface="Wingdings" panose="05000000000000000000" pitchFamily="2" charset="2"/>
                        <a:buChar char="§"/>
                      </a:pPr>
                      <a:r>
                        <a:rPr lang="en-US" sz="1400"/>
                        <a:t>Hypertension (23%)</a:t>
                      </a:r>
                    </a:p>
                    <a:p>
                      <a:pPr marL="285750" indent="-285750">
                        <a:buFont typeface="Wingdings" panose="05000000000000000000" pitchFamily="2" charset="2"/>
                        <a:buChar char="§"/>
                      </a:pPr>
                      <a:r>
                        <a:rPr lang="en-US" sz="1400"/>
                        <a:t>Arthralgias (40%)</a:t>
                      </a:r>
                    </a:p>
                    <a:p>
                      <a:pPr marL="285750" indent="-285750">
                        <a:buFont typeface="Wingdings" panose="05000000000000000000" pitchFamily="2" charset="2"/>
                        <a:buChar char="§"/>
                      </a:pPr>
                      <a:r>
                        <a:rPr lang="en-US" sz="1400"/>
                        <a:t>Muscle spasms/cramps (25%)</a:t>
                      </a:r>
                    </a:p>
                    <a:p>
                      <a:pPr marL="285750" indent="-285750">
                        <a:buFont typeface="Wingdings" panose="05000000000000000000" pitchFamily="2" charset="2"/>
                        <a:buChar char="§"/>
                      </a:pPr>
                      <a:r>
                        <a:rPr lang="en-US" sz="1400"/>
                        <a:t>Bleeding/bruising (51.3%)</a:t>
                      </a:r>
                    </a:p>
                    <a:p>
                      <a:pPr marL="285750" indent="-285750">
                        <a:buFont typeface="Wingdings" panose="05000000000000000000" pitchFamily="2" charset="2"/>
                        <a:buChar char="§"/>
                      </a:pPr>
                      <a:endParaRPr lang="en-US" sz="1400"/>
                    </a:p>
                    <a:p>
                      <a:endParaRPr lang="en-US" sz="1400"/>
                    </a:p>
                  </a:txBody>
                  <a:tcPr marL="71901" marR="71901" marT="35950" marB="35950"/>
                </a:tc>
                <a:tc>
                  <a:txBody>
                    <a:bodyPr/>
                    <a:lstStyle/>
                    <a:p>
                      <a:pPr marL="285750" indent="-285750">
                        <a:buFont typeface="Wingdings" panose="05000000000000000000" pitchFamily="2" charset="2"/>
                        <a:buChar char="§"/>
                      </a:pPr>
                      <a:r>
                        <a:rPr lang="en-US" sz="1400" dirty="0"/>
                        <a:t>Headache (~35%)</a:t>
                      </a:r>
                    </a:p>
                    <a:p>
                      <a:pPr marL="285750" indent="-285750">
                        <a:buFont typeface="Wingdings" panose="05000000000000000000" pitchFamily="2" charset="2"/>
                        <a:buChar char="§"/>
                      </a:pPr>
                      <a:r>
                        <a:rPr lang="en-US" sz="1400" dirty="0"/>
                        <a:t>Diarrhea (~35%)</a:t>
                      </a:r>
                    </a:p>
                    <a:p>
                      <a:pPr marL="285750" indent="-285750">
                        <a:buFont typeface="Wingdings" panose="05000000000000000000" pitchFamily="2" charset="2"/>
                        <a:buChar char="§"/>
                      </a:pPr>
                      <a:r>
                        <a:rPr lang="en-US" sz="1400" dirty="0"/>
                        <a:t>Cough/respiratory (~29%)</a:t>
                      </a:r>
                    </a:p>
                    <a:p>
                      <a:pPr marL="285750" indent="-285750">
                        <a:buFont typeface="Wingdings" panose="05000000000000000000" pitchFamily="2" charset="2"/>
                        <a:buChar char="§"/>
                      </a:pPr>
                      <a:r>
                        <a:rPr lang="en-US" sz="1400" dirty="0"/>
                        <a:t>Potential for bleeding/bruising</a:t>
                      </a:r>
                    </a:p>
                    <a:p>
                      <a:pPr marL="285750" indent="-285750">
                        <a:buFont typeface="Wingdings" panose="05000000000000000000" pitchFamily="2" charset="2"/>
                        <a:buChar char="§"/>
                      </a:pPr>
                      <a:r>
                        <a:rPr lang="en-US" sz="1400" dirty="0"/>
                        <a:t>arthralgias</a:t>
                      </a:r>
                    </a:p>
                    <a:p>
                      <a:pPr marL="0" indent="0">
                        <a:buFont typeface="Wingdings" panose="05000000000000000000" pitchFamily="2" charset="2"/>
                        <a:buNone/>
                      </a:pPr>
                      <a:endParaRPr lang="en-US" sz="1400" dirty="0"/>
                    </a:p>
                  </a:txBody>
                  <a:tcPr marL="71901" marR="71901" marT="35950" marB="35950"/>
                </a:tc>
                <a:tc>
                  <a:txBody>
                    <a:bodyPr/>
                    <a:lstStyle/>
                    <a:p>
                      <a:pPr marL="285750" indent="-285750">
                        <a:buFont typeface="Wingdings" panose="05000000000000000000" pitchFamily="2" charset="2"/>
                        <a:buChar char="§"/>
                      </a:pPr>
                      <a:r>
                        <a:rPr lang="en-US" sz="1400" dirty="0"/>
                        <a:t>A. Fib (2%)</a:t>
                      </a:r>
                    </a:p>
                    <a:p>
                      <a:pPr marL="285750" indent="-285750">
                        <a:buFont typeface="Wingdings" panose="05000000000000000000" pitchFamily="2" charset="2"/>
                        <a:buChar char="§"/>
                      </a:pPr>
                      <a:r>
                        <a:rPr lang="en-US" sz="1400" dirty="0"/>
                        <a:t>Hypertension (~11%)</a:t>
                      </a:r>
                    </a:p>
                    <a:p>
                      <a:pPr marL="285750" indent="-285750">
                        <a:buFont typeface="Wingdings" panose="05000000000000000000" pitchFamily="2" charset="2"/>
                        <a:buChar char="§"/>
                      </a:pPr>
                      <a:r>
                        <a:rPr lang="en-US" sz="1400" dirty="0"/>
                        <a:t>Neutropenia (34%)</a:t>
                      </a:r>
                    </a:p>
                    <a:p>
                      <a:pPr marL="285750" indent="-285750">
                        <a:buFont typeface="Wingdings" panose="05000000000000000000" pitchFamily="2" charset="2"/>
                        <a:buChar char="§"/>
                      </a:pPr>
                      <a:r>
                        <a:rPr lang="en-US" sz="1400" dirty="0"/>
                        <a:t>Upper respiratory infections (~24%)</a:t>
                      </a:r>
                    </a:p>
                    <a:p>
                      <a:pPr marL="285750" indent="-285750">
                        <a:buFont typeface="Wingdings" panose="05000000000000000000" pitchFamily="2" charset="2"/>
                        <a:buChar char="§"/>
                      </a:pPr>
                      <a:r>
                        <a:rPr lang="en-US" sz="1400" dirty="0"/>
                        <a:t>Low potential for bleeding</a:t>
                      </a:r>
                    </a:p>
                    <a:p>
                      <a:pPr marL="285750" indent="-285750">
                        <a:buFont typeface="Wingdings" panose="05000000000000000000" pitchFamily="2" charset="2"/>
                        <a:buChar char="§"/>
                      </a:pPr>
                      <a:endParaRPr lang="en-US" sz="1400" dirty="0"/>
                    </a:p>
                    <a:p>
                      <a:pPr marL="285750" indent="-285750">
                        <a:buFont typeface="Wingdings" panose="05000000000000000000" pitchFamily="2" charset="2"/>
                        <a:buChar char="§"/>
                      </a:pPr>
                      <a:endParaRPr lang="en-US" sz="1400" dirty="0"/>
                    </a:p>
                  </a:txBody>
                  <a:tcPr marL="71901" marR="71901" marT="35950" marB="35950"/>
                </a:tc>
                <a:extLst>
                  <a:ext uri="{0D108BD9-81ED-4DB2-BD59-A6C34878D82A}">
                    <a16:rowId xmlns:a16="http://schemas.microsoft.com/office/drawing/2014/main" val="3533258161"/>
                  </a:ext>
                </a:extLst>
              </a:tr>
            </a:tbl>
          </a:graphicData>
        </a:graphic>
      </p:graphicFrame>
    </p:spTree>
    <p:extLst>
      <p:ext uri="{BB962C8B-B14F-4D97-AF65-F5344CB8AC3E}">
        <p14:creationId xmlns:p14="http://schemas.microsoft.com/office/powerpoint/2010/main" val="3933040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7AEFF6-5656-AB27-A428-CF7DAACA22F1}"/>
              </a:ext>
            </a:extLst>
          </p:cNvPr>
          <p:cNvSpPr>
            <a:spLocks noGrp="1"/>
          </p:cNvSpPr>
          <p:nvPr>
            <p:ph type="title"/>
          </p:nvPr>
        </p:nvSpPr>
        <p:spPr>
          <a:xfrm>
            <a:off x="841248" y="548640"/>
            <a:ext cx="3600860" cy="5431536"/>
          </a:xfrm>
        </p:spPr>
        <p:txBody>
          <a:bodyPr>
            <a:normAutofit/>
          </a:bodyPr>
          <a:lstStyle/>
          <a:p>
            <a:r>
              <a:rPr lang="en-US" sz="5400"/>
              <a:t>Start BTKi</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C3E8D1-4B8F-C82E-7B03-314C4A5A67BE}"/>
              </a:ext>
            </a:extLst>
          </p:cNvPr>
          <p:cNvSpPr>
            <a:spLocks noGrp="1"/>
          </p:cNvSpPr>
          <p:nvPr>
            <p:ph idx="1"/>
          </p:nvPr>
        </p:nvSpPr>
        <p:spPr>
          <a:xfrm>
            <a:off x="4937330" y="548640"/>
            <a:ext cx="6756400" cy="5665788"/>
          </a:xfrm>
        </p:spPr>
        <p:txBody>
          <a:bodyPr anchor="ctr">
            <a:normAutofit/>
          </a:bodyPr>
          <a:lstStyle/>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latin typeface="Calibri" panose="020F0502020204030204"/>
                <a:ea typeface="+mn-ea"/>
                <a:cs typeface="+mn-cs"/>
              </a:rPr>
              <a:t>72 y/o female who was previously untreated who now presents for treatment recommendations due to progressing lymphadenopathy and WBC. PMH: hypertension, hypercholesterolemia </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latin typeface="Calibri" panose="020F0502020204030204"/>
                <a:ea typeface="+mn-ea"/>
                <a:cs typeface="+mn-cs"/>
              </a:rPr>
              <a:t>After discussion of BTKi available, patient encouraged to start </a:t>
            </a:r>
            <a:r>
              <a:rPr lang="en-US" sz="1700" dirty="0">
                <a:latin typeface="Calibri" panose="020F0502020204030204"/>
              </a:rPr>
              <a:t>a</a:t>
            </a:r>
            <a:r>
              <a:rPr kumimoji="0" lang="en-US" sz="1700" b="0" i="0" u="none" strike="noStrike" kern="1200" cap="none" spc="0" normalizeH="0" baseline="0" noProof="0" dirty="0" err="1">
                <a:ln>
                  <a:noFill/>
                </a:ln>
                <a:effectLst/>
                <a:uLnTx/>
                <a:uFillTx/>
                <a:latin typeface="Calibri" panose="020F0502020204030204"/>
                <a:ea typeface="+mn-ea"/>
                <a:cs typeface="+mn-cs"/>
              </a:rPr>
              <a:t>calabrutinib</a:t>
            </a:r>
            <a:endParaRPr kumimoji="0" lang="en-US" sz="1700" b="0" i="0" u="none" strike="noStrike" kern="1200" cap="none" spc="0" normalizeH="0" baseline="0" noProof="0" dirty="0">
              <a:ln>
                <a:noFill/>
              </a:ln>
              <a:effectLst/>
              <a:uLnTx/>
              <a:uFillTx/>
              <a:latin typeface="Calibri" panose="020F0502020204030204"/>
              <a:ea typeface="+mn-ea"/>
              <a:cs typeface="+mn-cs"/>
            </a:endParaRPr>
          </a:p>
          <a:p>
            <a:pPr lvl="2">
              <a:defRPr/>
            </a:pPr>
            <a:r>
              <a:rPr lang="en-US" sz="1700" dirty="0">
                <a:latin typeface="Calibri" panose="020F0502020204030204"/>
              </a:rPr>
              <a:t>Discuss possibility of headaches (usually transient with early weeks on therapy)</a:t>
            </a:r>
          </a:p>
          <a:p>
            <a:pPr lvl="2">
              <a:defRPr/>
            </a:pPr>
            <a:r>
              <a:rPr kumimoji="0" lang="en-US" sz="1700" b="0" i="0" u="none" strike="noStrike" kern="1200" cap="none" spc="0" normalizeH="0" baseline="0" noProof="0" dirty="0">
                <a:ln>
                  <a:noFill/>
                </a:ln>
                <a:effectLst/>
                <a:uLnTx/>
                <a:uFillTx/>
                <a:latin typeface="Calibri" panose="020F0502020204030204"/>
                <a:ea typeface="+mn-ea"/>
                <a:cs typeface="+mn-cs"/>
              </a:rPr>
              <a:t>Dis</a:t>
            </a:r>
            <a:r>
              <a:rPr lang="en-US" sz="1700" dirty="0">
                <a:latin typeface="Calibri" panose="020F0502020204030204"/>
              </a:rPr>
              <a:t>cussed minimal possibility of A. fib and management if occurs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latin typeface="Calibri" panose="020F0502020204030204"/>
                <a:ea typeface="+mn-ea"/>
                <a:cs typeface="+mn-cs"/>
              </a:rPr>
              <a:t>Patient developed a slight headache </a:t>
            </a:r>
            <a:r>
              <a:rPr lang="en-US" sz="1700" dirty="0">
                <a:latin typeface="Calibri" panose="020F0502020204030204"/>
              </a:rPr>
              <a:t>in 2</a:t>
            </a:r>
            <a:r>
              <a:rPr lang="en-US" sz="1700" baseline="30000" dirty="0">
                <a:latin typeface="Calibri" panose="020F0502020204030204"/>
              </a:rPr>
              <a:t>nd</a:t>
            </a:r>
            <a:r>
              <a:rPr lang="en-US" sz="1700" dirty="0">
                <a:latin typeface="Calibri" panose="020F0502020204030204"/>
              </a:rPr>
              <a:t> week of therapy. HA</a:t>
            </a:r>
            <a:r>
              <a:rPr kumimoji="0" lang="en-US" sz="1700" b="0" i="0" u="none" strike="noStrike" kern="1200" cap="none" spc="0" normalizeH="0" baseline="0" noProof="0" dirty="0">
                <a:ln>
                  <a:noFill/>
                </a:ln>
                <a:effectLst/>
                <a:uLnTx/>
                <a:uFillTx/>
                <a:latin typeface="Calibri" panose="020F0502020204030204"/>
                <a:ea typeface="+mn-ea"/>
                <a:cs typeface="+mn-cs"/>
              </a:rPr>
              <a:t> resolved after a few days with a cup of coffee. </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lang="en-US" sz="1700" dirty="0">
                <a:latin typeface="Calibri" panose="020F0502020204030204"/>
              </a:rPr>
              <a:t>Diarrhea – she developed “loose stools” for approximately 2-3 days of week 2, but symptoms resolved with loperamide.</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effectLst/>
              <a:uLnTx/>
              <a:uFillTx/>
              <a:latin typeface="Calibri" panose="020F0502020204030204"/>
              <a:ea typeface="+mn-ea"/>
              <a:cs typeface="+mn-cs"/>
            </a:endParaRPr>
          </a:p>
          <a:p>
            <a:pPr marL="457200" marR="0" lvl="1" indent="0" defTabSz="914400" rtl="0" eaLnBrk="1" fontAlgn="auto" latinLnBrk="0" hangingPunct="1">
              <a:spcBef>
                <a:spcPts val="500"/>
              </a:spcBef>
              <a:spcAft>
                <a:spcPts val="0"/>
              </a:spcAft>
              <a:buClrTx/>
              <a:buSzTx/>
              <a:buNone/>
              <a:tabLst/>
              <a:defRPr/>
            </a:pPr>
            <a:r>
              <a:rPr lang="en-US" sz="1700" b="1" dirty="0">
                <a:latin typeface="Calibri" panose="020F0502020204030204"/>
              </a:rPr>
              <a:t>*Patient continues on Acala with further complaints of symptoms</a:t>
            </a:r>
            <a:r>
              <a:rPr lang="en-US" sz="1700" dirty="0">
                <a:latin typeface="Calibri" panose="020F0502020204030204"/>
              </a:rPr>
              <a:t>.</a:t>
            </a:r>
            <a:endParaRPr kumimoji="0" lang="en-US" sz="17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156531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40F61D-1283-515D-941C-A4491A8D30AC}"/>
              </a:ext>
            </a:extLst>
          </p:cNvPr>
          <p:cNvSpPr>
            <a:spLocks noGrp="1"/>
          </p:cNvSpPr>
          <p:nvPr>
            <p:ph type="title"/>
          </p:nvPr>
        </p:nvSpPr>
        <p:spPr>
          <a:xfrm>
            <a:off x="841248" y="548640"/>
            <a:ext cx="3600860" cy="5431536"/>
          </a:xfrm>
        </p:spPr>
        <p:txBody>
          <a:bodyPr>
            <a:normAutofit/>
          </a:bodyPr>
          <a:lstStyle/>
          <a:p>
            <a:r>
              <a:rPr lang="en-US" sz="5400"/>
              <a:t>Advise on Toxicities with Initial Start of BTKi</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1FA90B3-5DB4-A581-B460-7B53C2EA58C6}"/>
              </a:ext>
            </a:extLst>
          </p:cNvPr>
          <p:cNvSpPr>
            <a:spLocks noGrp="1"/>
          </p:cNvSpPr>
          <p:nvPr>
            <p:ph idx="1"/>
          </p:nvPr>
        </p:nvSpPr>
        <p:spPr>
          <a:xfrm>
            <a:off x="5126417" y="713232"/>
            <a:ext cx="6224335" cy="5431536"/>
          </a:xfrm>
        </p:spPr>
        <p:txBody>
          <a:bodyPr anchor="ctr">
            <a:normAutofit/>
          </a:bodyPr>
          <a:lstStyle/>
          <a:p>
            <a:r>
              <a:rPr lang="en-US" sz="2200" dirty="0"/>
              <a:t>WBC will increase initially due to mechanism of the drug – </a:t>
            </a:r>
            <a:r>
              <a:rPr lang="en-US" sz="2200" b="1" dirty="0"/>
              <a:t>do not be alarmed with leukocytosis</a:t>
            </a:r>
          </a:p>
          <a:p>
            <a:r>
              <a:rPr lang="en-US" sz="2200" dirty="0"/>
              <a:t>Monitor blood pressure (keep log). Follow up with PCP or cardiologist</a:t>
            </a:r>
          </a:p>
          <a:p>
            <a:r>
              <a:rPr lang="en-US" sz="2200" dirty="0"/>
              <a:t>Muscle or joint pain </a:t>
            </a:r>
          </a:p>
          <a:p>
            <a:r>
              <a:rPr lang="en-US" sz="2200" dirty="0"/>
              <a:t>Be mindful of cardiac arrhythmias (A-fib)</a:t>
            </a:r>
          </a:p>
          <a:p>
            <a:pPr lvl="1"/>
            <a:r>
              <a:rPr lang="en-US" sz="2200" dirty="0"/>
              <a:t>Report any heart palpitations, flutters, </a:t>
            </a:r>
            <a:r>
              <a:rPr lang="en-US" sz="2200" dirty="0" err="1"/>
              <a:t>etc</a:t>
            </a:r>
            <a:endParaRPr lang="en-US" sz="2200" dirty="0"/>
          </a:p>
          <a:p>
            <a:pPr lvl="1"/>
            <a:r>
              <a:rPr lang="en-US" sz="2200" dirty="0"/>
              <a:t>Report SOB</a:t>
            </a:r>
          </a:p>
        </p:txBody>
      </p:sp>
    </p:spTree>
    <p:extLst>
      <p:ext uri="{BB962C8B-B14F-4D97-AF65-F5344CB8AC3E}">
        <p14:creationId xmlns:p14="http://schemas.microsoft.com/office/powerpoint/2010/main" val="681401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6E0B31-9289-D81F-CD38-7C96CBD25387}"/>
              </a:ext>
            </a:extLst>
          </p:cNvPr>
          <p:cNvSpPr>
            <a:spLocks noGrp="1"/>
          </p:cNvSpPr>
          <p:nvPr>
            <p:ph type="title"/>
          </p:nvPr>
        </p:nvSpPr>
        <p:spPr>
          <a:xfrm>
            <a:off x="841248" y="548640"/>
            <a:ext cx="3600860" cy="5431536"/>
          </a:xfrm>
        </p:spPr>
        <p:txBody>
          <a:bodyPr>
            <a:normAutofit/>
          </a:bodyPr>
          <a:lstStyle/>
          <a:p>
            <a:r>
              <a:rPr lang="en-US" sz="5400"/>
              <a:t>GI Toxicities with BTKis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8B0706D-6EDC-AFBF-1C4C-8B6E9A045C15}"/>
              </a:ext>
            </a:extLst>
          </p:cNvPr>
          <p:cNvSpPr>
            <a:spLocks noGrp="1"/>
          </p:cNvSpPr>
          <p:nvPr>
            <p:ph idx="1"/>
          </p:nvPr>
        </p:nvSpPr>
        <p:spPr>
          <a:xfrm>
            <a:off x="5126418" y="548640"/>
            <a:ext cx="6781564" cy="5431536"/>
          </a:xfrm>
        </p:spPr>
        <p:txBody>
          <a:bodyPr anchor="ctr">
            <a:normAutofit/>
          </a:bodyPr>
          <a:lstStyle/>
          <a:p>
            <a:r>
              <a:rPr lang="en-US" sz="2200" dirty="0"/>
              <a:t>Diarrhea – may be self-limiting</a:t>
            </a:r>
          </a:p>
          <a:p>
            <a:r>
              <a:rPr lang="en-US" sz="2200" dirty="0"/>
              <a:t>Loperamide – take as directed OTC</a:t>
            </a:r>
          </a:p>
          <a:p>
            <a:r>
              <a:rPr lang="en-US" sz="2200" dirty="0"/>
              <a:t>Avoid high fat diet</a:t>
            </a:r>
          </a:p>
          <a:p>
            <a:r>
              <a:rPr lang="en-US" sz="2200" dirty="0"/>
              <a:t>Avoid fruit and fruit juices</a:t>
            </a:r>
          </a:p>
          <a:p>
            <a:r>
              <a:rPr lang="en-US" sz="2200" dirty="0"/>
              <a:t>Encourage BRAT diet (bananas, rice, applesauce, toast)</a:t>
            </a:r>
          </a:p>
          <a:p>
            <a:r>
              <a:rPr lang="en-US" sz="2200" dirty="0"/>
              <a:t>Increase water intake to stay hydrated</a:t>
            </a:r>
          </a:p>
          <a:p>
            <a:r>
              <a:rPr lang="en-US" sz="2200" dirty="0"/>
              <a:t>Contact provider if diarrhea persists &gt; 3 days</a:t>
            </a:r>
          </a:p>
        </p:txBody>
      </p:sp>
    </p:spTree>
    <p:extLst>
      <p:ext uri="{BB962C8B-B14F-4D97-AF65-F5344CB8AC3E}">
        <p14:creationId xmlns:p14="http://schemas.microsoft.com/office/powerpoint/2010/main" val="1047833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15AD85-DF75-C80F-0F6D-0DB920A09840}"/>
              </a:ext>
            </a:extLst>
          </p:cNvPr>
          <p:cNvSpPr>
            <a:spLocks noGrp="1"/>
          </p:cNvSpPr>
          <p:nvPr>
            <p:ph type="title"/>
          </p:nvPr>
        </p:nvSpPr>
        <p:spPr>
          <a:xfrm>
            <a:off x="838200" y="365125"/>
            <a:ext cx="10515600" cy="1325563"/>
          </a:xfrm>
        </p:spPr>
        <p:txBody>
          <a:bodyPr>
            <a:normAutofit/>
          </a:bodyPr>
          <a:lstStyle/>
          <a:p>
            <a:r>
              <a:rPr lang="en-US" sz="5400"/>
              <a:t>Management of BTKi Toxicity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A57258-DC17-6F9D-C5B6-FB53013869F2}"/>
              </a:ext>
            </a:extLst>
          </p:cNvPr>
          <p:cNvSpPr>
            <a:spLocks noGrp="1"/>
          </p:cNvSpPr>
          <p:nvPr>
            <p:ph idx="1"/>
          </p:nvPr>
        </p:nvSpPr>
        <p:spPr>
          <a:xfrm>
            <a:off x="838200" y="1929384"/>
            <a:ext cx="10515600" cy="4251960"/>
          </a:xfrm>
        </p:spPr>
        <p:txBody>
          <a:bodyPr>
            <a:normAutofit/>
          </a:bodyPr>
          <a:lstStyle/>
          <a:p>
            <a:r>
              <a:rPr lang="en-US" sz="2200" dirty="0"/>
              <a:t>Persistent, severe joint pains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alibri" panose="020F0502020204030204"/>
                <a:ea typeface="+mn-ea"/>
                <a:cs typeface="+mn-cs"/>
              </a:rPr>
              <a:t>Stretching exercises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alibri" panose="020F0502020204030204"/>
                <a:ea typeface="+mn-ea"/>
                <a:cs typeface="+mn-cs"/>
              </a:rPr>
              <a:t>Monitor and supplement potassium/magnesium (if indicated)</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alibri" panose="020F0502020204030204"/>
                <a:ea typeface="+mn-ea"/>
                <a:cs typeface="+mn-cs"/>
              </a:rPr>
              <a:t>Warm compresses</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alibri" panose="020F0502020204030204"/>
                <a:ea typeface="+mn-ea"/>
                <a:cs typeface="+mn-cs"/>
              </a:rPr>
              <a:t>Anecdotal: </a:t>
            </a:r>
            <a:r>
              <a:rPr kumimoji="0" lang="en-US" sz="2200" b="0" i="1" u="none" strike="noStrike" kern="1200" cap="none" spc="0" normalizeH="0" baseline="0" noProof="0" dirty="0">
                <a:ln>
                  <a:noFill/>
                </a:ln>
                <a:effectLst/>
                <a:uLnTx/>
                <a:uFillTx/>
                <a:latin typeface="Calibri" panose="020F0502020204030204"/>
                <a:ea typeface="+mn-ea"/>
                <a:cs typeface="+mn-cs"/>
              </a:rPr>
              <a:t>Apple cider vinegar </a:t>
            </a:r>
            <a:r>
              <a:rPr kumimoji="0" lang="en-US" sz="2200" b="0" i="0" u="none" strike="noStrike" kern="1200" cap="none" spc="0" normalizeH="0" baseline="0" noProof="0" dirty="0">
                <a:ln>
                  <a:noFill/>
                </a:ln>
                <a:effectLst/>
                <a:uLnTx/>
                <a:uFillTx/>
                <a:latin typeface="Calibri" panose="020F0502020204030204"/>
                <a:ea typeface="+mn-ea"/>
                <a:cs typeface="+mn-cs"/>
              </a:rPr>
              <a:t>(</a:t>
            </a:r>
            <a:r>
              <a:rPr kumimoji="0" lang="en-US" sz="2200" b="1" i="0" u="none" strike="noStrike" kern="1200" cap="none" spc="0" normalizeH="0" baseline="0" noProof="0" dirty="0">
                <a:ln>
                  <a:noFill/>
                </a:ln>
                <a:effectLst/>
                <a:uLnTx/>
                <a:uFillTx/>
                <a:latin typeface="Calibri" panose="020F0502020204030204"/>
                <a:ea typeface="+mn-ea"/>
                <a:cs typeface="+mn-cs"/>
              </a:rPr>
              <a:t>not a medical recommendation</a:t>
            </a:r>
            <a:r>
              <a:rPr kumimoji="0" lang="en-US" sz="2200" b="0" i="0" u="none" strike="noStrike" kern="1200" cap="none" spc="0" normalizeH="0" baseline="0" noProof="0" dirty="0">
                <a:ln>
                  <a:noFill/>
                </a:ln>
                <a:effectLst/>
                <a:uLnTx/>
                <a:uFillTx/>
                <a:latin typeface="Calibri" panose="020F0502020204030204"/>
                <a:ea typeface="+mn-ea"/>
                <a:cs typeface="+mn-cs"/>
              </a:rPr>
              <a:t>, but patients have had good results)</a:t>
            </a:r>
            <a:endParaRPr lang="en-US" sz="2200" dirty="0"/>
          </a:p>
          <a:p>
            <a:r>
              <a:rPr lang="en-US" sz="2200" dirty="0"/>
              <a:t>Atrial fibrillation – obtain baseline cardiac evaluation</a:t>
            </a:r>
          </a:p>
          <a:p>
            <a:pPr lvl="1"/>
            <a:r>
              <a:rPr lang="en-US" sz="2200" dirty="0"/>
              <a:t>Beta blockers</a:t>
            </a:r>
          </a:p>
          <a:p>
            <a:pPr lvl="1"/>
            <a:r>
              <a:rPr lang="en-US" sz="2200" dirty="0"/>
              <a:t>Monitor and record occurrences</a:t>
            </a:r>
          </a:p>
          <a:p>
            <a:pPr lvl="1"/>
            <a:r>
              <a:rPr lang="en-US" sz="2200" dirty="0"/>
              <a:t>If A. fib persists despite β- blockers, </a:t>
            </a:r>
            <a:r>
              <a:rPr lang="en-US" sz="2200" b="1" dirty="0"/>
              <a:t>may switch to another agent</a:t>
            </a:r>
            <a:r>
              <a:rPr lang="en-US" sz="2200" dirty="0"/>
              <a:t>.</a:t>
            </a:r>
          </a:p>
        </p:txBody>
      </p:sp>
    </p:spTree>
    <p:extLst>
      <p:ext uri="{BB962C8B-B14F-4D97-AF65-F5344CB8AC3E}">
        <p14:creationId xmlns:p14="http://schemas.microsoft.com/office/powerpoint/2010/main" val="3118066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2B87E8-55C0-EEDC-0931-D6CDA88E9822}"/>
              </a:ext>
            </a:extLst>
          </p:cNvPr>
          <p:cNvSpPr>
            <a:spLocks noGrp="1"/>
          </p:cNvSpPr>
          <p:nvPr>
            <p:ph type="title"/>
          </p:nvPr>
        </p:nvSpPr>
        <p:spPr>
          <a:xfrm>
            <a:off x="841248" y="548640"/>
            <a:ext cx="3600860" cy="5431536"/>
          </a:xfrm>
        </p:spPr>
        <p:txBody>
          <a:bodyPr>
            <a:normAutofit/>
          </a:bodyPr>
          <a:lstStyle/>
          <a:p>
            <a:r>
              <a:rPr lang="en-US" sz="5000"/>
              <a:t>Neurological Toxicity</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F150C94-D424-5577-B2A0-D5A0E71F9983}"/>
              </a:ext>
            </a:extLst>
          </p:cNvPr>
          <p:cNvSpPr>
            <a:spLocks noGrp="1"/>
          </p:cNvSpPr>
          <p:nvPr>
            <p:ph idx="1"/>
          </p:nvPr>
        </p:nvSpPr>
        <p:spPr>
          <a:xfrm>
            <a:off x="5126418" y="713232"/>
            <a:ext cx="7062534" cy="5431536"/>
          </a:xfrm>
        </p:spPr>
        <p:txBody>
          <a:bodyPr anchor="ctr">
            <a:normAutofit/>
          </a:bodyPr>
          <a:lstStyle/>
          <a:p>
            <a:r>
              <a:rPr lang="en-US" sz="2200" dirty="0"/>
              <a:t>Headaches – primarily seen with Acalabrutinib</a:t>
            </a:r>
          </a:p>
          <a:p>
            <a:pPr lvl="1"/>
            <a:r>
              <a:rPr lang="en-US" sz="2200" b="1" dirty="0"/>
              <a:t>Caffeine</a:t>
            </a:r>
            <a:r>
              <a:rPr lang="en-US" sz="2200" dirty="0"/>
              <a:t> – coffee, coke, caffeine tablets (as indicated)</a:t>
            </a:r>
          </a:p>
          <a:p>
            <a:pPr lvl="1"/>
            <a:r>
              <a:rPr lang="en-US" sz="2200" dirty="0"/>
              <a:t>Rest as needed and stay hydrated</a:t>
            </a:r>
          </a:p>
          <a:p>
            <a:pPr lvl="1"/>
            <a:r>
              <a:rPr lang="en-US" sz="2200" dirty="0"/>
              <a:t>Cold compress to forehead</a:t>
            </a:r>
          </a:p>
          <a:p>
            <a:pPr lvl="1"/>
            <a:r>
              <a:rPr lang="en-US" sz="2200" dirty="0"/>
              <a:t>Rule out other causes i.e., allergy related, sinusitis, head trauma, etc.</a:t>
            </a:r>
          </a:p>
        </p:txBody>
      </p:sp>
    </p:spTree>
    <p:extLst>
      <p:ext uri="{BB962C8B-B14F-4D97-AF65-F5344CB8AC3E}">
        <p14:creationId xmlns:p14="http://schemas.microsoft.com/office/powerpoint/2010/main" val="4109769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1794DF-AB90-33BA-12C7-978D649C2368}"/>
              </a:ext>
            </a:extLst>
          </p:cNvPr>
          <p:cNvSpPr>
            <a:spLocks noGrp="1"/>
          </p:cNvSpPr>
          <p:nvPr>
            <p:ph type="title"/>
          </p:nvPr>
        </p:nvSpPr>
        <p:spPr>
          <a:xfrm>
            <a:off x="1043631" y="809898"/>
            <a:ext cx="10173010" cy="1554480"/>
          </a:xfrm>
        </p:spPr>
        <p:txBody>
          <a:bodyPr anchor="ctr">
            <a:normAutofit/>
          </a:bodyPr>
          <a:lstStyle/>
          <a:p>
            <a:r>
              <a:rPr lang="en-US" sz="4800"/>
              <a:t>Changing BTKi(s)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769DCC2-C281-1BBE-D064-1F0D050ACCD2}"/>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637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5533139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475B5-7266-95B5-073B-EE6AC6BE98E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FEB3C6A-CB29-860F-A067-3DF11BCD7FA3}"/>
              </a:ext>
            </a:extLst>
          </p:cNvPr>
          <p:cNvSpPr/>
          <p:nvPr/>
        </p:nvSpPr>
        <p:spPr bwMode="auto">
          <a:xfrm>
            <a:off x="758948" y="3284984"/>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AD1C956-0534-8497-537F-121FD23DCFF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AA98D56-1014-7CF4-2CB0-414144FA60E9}"/>
              </a:ext>
            </a:extLst>
          </p:cNvPr>
          <p:cNvSpPr>
            <a:spLocks noGrp="1"/>
          </p:cNvSpPr>
          <p:nvPr>
            <p:ph idx="1"/>
          </p:nvPr>
        </p:nvSpPr>
        <p:spPr>
          <a:xfrm>
            <a:off x="912286" y="1294283"/>
            <a:ext cx="1000825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Key Factors in the Management Patients with Chronic Lymphocytic Leukemia (CLL)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Covalent Bruton Tyrosine Kinase (BTK) Inhibitors for Newly Diagnosed CLL  </a:t>
            </a:r>
          </a:p>
          <a:p>
            <a:pPr marL="0" indent="0">
              <a:spcBef>
                <a:spcPts val="1800"/>
              </a:spcBef>
              <a:spcAft>
                <a:spcPts val="0"/>
              </a:spcAft>
              <a:buNone/>
            </a:pPr>
            <a:r>
              <a:rPr lang="en-US" sz="2500" dirty="0">
                <a:solidFill>
                  <a:schemeClr val="bg1"/>
                </a:solidFill>
              </a:rPr>
              <a:t>Module 2: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Role of Time-Limited Up-Front Treatment, Including Therapy Combining BTK Inhibitors and Venetoclax, for Newly Diagnosed CLL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Pirtobrutinib</a:t>
            </a:r>
            <a:r>
              <a:rPr lang="en-US" sz="2500" dirty="0">
                <a:solidFill>
                  <a:schemeClr val="tx1"/>
                </a:solidFill>
              </a:rPr>
              <a:t> for Relapsed/Refractory (R/R) CLL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 (Chimeric Antigen Receptor) T-Cell Therapy for R/R CLL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3698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972EF-A7B6-85CF-CB61-D513680E4F8F}"/>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91A13C6-9875-47B6-55D4-A307777AF43A}"/>
              </a:ext>
            </a:extLst>
          </p:cNvPr>
          <p:cNvSpPr>
            <a:spLocks noGrp="1"/>
          </p:cNvSpPr>
          <p:nvPr>
            <p:ph idx="1"/>
          </p:nvPr>
        </p:nvSpPr>
        <p:spPr>
          <a:xfrm>
            <a:off x="528634" y="1928961"/>
            <a:ext cx="11183989" cy="4524375"/>
          </a:xfrm>
        </p:spPr>
        <p:txBody>
          <a:bodyPr/>
          <a:lstStyle/>
          <a:p>
            <a:pPr marL="98425" indent="0">
              <a:buNone/>
            </a:pP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CLL is about to start treatment with a BTK inhibitor in combination with venetoclax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1ED00C5-7184-6547-0626-DCA6ADB41850}"/>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938510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Fakhri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1913705662"/>
              </p:ext>
            </p:extLst>
          </p:nvPr>
        </p:nvGraphicFramePr>
        <p:xfrm>
          <a:off x="1236095" y="1844824"/>
          <a:ext cx="9719807" cy="3168351"/>
        </p:xfrm>
        <a:graphic>
          <a:graphicData uri="http://schemas.openxmlformats.org/drawingml/2006/table">
            <a:tbl>
              <a:tblPr firstRow="1" bandRow="1">
                <a:tableStyleId>{F2DE63D5-997A-4646-A377-4702673A728D}</a:tableStyleId>
              </a:tblPr>
              <a:tblGrid>
                <a:gridCol w="2627657">
                  <a:extLst>
                    <a:ext uri="{9D8B030D-6E8A-4147-A177-3AD203B41FA5}">
                      <a16:colId xmlns:a16="http://schemas.microsoft.com/office/drawing/2014/main" val="20000"/>
                    </a:ext>
                  </a:extLst>
                </a:gridCol>
                <a:gridCol w="7092150">
                  <a:extLst>
                    <a:ext uri="{9D8B030D-6E8A-4147-A177-3AD203B41FA5}">
                      <a16:colId xmlns:a16="http://schemas.microsoft.com/office/drawing/2014/main" val="20001"/>
                    </a:ext>
                  </a:extLst>
                </a:gridCol>
              </a:tblGrid>
              <a:tr h="152224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Bristol Myers Squibb, Genentech, a member of the Roche Group, Janssen Biotech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2305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Genmab US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6656355"/>
                  </a:ext>
                </a:extLst>
              </a:tr>
              <a:tr h="823052">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4742341"/>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BFAE-C930-944B-A0DF-A50778286492}"/>
              </a:ext>
            </a:extLst>
          </p:cNvPr>
          <p:cNvSpPr>
            <a:spLocks noGrp="1"/>
          </p:cNvSpPr>
          <p:nvPr>
            <p:ph type="title"/>
          </p:nvPr>
        </p:nvSpPr>
        <p:spPr>
          <a:xfrm>
            <a:off x="831850" y="1423299"/>
            <a:ext cx="8190964" cy="2852737"/>
          </a:xfrm>
        </p:spPr>
        <p:txBody>
          <a:bodyPr>
            <a:noAutofit/>
          </a:bodyPr>
          <a:lstStyle/>
          <a:p>
            <a:r>
              <a:rPr lang="en-US" sz="4000" dirty="0"/>
              <a:t>Considerations for the Treatment of Treatment-Naive CLL</a:t>
            </a:r>
          </a:p>
        </p:txBody>
      </p:sp>
      <p:sp>
        <p:nvSpPr>
          <p:cNvPr id="3" name="Text Placeholder 2">
            <a:extLst>
              <a:ext uri="{FF2B5EF4-FFF2-40B4-BE49-F238E27FC236}">
                <a16:creationId xmlns:a16="http://schemas.microsoft.com/office/drawing/2014/main" id="{8B2A6A38-46DC-C7C1-FBAF-60F72AEBDB00}"/>
              </a:ext>
            </a:extLst>
          </p:cNvPr>
          <p:cNvSpPr>
            <a:spLocks noGrp="1"/>
          </p:cNvSpPr>
          <p:nvPr>
            <p:ph type="body" idx="1"/>
          </p:nvPr>
        </p:nvSpPr>
        <p:spPr/>
        <p:txBody>
          <a:bodyPr/>
          <a:lstStyle/>
          <a:p>
            <a:r>
              <a:rPr lang="en-US" dirty="0"/>
              <a:t>Bita Fakhri, MD, MPH</a:t>
            </a:r>
          </a:p>
          <a:p>
            <a:r>
              <a:rPr lang="en-US" dirty="0"/>
              <a:t>Assistant Professor</a:t>
            </a:r>
          </a:p>
          <a:p>
            <a:r>
              <a:rPr lang="en-US" dirty="0"/>
              <a:t>Stanford University School of Medicine</a:t>
            </a:r>
          </a:p>
        </p:txBody>
      </p:sp>
    </p:spTree>
    <p:extLst>
      <p:ext uri="{BB962C8B-B14F-4D97-AF65-F5344CB8AC3E}">
        <p14:creationId xmlns:p14="http://schemas.microsoft.com/office/powerpoint/2010/main" val="144040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49575-2124-4126-91CB-66729D73CBB9}"/>
              </a:ext>
            </a:extLst>
          </p:cNvPr>
          <p:cNvSpPr/>
          <p:nvPr/>
        </p:nvSpPr>
        <p:spPr>
          <a:xfrm>
            <a:off x="699911" y="1780674"/>
            <a:ext cx="3422320" cy="4353426"/>
          </a:xfrm>
          <a:prstGeom prst="rect">
            <a:avLst/>
          </a:prstGeom>
          <a:solidFill>
            <a:srgbClr val="EFFD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576000" r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6082"/>
                </a:solidFill>
                <a:effectLst/>
                <a:uLnTx/>
                <a:uFillTx/>
                <a:latin typeface="Aptos Display" panose="02110004020202020204"/>
                <a:ea typeface="+mn-ea"/>
                <a:cs typeface="+mn-cs"/>
              </a:rPr>
              <a:t>Timing of Therapy</a:t>
            </a:r>
          </a:p>
          <a:p>
            <a:pPr marL="234900" marR="0" lvl="0" indent="-234900" algn="l" defTabSz="914400" rtl="0" eaLnBrk="1" fontAlgn="auto" latinLnBrk="0" hangingPunct="1">
              <a:lnSpc>
                <a:spcPct val="100000"/>
              </a:lnSpc>
              <a:spcBef>
                <a:spcPts val="600"/>
              </a:spcBef>
              <a:spcAft>
                <a:spcPts val="0"/>
              </a:spcAft>
              <a:buClr>
                <a:srgbClr val="156082"/>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Deciding when to</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start therapy</a:t>
            </a:r>
          </a:p>
          <a:p>
            <a:pPr marL="461963" marR="0" lvl="1" indent="-236538" algn="l" defTabSz="914400" rtl="0" eaLnBrk="1" fontAlgn="auto" latinLnBrk="0" hangingPunct="1">
              <a:lnSpc>
                <a:spcPct val="100000"/>
              </a:lnSpc>
              <a:spcBef>
                <a:spcPts val="600"/>
              </a:spcBef>
              <a:spcAft>
                <a:spcPts val="0"/>
              </a:spcAft>
              <a:buClr>
                <a:srgbClr val="156082"/>
              </a:buClr>
              <a:buSzTx/>
              <a:buFont typeface="Franklin Gothic Book" panose="020B0503020102020204" pitchFamily="34" charset="0"/>
              <a:buChar char="–"/>
              <a:tabLst/>
              <a:defRPr/>
            </a:pPr>
            <a:r>
              <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rPr>
              <a:t>Many patients discovered incidentally; how to handle the “worried well”</a:t>
            </a:r>
          </a:p>
          <a:p>
            <a:pPr marL="461963" marR="0" lvl="1" indent="-236538" algn="l" defTabSz="914400" rtl="0" eaLnBrk="1" fontAlgn="auto" latinLnBrk="0" hangingPunct="1">
              <a:lnSpc>
                <a:spcPct val="100000"/>
              </a:lnSpc>
              <a:spcBef>
                <a:spcPts val="300"/>
              </a:spcBef>
              <a:spcAft>
                <a:spcPts val="1200"/>
              </a:spcAft>
              <a:buClr>
                <a:srgbClr val="156082"/>
              </a:buClr>
              <a:buSzTx/>
              <a:buFont typeface="Franklin Gothic Book" panose="020B0503020102020204" pitchFamily="34" charset="0"/>
              <a:buChar char="–"/>
              <a:tabLst/>
              <a:defRPr/>
            </a:pPr>
            <a:r>
              <a:rPr kumimoji="0" lang="en-US" sz="1800" b="0" i="0" u="none" strike="noStrike" kern="1200" cap="none" spc="0" normalizeH="0" baseline="0" noProof="0" dirty="0">
                <a:ln>
                  <a:noFill/>
                </a:ln>
                <a:solidFill>
                  <a:srgbClr val="E97132"/>
                </a:solidFill>
                <a:effectLst/>
                <a:uLnTx/>
                <a:uFillTx/>
                <a:latin typeface="Aptos" panose="02110004020202020204"/>
                <a:ea typeface="+mn-ea"/>
                <a:cs typeface="+mn-cs"/>
              </a:rPr>
              <a:t>Comorbidities and fitness; where the patient is in their life cycle</a:t>
            </a:r>
          </a:p>
          <a:p>
            <a:pPr marL="234900" marR="0" lvl="0" indent="-234900" algn="l" defTabSz="914400" rtl="0" eaLnBrk="1" fontAlgn="auto" latinLnBrk="0" hangingPunct="1">
              <a:lnSpc>
                <a:spcPct val="100000"/>
              </a:lnSpc>
              <a:spcBef>
                <a:spcPts val="0"/>
              </a:spcBef>
              <a:spcAft>
                <a:spcPts val="0"/>
              </a:spcAft>
              <a:buClr>
                <a:srgbClr val="156082"/>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Deciding when to</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stop therapy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56082"/>
              </a:solidFill>
              <a:effectLst/>
              <a:uLnTx/>
              <a:uFillTx/>
              <a:latin typeface="Aptos Display" panose="02110004020202020204"/>
              <a:ea typeface="+mn-ea"/>
              <a:cs typeface="+mn-cs"/>
            </a:endParaRPr>
          </a:p>
        </p:txBody>
      </p:sp>
      <p:sp>
        <p:nvSpPr>
          <p:cNvPr id="6" name="Title 5">
            <a:extLst>
              <a:ext uri="{FF2B5EF4-FFF2-40B4-BE49-F238E27FC236}">
                <a16:creationId xmlns:a16="http://schemas.microsoft.com/office/drawing/2014/main" id="{445C12AA-BCE6-5A40-BA23-EBE11A7F8579}"/>
              </a:ext>
            </a:extLst>
          </p:cNvPr>
          <p:cNvSpPr>
            <a:spLocks noGrp="1"/>
          </p:cNvSpPr>
          <p:nvPr>
            <p:ph type="title"/>
          </p:nvPr>
        </p:nvSpPr>
        <p:spPr/>
        <p:txBody>
          <a:bodyPr/>
          <a:lstStyle/>
          <a:p>
            <a:r>
              <a:rPr lang="en-US" sz="3200" dirty="0"/>
              <a:t>Key Factors in Managing Patients With CLL</a:t>
            </a:r>
          </a:p>
        </p:txBody>
      </p:sp>
      <p:sp>
        <p:nvSpPr>
          <p:cNvPr id="9" name="Rectangle 8">
            <a:extLst>
              <a:ext uri="{FF2B5EF4-FFF2-40B4-BE49-F238E27FC236}">
                <a16:creationId xmlns:a16="http://schemas.microsoft.com/office/drawing/2014/main" id="{2CE6A2E6-082E-4A90-811D-3BEFD9759465}"/>
              </a:ext>
            </a:extLst>
          </p:cNvPr>
          <p:cNvSpPr/>
          <p:nvPr/>
        </p:nvSpPr>
        <p:spPr>
          <a:xfrm>
            <a:off x="4379790" y="1780674"/>
            <a:ext cx="3422320" cy="4353426"/>
          </a:xfrm>
          <a:prstGeom prst="rect">
            <a:avLst/>
          </a:prstGeom>
          <a:solidFill>
            <a:srgbClr val="FCF9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576000" rIns="144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96B24"/>
                </a:solidFill>
                <a:effectLst/>
                <a:uLnTx/>
                <a:uFillTx/>
                <a:latin typeface="Aptos Display" panose="02110004020202020204"/>
                <a:ea typeface="+mn-ea"/>
                <a:cs typeface="+mn-cs"/>
              </a:rPr>
              <a:t>Key Prognostic Factors</a:t>
            </a:r>
          </a:p>
          <a:p>
            <a:pPr marL="234900" marR="0" lvl="0" indent="-234900" algn="l" defTabSz="914400" rtl="0" eaLnBrk="1" fontAlgn="auto" latinLnBrk="0" hangingPunct="1">
              <a:lnSpc>
                <a:spcPct val="100000"/>
              </a:lnSpc>
              <a:spcBef>
                <a:spcPts val="600"/>
              </a:spcBef>
              <a:spcAft>
                <a:spcPts val="1200"/>
              </a:spcAft>
              <a:buClr>
                <a:srgbClr val="196B24"/>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The importance of</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FISH, </a:t>
            </a:r>
            <a:r>
              <a:rPr kumimoji="0" lang="en-US" sz="2000" b="0" i="1" u="none" strike="noStrike" kern="1200" cap="none" spc="0" normalizeH="0" baseline="0" noProof="0" dirty="0">
                <a:ln>
                  <a:noFill/>
                </a:ln>
                <a:solidFill>
                  <a:srgbClr val="E97132"/>
                </a:solidFill>
                <a:effectLst/>
                <a:uLnTx/>
                <a:uFillTx/>
                <a:latin typeface="Aptos" panose="02110004020202020204"/>
                <a:ea typeface="+mn-ea"/>
                <a:cs typeface="+mn-cs"/>
              </a:rPr>
              <a:t>TP53,</a:t>
            </a: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 and mutational status of immunoglobulin genes</a:t>
            </a:r>
          </a:p>
          <a:p>
            <a:pPr marL="234900" marR="0" lvl="0" indent="-234900" algn="l" defTabSz="914400" rtl="0" eaLnBrk="1" fontAlgn="auto" latinLnBrk="0" hangingPunct="1">
              <a:lnSpc>
                <a:spcPct val="100000"/>
              </a:lnSpc>
              <a:spcBef>
                <a:spcPts val="0"/>
              </a:spcBef>
              <a:spcAft>
                <a:spcPts val="0"/>
              </a:spcAft>
              <a:buClr>
                <a:srgbClr val="196B24"/>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How to test for MRD </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(ie, flow cytometry or molecular methods) and how to use it to guide clinical decision-making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96B24"/>
              </a:solidFill>
              <a:effectLst/>
              <a:uLnTx/>
              <a:uFillTx/>
              <a:latin typeface="Aptos Display" panose="02110004020202020204"/>
              <a:ea typeface="+mn-ea"/>
              <a:cs typeface="+mn-cs"/>
            </a:endParaRPr>
          </a:p>
        </p:txBody>
      </p:sp>
      <p:sp>
        <p:nvSpPr>
          <p:cNvPr id="10" name="Rectangle 9">
            <a:extLst>
              <a:ext uri="{FF2B5EF4-FFF2-40B4-BE49-F238E27FC236}">
                <a16:creationId xmlns:a16="http://schemas.microsoft.com/office/drawing/2014/main" id="{EBA445D8-2C3F-4F6F-89FD-A8C2D9E1427E}"/>
              </a:ext>
            </a:extLst>
          </p:cNvPr>
          <p:cNvSpPr/>
          <p:nvPr/>
        </p:nvSpPr>
        <p:spPr>
          <a:xfrm>
            <a:off x="8059670" y="1780674"/>
            <a:ext cx="3420000" cy="4353426"/>
          </a:xfrm>
          <a:prstGeom prst="rect">
            <a:avLst/>
          </a:prstGeom>
          <a:solidFill>
            <a:srgbClr val="F0ECF4"/>
          </a:solidFill>
          <a:ln w="12700">
            <a:noFill/>
          </a:ln>
        </p:spPr>
        <p:style>
          <a:lnRef idx="2">
            <a:schemeClr val="accent1">
              <a:shade val="50000"/>
            </a:schemeClr>
          </a:lnRef>
          <a:fillRef idx="1">
            <a:schemeClr val="accent1"/>
          </a:fillRef>
          <a:effectRef idx="0">
            <a:schemeClr val="accent1"/>
          </a:effectRef>
          <a:fontRef idx="minor">
            <a:schemeClr val="lt1"/>
          </a:fontRef>
        </p:style>
        <p:txBody>
          <a:bodyPr tIns="57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9ED5"/>
                </a:solidFill>
                <a:effectLst/>
                <a:uLnTx/>
                <a:uFillTx/>
                <a:latin typeface="Aptos Display" panose="02110004020202020204"/>
                <a:ea typeface="+mn-ea"/>
                <a:cs typeface="+mn-cs"/>
              </a:rPr>
              <a:t>Key Classes of Drugs</a:t>
            </a:r>
          </a:p>
          <a:p>
            <a:pPr marL="234900" marR="0" lvl="0" indent="-234900" algn="l" defTabSz="914400" rtl="0" eaLnBrk="1" fontAlgn="auto" latinLnBrk="0" hangingPunct="1">
              <a:lnSpc>
                <a:spcPct val="90000"/>
              </a:lnSpc>
              <a:spcBef>
                <a:spcPts val="80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BTKi (</a:t>
            </a:r>
            <a:r>
              <a:rPr kumimoji="0" lang="en-US" sz="2000" b="0" i="0" u="none" strike="noStrike" kern="1200" cap="none" spc="0" normalizeH="0" baseline="0" noProof="0" dirty="0" err="1">
                <a:ln>
                  <a:noFill/>
                </a:ln>
                <a:solidFill>
                  <a:srgbClr val="E97132"/>
                </a:solidFill>
                <a:effectLst/>
                <a:uLnTx/>
                <a:uFillTx/>
                <a:latin typeface="Aptos" panose="02110004020202020204"/>
                <a:ea typeface="+mn-ea"/>
                <a:cs typeface="+mn-cs"/>
              </a:rPr>
              <a:t>eg</a:t>
            </a: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 acalabrutinib, zanubrutinib, ibrutinib)</a:t>
            </a:r>
          </a:p>
          <a:p>
            <a:pPr marL="234900" marR="0" lvl="0" indent="-234900" algn="l" defTabSz="914400" rtl="0" eaLnBrk="1" fontAlgn="auto" latinLnBrk="0" hangingPunct="1">
              <a:lnSpc>
                <a:spcPct val="90000"/>
              </a:lnSpc>
              <a:spcBef>
                <a:spcPts val="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BCL2i (eg, venetoclax)</a:t>
            </a:r>
          </a:p>
          <a:p>
            <a:pPr marL="234900" marR="0" lvl="0" indent="-234900" algn="l" defTabSz="914400" rtl="0" eaLnBrk="1" fontAlgn="auto" latinLnBrk="0" hangingPunct="1">
              <a:lnSpc>
                <a:spcPct val="90000"/>
              </a:lnSpc>
              <a:spcBef>
                <a:spcPts val="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Anti-CD20 antibodies </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(eg, rituximab, obinutuzumab)</a:t>
            </a:r>
          </a:p>
          <a:p>
            <a:pPr marL="234900" marR="0" lvl="0" indent="-234900" algn="l" defTabSz="914400" rtl="0" eaLnBrk="1" fontAlgn="auto" latinLnBrk="0" hangingPunct="1">
              <a:lnSpc>
                <a:spcPct val="90000"/>
              </a:lnSpc>
              <a:spcBef>
                <a:spcPts val="0"/>
              </a:spcBef>
              <a:spcAft>
                <a:spcPts val="700"/>
              </a:spcAft>
              <a:buClr>
                <a:srgbClr val="0F9ED5"/>
              </a:buClr>
              <a:buSzPct val="85000"/>
              <a:buFont typeface="Wingdings" pitchFamily="2" charset="2"/>
              <a:buChar char="§"/>
              <a:tabLst/>
              <a:defRPr/>
            </a:pP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Chemotherapy/</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chemoimmunotherapy </a:t>
            </a:r>
            <a:b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br>
            <a:r>
              <a:rPr kumimoji="0" lang="en-US" sz="2000" b="0" i="0" u="none" strike="noStrike" kern="1200" cap="none" spc="0" normalizeH="0" baseline="0" noProof="0" dirty="0">
                <a:ln>
                  <a:noFill/>
                </a:ln>
                <a:solidFill>
                  <a:srgbClr val="E97132"/>
                </a:solidFill>
                <a:effectLst/>
                <a:uLnTx/>
                <a:uFillTx/>
                <a:latin typeface="Aptos" panose="02110004020202020204"/>
                <a:ea typeface="+mn-ea"/>
                <a:cs typeface="+mn-cs"/>
              </a:rPr>
              <a:t>(eg, chlorambucil, FCR, BR)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F9ED5"/>
              </a:solidFill>
              <a:effectLst/>
              <a:uLnTx/>
              <a:uFillTx/>
              <a:latin typeface="Aptos Display" panose="02110004020202020204"/>
              <a:ea typeface="+mn-ea"/>
              <a:cs typeface="+mn-cs"/>
            </a:endParaRPr>
          </a:p>
        </p:txBody>
      </p:sp>
      <p:sp>
        <p:nvSpPr>
          <p:cNvPr id="23" name="Oval 2">
            <a:extLst>
              <a:ext uri="{FF2B5EF4-FFF2-40B4-BE49-F238E27FC236}">
                <a16:creationId xmlns:a16="http://schemas.microsoft.com/office/drawing/2014/main" id="{DA21BE48-9D3E-43F1-B6BB-1BFD50A408B0}"/>
              </a:ext>
            </a:extLst>
          </p:cNvPr>
          <p:cNvSpPr/>
          <p:nvPr/>
        </p:nvSpPr>
        <p:spPr>
          <a:xfrm>
            <a:off x="5704392" y="1459170"/>
            <a:ext cx="773116" cy="759865"/>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4" name="Picture 2">
            <a:extLst>
              <a:ext uri="{FF2B5EF4-FFF2-40B4-BE49-F238E27FC236}">
                <a16:creationId xmlns:a16="http://schemas.microsoft.com/office/drawing/2014/main" id="{90877C44-322F-4DB1-BCC4-C1228E93B11E}"/>
              </a:ext>
            </a:extLst>
          </p:cNvPr>
          <p:cNvPicPr>
            <a:picLocks noChangeAspect="1"/>
          </p:cNvPicPr>
          <p:nvPr/>
        </p:nvPicPr>
        <p:blipFill>
          <a:blip r:embed="rId3"/>
          <a:stretch>
            <a:fillRect/>
          </a:stretch>
        </p:blipFill>
        <p:spPr>
          <a:xfrm>
            <a:off x="5865729" y="1567264"/>
            <a:ext cx="450443" cy="543677"/>
          </a:xfrm>
          <a:prstGeom prst="rect">
            <a:avLst/>
          </a:prstGeom>
        </p:spPr>
      </p:pic>
      <p:sp>
        <p:nvSpPr>
          <p:cNvPr id="27" name="Oval 2">
            <a:extLst>
              <a:ext uri="{FF2B5EF4-FFF2-40B4-BE49-F238E27FC236}">
                <a16:creationId xmlns:a16="http://schemas.microsoft.com/office/drawing/2014/main" id="{11CFB075-E2A1-47C9-97E2-DD6EC0918DB9}"/>
              </a:ext>
            </a:extLst>
          </p:cNvPr>
          <p:cNvSpPr/>
          <p:nvPr/>
        </p:nvSpPr>
        <p:spPr>
          <a:xfrm>
            <a:off x="2024513" y="1444574"/>
            <a:ext cx="773116" cy="759865"/>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28" name="Picture 27" descr="Stopwatch with solid fill">
            <a:extLst>
              <a:ext uri="{FF2B5EF4-FFF2-40B4-BE49-F238E27FC236}">
                <a16:creationId xmlns:a16="http://schemas.microsoft.com/office/drawing/2014/main" id="{49A35208-1AB5-4814-94F7-EA907944F30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113891" y="1527326"/>
            <a:ext cx="594360" cy="594360"/>
          </a:xfrm>
          <a:prstGeom prst="rect">
            <a:avLst/>
          </a:prstGeom>
        </p:spPr>
      </p:pic>
      <p:sp>
        <p:nvSpPr>
          <p:cNvPr id="30" name="Oval 2">
            <a:extLst>
              <a:ext uri="{FF2B5EF4-FFF2-40B4-BE49-F238E27FC236}">
                <a16:creationId xmlns:a16="http://schemas.microsoft.com/office/drawing/2014/main" id="{B4B991BD-4163-4E48-9F3D-6183842A1942}"/>
              </a:ext>
            </a:extLst>
          </p:cNvPr>
          <p:cNvSpPr/>
          <p:nvPr/>
        </p:nvSpPr>
        <p:spPr>
          <a:xfrm>
            <a:off x="9383112" y="1475031"/>
            <a:ext cx="773116" cy="759865"/>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31" name="Picture 30" descr="Medicine outline">
            <a:extLst>
              <a:ext uri="{FF2B5EF4-FFF2-40B4-BE49-F238E27FC236}">
                <a16:creationId xmlns:a16="http://schemas.microsoft.com/office/drawing/2014/main" id="{3631B428-1250-4F84-9ACF-7962B60C268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509721" y="1595014"/>
            <a:ext cx="519899" cy="519899"/>
          </a:xfrm>
          <a:prstGeom prst="rect">
            <a:avLst/>
          </a:prstGeom>
        </p:spPr>
      </p:pic>
    </p:spTree>
    <p:extLst>
      <p:ext uri="{BB962C8B-B14F-4D97-AF65-F5344CB8AC3E}">
        <p14:creationId xmlns:p14="http://schemas.microsoft.com/office/powerpoint/2010/main" val="2753769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7">
          <a:extLst>
            <a:ext uri="{FF2B5EF4-FFF2-40B4-BE49-F238E27FC236}">
              <a16:creationId xmlns:a16="http://schemas.microsoft.com/office/drawing/2014/main" id="{7086C020-4F39-AC27-AFA3-6744F46182E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5B513C0-40E5-B3C5-A1C0-24D3E7B30FDE}"/>
              </a:ext>
            </a:extLst>
          </p:cNvPr>
          <p:cNvPicPr>
            <a:picLocks noChangeAspect="1"/>
          </p:cNvPicPr>
          <p:nvPr/>
        </p:nvPicPr>
        <p:blipFill>
          <a:blip r:embed="rId3"/>
          <a:stretch>
            <a:fillRect/>
          </a:stretch>
        </p:blipFill>
        <p:spPr>
          <a:xfrm>
            <a:off x="318270" y="3756981"/>
            <a:ext cx="3686035" cy="2453785"/>
          </a:xfrm>
          <a:prstGeom prst="rect">
            <a:avLst/>
          </a:prstGeom>
        </p:spPr>
      </p:pic>
      <p:grpSp>
        <p:nvGrpSpPr>
          <p:cNvPr id="8" name="Group 7">
            <a:extLst>
              <a:ext uri="{FF2B5EF4-FFF2-40B4-BE49-F238E27FC236}">
                <a16:creationId xmlns:a16="http://schemas.microsoft.com/office/drawing/2014/main" id="{77A6A547-8F82-F920-9E5D-13D26C52C617}"/>
              </a:ext>
            </a:extLst>
          </p:cNvPr>
          <p:cNvGrpSpPr/>
          <p:nvPr/>
        </p:nvGrpSpPr>
        <p:grpSpPr>
          <a:xfrm>
            <a:off x="8618705" y="3896621"/>
            <a:ext cx="3306395" cy="2471621"/>
            <a:chOff x="293196" y="1257202"/>
            <a:chExt cx="12310769" cy="4267257"/>
          </a:xfrm>
        </p:grpSpPr>
        <p:graphicFrame>
          <p:nvGraphicFramePr>
            <p:cNvPr id="10" name="Chart 9">
              <a:extLst>
                <a:ext uri="{FF2B5EF4-FFF2-40B4-BE49-F238E27FC236}">
                  <a16:creationId xmlns:a16="http://schemas.microsoft.com/office/drawing/2014/main" id="{1F00E739-091C-0A97-2ABB-DEDFF388C7FC}"/>
                </a:ext>
              </a:extLst>
            </p:cNvPr>
            <p:cNvGraphicFramePr>
              <a:graphicFrameLocks/>
            </p:cNvGraphicFramePr>
            <p:nvPr/>
          </p:nvGraphicFramePr>
          <p:xfrm>
            <a:off x="293196" y="1564459"/>
            <a:ext cx="11605117" cy="3960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oup 13">
              <a:extLst>
                <a:ext uri="{FF2B5EF4-FFF2-40B4-BE49-F238E27FC236}">
                  <a16:creationId xmlns:a16="http://schemas.microsoft.com/office/drawing/2014/main" id="{99788436-A04B-BAA4-11CD-DEA5F59CE379}"/>
                </a:ext>
              </a:extLst>
            </p:cNvPr>
            <p:cNvGrpSpPr/>
            <p:nvPr/>
          </p:nvGrpSpPr>
          <p:grpSpPr>
            <a:xfrm>
              <a:off x="1452880" y="1686598"/>
              <a:ext cx="10099040" cy="856662"/>
              <a:chOff x="59053" y="1490980"/>
              <a:chExt cx="11993247" cy="1216070"/>
            </a:xfrm>
          </p:grpSpPr>
          <p:grpSp>
            <p:nvGrpSpPr>
              <p:cNvPr id="152" name="Shape1_20241212_102712">
                <a:extLst>
                  <a:ext uri="{FF2B5EF4-FFF2-40B4-BE49-F238E27FC236}">
                    <a16:creationId xmlns:a16="http://schemas.microsoft.com/office/drawing/2014/main" id="{10C79F28-12C7-B3A8-16F1-B8A9F12460F7}"/>
                  </a:ext>
                </a:extLst>
              </p:cNvPr>
              <p:cNvGrpSpPr/>
              <p:nvPr/>
            </p:nvGrpSpPr>
            <p:grpSpPr>
              <a:xfrm>
                <a:off x="59053" y="1552572"/>
                <a:ext cx="11993247" cy="1089028"/>
                <a:chOff x="59053" y="1552572"/>
                <a:chExt cx="11993247" cy="1089028"/>
              </a:xfrm>
            </p:grpSpPr>
            <p:sp>
              <p:nvSpPr>
                <p:cNvPr id="264" name="Shape1_20241212_101522">
                  <a:extLst>
                    <a:ext uri="{FF2B5EF4-FFF2-40B4-BE49-F238E27FC236}">
                      <a16:creationId xmlns:a16="http://schemas.microsoft.com/office/drawing/2014/main" id="{E861503A-A1F5-E0DE-38AF-F89BF31F33A4}"/>
                    </a:ext>
                  </a:extLst>
                </p:cNvPr>
                <p:cNvSpPr/>
                <p:nvPr/>
              </p:nvSpPr>
              <p:spPr>
                <a:xfrm>
                  <a:off x="59053" y="1552572"/>
                  <a:ext cx="1996440" cy="201512"/>
                </a:xfrm>
                <a:custGeom>
                  <a:avLst/>
                  <a:gdLst>
                    <a:gd name="connsiteX0" fmla="*/ 0 w 2853690"/>
                    <a:gd name="connsiteY0" fmla="*/ 0 h 312420"/>
                    <a:gd name="connsiteX1" fmla="*/ 219075 w 2853690"/>
                    <a:gd name="connsiteY1" fmla="*/ 0 h 312420"/>
                    <a:gd name="connsiteX2" fmla="*/ 219075 w 2853690"/>
                    <a:gd name="connsiteY2" fmla="*/ 19050 h 312420"/>
                    <a:gd name="connsiteX3" fmla="*/ 287655 w 2853690"/>
                    <a:gd name="connsiteY3" fmla="*/ 19050 h 312420"/>
                    <a:gd name="connsiteX4" fmla="*/ 287655 w 2853690"/>
                    <a:gd name="connsiteY4" fmla="*/ 38100 h 312420"/>
                    <a:gd name="connsiteX5" fmla="*/ 605790 w 2853690"/>
                    <a:gd name="connsiteY5" fmla="*/ 38100 h 312420"/>
                    <a:gd name="connsiteX6" fmla="*/ 605790 w 2853690"/>
                    <a:gd name="connsiteY6" fmla="*/ 51435 h 312420"/>
                    <a:gd name="connsiteX7" fmla="*/ 916305 w 2853690"/>
                    <a:gd name="connsiteY7" fmla="*/ 51435 h 312420"/>
                    <a:gd name="connsiteX8" fmla="*/ 916305 w 2853690"/>
                    <a:gd name="connsiteY8" fmla="*/ 85725 h 312420"/>
                    <a:gd name="connsiteX9" fmla="*/ 1234440 w 2853690"/>
                    <a:gd name="connsiteY9" fmla="*/ 85725 h 312420"/>
                    <a:gd name="connsiteX10" fmla="*/ 1234440 w 2853690"/>
                    <a:gd name="connsiteY10" fmla="*/ 106680 h 312420"/>
                    <a:gd name="connsiteX11" fmla="*/ 1323975 w 2853690"/>
                    <a:gd name="connsiteY11" fmla="*/ 106680 h 312420"/>
                    <a:gd name="connsiteX12" fmla="*/ 1323975 w 2853690"/>
                    <a:gd name="connsiteY12" fmla="*/ 140970 h 312420"/>
                    <a:gd name="connsiteX13" fmla="*/ 1472565 w 2853690"/>
                    <a:gd name="connsiteY13" fmla="*/ 140970 h 312420"/>
                    <a:gd name="connsiteX14" fmla="*/ 1474470 w 2853690"/>
                    <a:gd name="connsiteY14" fmla="*/ 158115 h 312420"/>
                    <a:gd name="connsiteX15" fmla="*/ 1543050 w 2853690"/>
                    <a:gd name="connsiteY15" fmla="*/ 158115 h 312420"/>
                    <a:gd name="connsiteX16" fmla="*/ 1543050 w 2853690"/>
                    <a:gd name="connsiteY16" fmla="*/ 175260 h 312420"/>
                    <a:gd name="connsiteX17" fmla="*/ 1996440 w 2853690"/>
                    <a:gd name="connsiteY17" fmla="*/ 175260 h 312420"/>
                    <a:gd name="connsiteX18" fmla="*/ 1996440 w 2853690"/>
                    <a:gd name="connsiteY18" fmla="*/ 194310 h 312420"/>
                    <a:gd name="connsiteX19" fmla="*/ 2185035 w 2853690"/>
                    <a:gd name="connsiteY19" fmla="*/ 194310 h 312420"/>
                    <a:gd name="connsiteX20" fmla="*/ 2185035 w 2853690"/>
                    <a:gd name="connsiteY20" fmla="*/ 211455 h 312420"/>
                    <a:gd name="connsiteX21" fmla="*/ 2426970 w 2853690"/>
                    <a:gd name="connsiteY21" fmla="*/ 211455 h 312420"/>
                    <a:gd name="connsiteX22" fmla="*/ 2426970 w 2853690"/>
                    <a:gd name="connsiteY22" fmla="*/ 226695 h 312420"/>
                    <a:gd name="connsiteX23" fmla="*/ 2449830 w 2853690"/>
                    <a:gd name="connsiteY23" fmla="*/ 226695 h 312420"/>
                    <a:gd name="connsiteX24" fmla="*/ 2449830 w 2853690"/>
                    <a:gd name="connsiteY24" fmla="*/ 249555 h 312420"/>
                    <a:gd name="connsiteX25" fmla="*/ 2623185 w 2853690"/>
                    <a:gd name="connsiteY25" fmla="*/ 249555 h 312420"/>
                    <a:gd name="connsiteX26" fmla="*/ 2623185 w 2853690"/>
                    <a:gd name="connsiteY26" fmla="*/ 266700 h 312420"/>
                    <a:gd name="connsiteX27" fmla="*/ 2632710 w 2853690"/>
                    <a:gd name="connsiteY27" fmla="*/ 266700 h 312420"/>
                    <a:gd name="connsiteX28" fmla="*/ 2632710 w 2853690"/>
                    <a:gd name="connsiteY28" fmla="*/ 283845 h 312420"/>
                    <a:gd name="connsiteX29" fmla="*/ 2655570 w 2853690"/>
                    <a:gd name="connsiteY29" fmla="*/ 283845 h 312420"/>
                    <a:gd name="connsiteX30" fmla="*/ 2655570 w 2853690"/>
                    <a:gd name="connsiteY30" fmla="*/ 297180 h 312420"/>
                    <a:gd name="connsiteX31" fmla="*/ 2853690 w 2853690"/>
                    <a:gd name="connsiteY31" fmla="*/ 297180 h 312420"/>
                    <a:gd name="connsiteX32" fmla="*/ 2853690 w 2853690"/>
                    <a:gd name="connsiteY32" fmla="*/ 312420 h 312420"/>
                    <a:gd name="connsiteX0" fmla="*/ 0 w 2853690"/>
                    <a:gd name="connsiteY0" fmla="*/ 0 h 297180"/>
                    <a:gd name="connsiteX1" fmla="*/ 219075 w 2853690"/>
                    <a:gd name="connsiteY1" fmla="*/ 0 h 297180"/>
                    <a:gd name="connsiteX2" fmla="*/ 219075 w 2853690"/>
                    <a:gd name="connsiteY2" fmla="*/ 19050 h 297180"/>
                    <a:gd name="connsiteX3" fmla="*/ 287655 w 2853690"/>
                    <a:gd name="connsiteY3" fmla="*/ 19050 h 297180"/>
                    <a:gd name="connsiteX4" fmla="*/ 287655 w 2853690"/>
                    <a:gd name="connsiteY4" fmla="*/ 38100 h 297180"/>
                    <a:gd name="connsiteX5" fmla="*/ 605790 w 2853690"/>
                    <a:gd name="connsiteY5" fmla="*/ 38100 h 297180"/>
                    <a:gd name="connsiteX6" fmla="*/ 605790 w 2853690"/>
                    <a:gd name="connsiteY6" fmla="*/ 51435 h 297180"/>
                    <a:gd name="connsiteX7" fmla="*/ 916305 w 2853690"/>
                    <a:gd name="connsiteY7" fmla="*/ 51435 h 297180"/>
                    <a:gd name="connsiteX8" fmla="*/ 916305 w 2853690"/>
                    <a:gd name="connsiteY8" fmla="*/ 85725 h 297180"/>
                    <a:gd name="connsiteX9" fmla="*/ 1234440 w 2853690"/>
                    <a:gd name="connsiteY9" fmla="*/ 85725 h 297180"/>
                    <a:gd name="connsiteX10" fmla="*/ 1234440 w 2853690"/>
                    <a:gd name="connsiteY10" fmla="*/ 106680 h 297180"/>
                    <a:gd name="connsiteX11" fmla="*/ 1323975 w 2853690"/>
                    <a:gd name="connsiteY11" fmla="*/ 106680 h 297180"/>
                    <a:gd name="connsiteX12" fmla="*/ 1323975 w 2853690"/>
                    <a:gd name="connsiteY12" fmla="*/ 140970 h 297180"/>
                    <a:gd name="connsiteX13" fmla="*/ 1472565 w 2853690"/>
                    <a:gd name="connsiteY13" fmla="*/ 140970 h 297180"/>
                    <a:gd name="connsiteX14" fmla="*/ 1474470 w 2853690"/>
                    <a:gd name="connsiteY14" fmla="*/ 158115 h 297180"/>
                    <a:gd name="connsiteX15" fmla="*/ 1543050 w 2853690"/>
                    <a:gd name="connsiteY15" fmla="*/ 158115 h 297180"/>
                    <a:gd name="connsiteX16" fmla="*/ 1543050 w 2853690"/>
                    <a:gd name="connsiteY16" fmla="*/ 175260 h 297180"/>
                    <a:gd name="connsiteX17" fmla="*/ 1996440 w 2853690"/>
                    <a:gd name="connsiteY17" fmla="*/ 175260 h 297180"/>
                    <a:gd name="connsiteX18" fmla="*/ 1996440 w 2853690"/>
                    <a:gd name="connsiteY18" fmla="*/ 194310 h 297180"/>
                    <a:gd name="connsiteX19" fmla="*/ 2185035 w 2853690"/>
                    <a:gd name="connsiteY19" fmla="*/ 194310 h 297180"/>
                    <a:gd name="connsiteX20" fmla="*/ 2185035 w 2853690"/>
                    <a:gd name="connsiteY20" fmla="*/ 211455 h 297180"/>
                    <a:gd name="connsiteX21" fmla="*/ 2426970 w 2853690"/>
                    <a:gd name="connsiteY21" fmla="*/ 211455 h 297180"/>
                    <a:gd name="connsiteX22" fmla="*/ 2426970 w 2853690"/>
                    <a:gd name="connsiteY22" fmla="*/ 226695 h 297180"/>
                    <a:gd name="connsiteX23" fmla="*/ 2449830 w 2853690"/>
                    <a:gd name="connsiteY23" fmla="*/ 226695 h 297180"/>
                    <a:gd name="connsiteX24" fmla="*/ 2449830 w 2853690"/>
                    <a:gd name="connsiteY24" fmla="*/ 249555 h 297180"/>
                    <a:gd name="connsiteX25" fmla="*/ 2623185 w 2853690"/>
                    <a:gd name="connsiteY25" fmla="*/ 249555 h 297180"/>
                    <a:gd name="connsiteX26" fmla="*/ 2623185 w 2853690"/>
                    <a:gd name="connsiteY26" fmla="*/ 266700 h 297180"/>
                    <a:gd name="connsiteX27" fmla="*/ 2632710 w 2853690"/>
                    <a:gd name="connsiteY27" fmla="*/ 266700 h 297180"/>
                    <a:gd name="connsiteX28" fmla="*/ 2632710 w 2853690"/>
                    <a:gd name="connsiteY28" fmla="*/ 283845 h 297180"/>
                    <a:gd name="connsiteX29" fmla="*/ 2655570 w 2853690"/>
                    <a:gd name="connsiteY29" fmla="*/ 283845 h 297180"/>
                    <a:gd name="connsiteX30" fmla="*/ 2655570 w 2853690"/>
                    <a:gd name="connsiteY30" fmla="*/ 297180 h 297180"/>
                    <a:gd name="connsiteX31" fmla="*/ 2853690 w 2853690"/>
                    <a:gd name="connsiteY31" fmla="*/ 297180 h 297180"/>
                    <a:gd name="connsiteX0" fmla="*/ 0 w 2655570"/>
                    <a:gd name="connsiteY0" fmla="*/ 0 h 297180"/>
                    <a:gd name="connsiteX1" fmla="*/ 219075 w 2655570"/>
                    <a:gd name="connsiteY1" fmla="*/ 0 h 297180"/>
                    <a:gd name="connsiteX2" fmla="*/ 219075 w 2655570"/>
                    <a:gd name="connsiteY2" fmla="*/ 19050 h 297180"/>
                    <a:gd name="connsiteX3" fmla="*/ 287655 w 2655570"/>
                    <a:gd name="connsiteY3" fmla="*/ 19050 h 297180"/>
                    <a:gd name="connsiteX4" fmla="*/ 287655 w 2655570"/>
                    <a:gd name="connsiteY4" fmla="*/ 38100 h 297180"/>
                    <a:gd name="connsiteX5" fmla="*/ 605790 w 2655570"/>
                    <a:gd name="connsiteY5" fmla="*/ 38100 h 297180"/>
                    <a:gd name="connsiteX6" fmla="*/ 605790 w 2655570"/>
                    <a:gd name="connsiteY6" fmla="*/ 51435 h 297180"/>
                    <a:gd name="connsiteX7" fmla="*/ 916305 w 2655570"/>
                    <a:gd name="connsiteY7" fmla="*/ 51435 h 297180"/>
                    <a:gd name="connsiteX8" fmla="*/ 916305 w 2655570"/>
                    <a:gd name="connsiteY8" fmla="*/ 85725 h 297180"/>
                    <a:gd name="connsiteX9" fmla="*/ 1234440 w 2655570"/>
                    <a:gd name="connsiteY9" fmla="*/ 85725 h 297180"/>
                    <a:gd name="connsiteX10" fmla="*/ 1234440 w 2655570"/>
                    <a:gd name="connsiteY10" fmla="*/ 106680 h 297180"/>
                    <a:gd name="connsiteX11" fmla="*/ 1323975 w 2655570"/>
                    <a:gd name="connsiteY11" fmla="*/ 106680 h 297180"/>
                    <a:gd name="connsiteX12" fmla="*/ 1323975 w 2655570"/>
                    <a:gd name="connsiteY12" fmla="*/ 140970 h 297180"/>
                    <a:gd name="connsiteX13" fmla="*/ 1472565 w 2655570"/>
                    <a:gd name="connsiteY13" fmla="*/ 140970 h 297180"/>
                    <a:gd name="connsiteX14" fmla="*/ 1474470 w 2655570"/>
                    <a:gd name="connsiteY14" fmla="*/ 158115 h 297180"/>
                    <a:gd name="connsiteX15" fmla="*/ 1543050 w 2655570"/>
                    <a:gd name="connsiteY15" fmla="*/ 158115 h 297180"/>
                    <a:gd name="connsiteX16" fmla="*/ 1543050 w 2655570"/>
                    <a:gd name="connsiteY16" fmla="*/ 175260 h 297180"/>
                    <a:gd name="connsiteX17" fmla="*/ 1996440 w 2655570"/>
                    <a:gd name="connsiteY17" fmla="*/ 175260 h 297180"/>
                    <a:gd name="connsiteX18" fmla="*/ 1996440 w 2655570"/>
                    <a:gd name="connsiteY18" fmla="*/ 194310 h 297180"/>
                    <a:gd name="connsiteX19" fmla="*/ 2185035 w 2655570"/>
                    <a:gd name="connsiteY19" fmla="*/ 194310 h 297180"/>
                    <a:gd name="connsiteX20" fmla="*/ 2185035 w 2655570"/>
                    <a:gd name="connsiteY20" fmla="*/ 211455 h 297180"/>
                    <a:gd name="connsiteX21" fmla="*/ 2426970 w 2655570"/>
                    <a:gd name="connsiteY21" fmla="*/ 211455 h 297180"/>
                    <a:gd name="connsiteX22" fmla="*/ 2426970 w 2655570"/>
                    <a:gd name="connsiteY22" fmla="*/ 226695 h 297180"/>
                    <a:gd name="connsiteX23" fmla="*/ 2449830 w 2655570"/>
                    <a:gd name="connsiteY23" fmla="*/ 226695 h 297180"/>
                    <a:gd name="connsiteX24" fmla="*/ 2449830 w 2655570"/>
                    <a:gd name="connsiteY24" fmla="*/ 249555 h 297180"/>
                    <a:gd name="connsiteX25" fmla="*/ 2623185 w 2655570"/>
                    <a:gd name="connsiteY25" fmla="*/ 249555 h 297180"/>
                    <a:gd name="connsiteX26" fmla="*/ 2623185 w 2655570"/>
                    <a:gd name="connsiteY26" fmla="*/ 266700 h 297180"/>
                    <a:gd name="connsiteX27" fmla="*/ 2632710 w 2655570"/>
                    <a:gd name="connsiteY27" fmla="*/ 266700 h 297180"/>
                    <a:gd name="connsiteX28" fmla="*/ 2632710 w 2655570"/>
                    <a:gd name="connsiteY28" fmla="*/ 283845 h 297180"/>
                    <a:gd name="connsiteX29" fmla="*/ 2655570 w 2655570"/>
                    <a:gd name="connsiteY29" fmla="*/ 283845 h 297180"/>
                    <a:gd name="connsiteX30" fmla="*/ 2655570 w 2655570"/>
                    <a:gd name="connsiteY30" fmla="*/ 297180 h 297180"/>
                    <a:gd name="connsiteX0" fmla="*/ 0 w 2655570"/>
                    <a:gd name="connsiteY0" fmla="*/ 0 h 283845"/>
                    <a:gd name="connsiteX1" fmla="*/ 219075 w 2655570"/>
                    <a:gd name="connsiteY1" fmla="*/ 0 h 283845"/>
                    <a:gd name="connsiteX2" fmla="*/ 219075 w 2655570"/>
                    <a:gd name="connsiteY2" fmla="*/ 19050 h 283845"/>
                    <a:gd name="connsiteX3" fmla="*/ 287655 w 2655570"/>
                    <a:gd name="connsiteY3" fmla="*/ 19050 h 283845"/>
                    <a:gd name="connsiteX4" fmla="*/ 287655 w 2655570"/>
                    <a:gd name="connsiteY4" fmla="*/ 38100 h 283845"/>
                    <a:gd name="connsiteX5" fmla="*/ 605790 w 2655570"/>
                    <a:gd name="connsiteY5" fmla="*/ 38100 h 283845"/>
                    <a:gd name="connsiteX6" fmla="*/ 605790 w 2655570"/>
                    <a:gd name="connsiteY6" fmla="*/ 51435 h 283845"/>
                    <a:gd name="connsiteX7" fmla="*/ 916305 w 2655570"/>
                    <a:gd name="connsiteY7" fmla="*/ 51435 h 283845"/>
                    <a:gd name="connsiteX8" fmla="*/ 916305 w 2655570"/>
                    <a:gd name="connsiteY8" fmla="*/ 85725 h 283845"/>
                    <a:gd name="connsiteX9" fmla="*/ 1234440 w 2655570"/>
                    <a:gd name="connsiteY9" fmla="*/ 85725 h 283845"/>
                    <a:gd name="connsiteX10" fmla="*/ 1234440 w 2655570"/>
                    <a:gd name="connsiteY10" fmla="*/ 106680 h 283845"/>
                    <a:gd name="connsiteX11" fmla="*/ 1323975 w 2655570"/>
                    <a:gd name="connsiteY11" fmla="*/ 106680 h 283845"/>
                    <a:gd name="connsiteX12" fmla="*/ 1323975 w 2655570"/>
                    <a:gd name="connsiteY12" fmla="*/ 140970 h 283845"/>
                    <a:gd name="connsiteX13" fmla="*/ 1472565 w 2655570"/>
                    <a:gd name="connsiteY13" fmla="*/ 140970 h 283845"/>
                    <a:gd name="connsiteX14" fmla="*/ 1474470 w 2655570"/>
                    <a:gd name="connsiteY14" fmla="*/ 158115 h 283845"/>
                    <a:gd name="connsiteX15" fmla="*/ 1543050 w 2655570"/>
                    <a:gd name="connsiteY15" fmla="*/ 158115 h 283845"/>
                    <a:gd name="connsiteX16" fmla="*/ 1543050 w 2655570"/>
                    <a:gd name="connsiteY16" fmla="*/ 175260 h 283845"/>
                    <a:gd name="connsiteX17" fmla="*/ 1996440 w 2655570"/>
                    <a:gd name="connsiteY17" fmla="*/ 175260 h 283845"/>
                    <a:gd name="connsiteX18" fmla="*/ 1996440 w 2655570"/>
                    <a:gd name="connsiteY18" fmla="*/ 194310 h 283845"/>
                    <a:gd name="connsiteX19" fmla="*/ 2185035 w 2655570"/>
                    <a:gd name="connsiteY19" fmla="*/ 194310 h 283845"/>
                    <a:gd name="connsiteX20" fmla="*/ 2185035 w 2655570"/>
                    <a:gd name="connsiteY20" fmla="*/ 211455 h 283845"/>
                    <a:gd name="connsiteX21" fmla="*/ 2426970 w 2655570"/>
                    <a:gd name="connsiteY21" fmla="*/ 211455 h 283845"/>
                    <a:gd name="connsiteX22" fmla="*/ 2426970 w 2655570"/>
                    <a:gd name="connsiteY22" fmla="*/ 226695 h 283845"/>
                    <a:gd name="connsiteX23" fmla="*/ 2449830 w 2655570"/>
                    <a:gd name="connsiteY23" fmla="*/ 226695 h 283845"/>
                    <a:gd name="connsiteX24" fmla="*/ 2449830 w 2655570"/>
                    <a:gd name="connsiteY24" fmla="*/ 249555 h 283845"/>
                    <a:gd name="connsiteX25" fmla="*/ 2623185 w 2655570"/>
                    <a:gd name="connsiteY25" fmla="*/ 249555 h 283845"/>
                    <a:gd name="connsiteX26" fmla="*/ 2623185 w 2655570"/>
                    <a:gd name="connsiteY26" fmla="*/ 266700 h 283845"/>
                    <a:gd name="connsiteX27" fmla="*/ 2632710 w 2655570"/>
                    <a:gd name="connsiteY27" fmla="*/ 266700 h 283845"/>
                    <a:gd name="connsiteX28" fmla="*/ 2632710 w 2655570"/>
                    <a:gd name="connsiteY28" fmla="*/ 283845 h 283845"/>
                    <a:gd name="connsiteX29" fmla="*/ 2655570 w 2655570"/>
                    <a:gd name="connsiteY29" fmla="*/ 283845 h 283845"/>
                    <a:gd name="connsiteX0" fmla="*/ 0 w 2632710"/>
                    <a:gd name="connsiteY0" fmla="*/ 0 h 283845"/>
                    <a:gd name="connsiteX1" fmla="*/ 219075 w 2632710"/>
                    <a:gd name="connsiteY1" fmla="*/ 0 h 283845"/>
                    <a:gd name="connsiteX2" fmla="*/ 219075 w 2632710"/>
                    <a:gd name="connsiteY2" fmla="*/ 19050 h 283845"/>
                    <a:gd name="connsiteX3" fmla="*/ 287655 w 2632710"/>
                    <a:gd name="connsiteY3" fmla="*/ 19050 h 283845"/>
                    <a:gd name="connsiteX4" fmla="*/ 287655 w 2632710"/>
                    <a:gd name="connsiteY4" fmla="*/ 38100 h 283845"/>
                    <a:gd name="connsiteX5" fmla="*/ 605790 w 2632710"/>
                    <a:gd name="connsiteY5" fmla="*/ 38100 h 283845"/>
                    <a:gd name="connsiteX6" fmla="*/ 605790 w 2632710"/>
                    <a:gd name="connsiteY6" fmla="*/ 51435 h 283845"/>
                    <a:gd name="connsiteX7" fmla="*/ 916305 w 2632710"/>
                    <a:gd name="connsiteY7" fmla="*/ 51435 h 283845"/>
                    <a:gd name="connsiteX8" fmla="*/ 916305 w 2632710"/>
                    <a:gd name="connsiteY8" fmla="*/ 85725 h 283845"/>
                    <a:gd name="connsiteX9" fmla="*/ 1234440 w 2632710"/>
                    <a:gd name="connsiteY9" fmla="*/ 85725 h 283845"/>
                    <a:gd name="connsiteX10" fmla="*/ 1234440 w 2632710"/>
                    <a:gd name="connsiteY10" fmla="*/ 106680 h 283845"/>
                    <a:gd name="connsiteX11" fmla="*/ 1323975 w 2632710"/>
                    <a:gd name="connsiteY11" fmla="*/ 106680 h 283845"/>
                    <a:gd name="connsiteX12" fmla="*/ 1323975 w 2632710"/>
                    <a:gd name="connsiteY12" fmla="*/ 140970 h 283845"/>
                    <a:gd name="connsiteX13" fmla="*/ 1472565 w 2632710"/>
                    <a:gd name="connsiteY13" fmla="*/ 140970 h 283845"/>
                    <a:gd name="connsiteX14" fmla="*/ 1474470 w 2632710"/>
                    <a:gd name="connsiteY14" fmla="*/ 158115 h 283845"/>
                    <a:gd name="connsiteX15" fmla="*/ 1543050 w 2632710"/>
                    <a:gd name="connsiteY15" fmla="*/ 158115 h 283845"/>
                    <a:gd name="connsiteX16" fmla="*/ 1543050 w 2632710"/>
                    <a:gd name="connsiteY16" fmla="*/ 175260 h 283845"/>
                    <a:gd name="connsiteX17" fmla="*/ 1996440 w 2632710"/>
                    <a:gd name="connsiteY17" fmla="*/ 175260 h 283845"/>
                    <a:gd name="connsiteX18" fmla="*/ 1996440 w 2632710"/>
                    <a:gd name="connsiteY18" fmla="*/ 194310 h 283845"/>
                    <a:gd name="connsiteX19" fmla="*/ 2185035 w 2632710"/>
                    <a:gd name="connsiteY19" fmla="*/ 194310 h 283845"/>
                    <a:gd name="connsiteX20" fmla="*/ 2185035 w 2632710"/>
                    <a:gd name="connsiteY20" fmla="*/ 211455 h 283845"/>
                    <a:gd name="connsiteX21" fmla="*/ 2426970 w 2632710"/>
                    <a:gd name="connsiteY21" fmla="*/ 211455 h 283845"/>
                    <a:gd name="connsiteX22" fmla="*/ 2426970 w 2632710"/>
                    <a:gd name="connsiteY22" fmla="*/ 226695 h 283845"/>
                    <a:gd name="connsiteX23" fmla="*/ 2449830 w 2632710"/>
                    <a:gd name="connsiteY23" fmla="*/ 226695 h 283845"/>
                    <a:gd name="connsiteX24" fmla="*/ 2449830 w 2632710"/>
                    <a:gd name="connsiteY24" fmla="*/ 249555 h 283845"/>
                    <a:gd name="connsiteX25" fmla="*/ 2623185 w 2632710"/>
                    <a:gd name="connsiteY25" fmla="*/ 249555 h 283845"/>
                    <a:gd name="connsiteX26" fmla="*/ 2623185 w 2632710"/>
                    <a:gd name="connsiteY26" fmla="*/ 266700 h 283845"/>
                    <a:gd name="connsiteX27" fmla="*/ 2632710 w 2632710"/>
                    <a:gd name="connsiteY27" fmla="*/ 266700 h 283845"/>
                    <a:gd name="connsiteX28" fmla="*/ 2632710 w 2632710"/>
                    <a:gd name="connsiteY28" fmla="*/ 283845 h 283845"/>
                    <a:gd name="connsiteX0" fmla="*/ 0 w 2632710"/>
                    <a:gd name="connsiteY0" fmla="*/ 0 h 266700"/>
                    <a:gd name="connsiteX1" fmla="*/ 219075 w 2632710"/>
                    <a:gd name="connsiteY1" fmla="*/ 0 h 266700"/>
                    <a:gd name="connsiteX2" fmla="*/ 219075 w 2632710"/>
                    <a:gd name="connsiteY2" fmla="*/ 19050 h 266700"/>
                    <a:gd name="connsiteX3" fmla="*/ 287655 w 2632710"/>
                    <a:gd name="connsiteY3" fmla="*/ 19050 h 266700"/>
                    <a:gd name="connsiteX4" fmla="*/ 287655 w 2632710"/>
                    <a:gd name="connsiteY4" fmla="*/ 38100 h 266700"/>
                    <a:gd name="connsiteX5" fmla="*/ 605790 w 2632710"/>
                    <a:gd name="connsiteY5" fmla="*/ 38100 h 266700"/>
                    <a:gd name="connsiteX6" fmla="*/ 605790 w 2632710"/>
                    <a:gd name="connsiteY6" fmla="*/ 51435 h 266700"/>
                    <a:gd name="connsiteX7" fmla="*/ 916305 w 2632710"/>
                    <a:gd name="connsiteY7" fmla="*/ 51435 h 266700"/>
                    <a:gd name="connsiteX8" fmla="*/ 916305 w 2632710"/>
                    <a:gd name="connsiteY8" fmla="*/ 85725 h 266700"/>
                    <a:gd name="connsiteX9" fmla="*/ 1234440 w 2632710"/>
                    <a:gd name="connsiteY9" fmla="*/ 85725 h 266700"/>
                    <a:gd name="connsiteX10" fmla="*/ 1234440 w 2632710"/>
                    <a:gd name="connsiteY10" fmla="*/ 106680 h 266700"/>
                    <a:gd name="connsiteX11" fmla="*/ 1323975 w 2632710"/>
                    <a:gd name="connsiteY11" fmla="*/ 106680 h 266700"/>
                    <a:gd name="connsiteX12" fmla="*/ 1323975 w 2632710"/>
                    <a:gd name="connsiteY12" fmla="*/ 140970 h 266700"/>
                    <a:gd name="connsiteX13" fmla="*/ 1472565 w 2632710"/>
                    <a:gd name="connsiteY13" fmla="*/ 140970 h 266700"/>
                    <a:gd name="connsiteX14" fmla="*/ 1474470 w 2632710"/>
                    <a:gd name="connsiteY14" fmla="*/ 158115 h 266700"/>
                    <a:gd name="connsiteX15" fmla="*/ 1543050 w 2632710"/>
                    <a:gd name="connsiteY15" fmla="*/ 158115 h 266700"/>
                    <a:gd name="connsiteX16" fmla="*/ 1543050 w 2632710"/>
                    <a:gd name="connsiteY16" fmla="*/ 175260 h 266700"/>
                    <a:gd name="connsiteX17" fmla="*/ 1996440 w 2632710"/>
                    <a:gd name="connsiteY17" fmla="*/ 175260 h 266700"/>
                    <a:gd name="connsiteX18" fmla="*/ 1996440 w 2632710"/>
                    <a:gd name="connsiteY18" fmla="*/ 194310 h 266700"/>
                    <a:gd name="connsiteX19" fmla="*/ 2185035 w 2632710"/>
                    <a:gd name="connsiteY19" fmla="*/ 194310 h 266700"/>
                    <a:gd name="connsiteX20" fmla="*/ 2185035 w 2632710"/>
                    <a:gd name="connsiteY20" fmla="*/ 211455 h 266700"/>
                    <a:gd name="connsiteX21" fmla="*/ 2426970 w 2632710"/>
                    <a:gd name="connsiteY21" fmla="*/ 211455 h 266700"/>
                    <a:gd name="connsiteX22" fmla="*/ 2426970 w 2632710"/>
                    <a:gd name="connsiteY22" fmla="*/ 226695 h 266700"/>
                    <a:gd name="connsiteX23" fmla="*/ 2449830 w 2632710"/>
                    <a:gd name="connsiteY23" fmla="*/ 226695 h 266700"/>
                    <a:gd name="connsiteX24" fmla="*/ 2449830 w 2632710"/>
                    <a:gd name="connsiteY24" fmla="*/ 249555 h 266700"/>
                    <a:gd name="connsiteX25" fmla="*/ 2623185 w 2632710"/>
                    <a:gd name="connsiteY25" fmla="*/ 249555 h 266700"/>
                    <a:gd name="connsiteX26" fmla="*/ 2623185 w 2632710"/>
                    <a:gd name="connsiteY26" fmla="*/ 266700 h 266700"/>
                    <a:gd name="connsiteX27" fmla="*/ 2632710 w 2632710"/>
                    <a:gd name="connsiteY27" fmla="*/ 266700 h 266700"/>
                    <a:gd name="connsiteX0" fmla="*/ 0 w 2623185"/>
                    <a:gd name="connsiteY0" fmla="*/ 0 h 266700"/>
                    <a:gd name="connsiteX1" fmla="*/ 219075 w 2623185"/>
                    <a:gd name="connsiteY1" fmla="*/ 0 h 266700"/>
                    <a:gd name="connsiteX2" fmla="*/ 219075 w 2623185"/>
                    <a:gd name="connsiteY2" fmla="*/ 19050 h 266700"/>
                    <a:gd name="connsiteX3" fmla="*/ 287655 w 2623185"/>
                    <a:gd name="connsiteY3" fmla="*/ 19050 h 266700"/>
                    <a:gd name="connsiteX4" fmla="*/ 287655 w 2623185"/>
                    <a:gd name="connsiteY4" fmla="*/ 38100 h 266700"/>
                    <a:gd name="connsiteX5" fmla="*/ 605790 w 2623185"/>
                    <a:gd name="connsiteY5" fmla="*/ 38100 h 266700"/>
                    <a:gd name="connsiteX6" fmla="*/ 605790 w 2623185"/>
                    <a:gd name="connsiteY6" fmla="*/ 51435 h 266700"/>
                    <a:gd name="connsiteX7" fmla="*/ 916305 w 2623185"/>
                    <a:gd name="connsiteY7" fmla="*/ 51435 h 266700"/>
                    <a:gd name="connsiteX8" fmla="*/ 916305 w 2623185"/>
                    <a:gd name="connsiteY8" fmla="*/ 85725 h 266700"/>
                    <a:gd name="connsiteX9" fmla="*/ 1234440 w 2623185"/>
                    <a:gd name="connsiteY9" fmla="*/ 85725 h 266700"/>
                    <a:gd name="connsiteX10" fmla="*/ 1234440 w 2623185"/>
                    <a:gd name="connsiteY10" fmla="*/ 106680 h 266700"/>
                    <a:gd name="connsiteX11" fmla="*/ 1323975 w 2623185"/>
                    <a:gd name="connsiteY11" fmla="*/ 106680 h 266700"/>
                    <a:gd name="connsiteX12" fmla="*/ 1323975 w 2623185"/>
                    <a:gd name="connsiteY12" fmla="*/ 140970 h 266700"/>
                    <a:gd name="connsiteX13" fmla="*/ 1472565 w 2623185"/>
                    <a:gd name="connsiteY13" fmla="*/ 140970 h 266700"/>
                    <a:gd name="connsiteX14" fmla="*/ 1474470 w 2623185"/>
                    <a:gd name="connsiteY14" fmla="*/ 158115 h 266700"/>
                    <a:gd name="connsiteX15" fmla="*/ 1543050 w 2623185"/>
                    <a:gd name="connsiteY15" fmla="*/ 158115 h 266700"/>
                    <a:gd name="connsiteX16" fmla="*/ 1543050 w 2623185"/>
                    <a:gd name="connsiteY16" fmla="*/ 175260 h 266700"/>
                    <a:gd name="connsiteX17" fmla="*/ 1996440 w 2623185"/>
                    <a:gd name="connsiteY17" fmla="*/ 175260 h 266700"/>
                    <a:gd name="connsiteX18" fmla="*/ 1996440 w 2623185"/>
                    <a:gd name="connsiteY18" fmla="*/ 194310 h 266700"/>
                    <a:gd name="connsiteX19" fmla="*/ 2185035 w 2623185"/>
                    <a:gd name="connsiteY19" fmla="*/ 194310 h 266700"/>
                    <a:gd name="connsiteX20" fmla="*/ 2185035 w 2623185"/>
                    <a:gd name="connsiteY20" fmla="*/ 211455 h 266700"/>
                    <a:gd name="connsiteX21" fmla="*/ 2426970 w 2623185"/>
                    <a:gd name="connsiteY21" fmla="*/ 211455 h 266700"/>
                    <a:gd name="connsiteX22" fmla="*/ 2426970 w 2623185"/>
                    <a:gd name="connsiteY22" fmla="*/ 226695 h 266700"/>
                    <a:gd name="connsiteX23" fmla="*/ 2449830 w 2623185"/>
                    <a:gd name="connsiteY23" fmla="*/ 226695 h 266700"/>
                    <a:gd name="connsiteX24" fmla="*/ 2449830 w 2623185"/>
                    <a:gd name="connsiteY24" fmla="*/ 249555 h 266700"/>
                    <a:gd name="connsiteX25" fmla="*/ 2623185 w 2623185"/>
                    <a:gd name="connsiteY25" fmla="*/ 249555 h 266700"/>
                    <a:gd name="connsiteX26" fmla="*/ 2623185 w 2623185"/>
                    <a:gd name="connsiteY26" fmla="*/ 266700 h 266700"/>
                    <a:gd name="connsiteX0" fmla="*/ 0 w 2623185"/>
                    <a:gd name="connsiteY0" fmla="*/ 0 h 249555"/>
                    <a:gd name="connsiteX1" fmla="*/ 219075 w 2623185"/>
                    <a:gd name="connsiteY1" fmla="*/ 0 h 249555"/>
                    <a:gd name="connsiteX2" fmla="*/ 219075 w 2623185"/>
                    <a:gd name="connsiteY2" fmla="*/ 19050 h 249555"/>
                    <a:gd name="connsiteX3" fmla="*/ 287655 w 2623185"/>
                    <a:gd name="connsiteY3" fmla="*/ 19050 h 249555"/>
                    <a:gd name="connsiteX4" fmla="*/ 287655 w 2623185"/>
                    <a:gd name="connsiteY4" fmla="*/ 38100 h 249555"/>
                    <a:gd name="connsiteX5" fmla="*/ 605790 w 2623185"/>
                    <a:gd name="connsiteY5" fmla="*/ 38100 h 249555"/>
                    <a:gd name="connsiteX6" fmla="*/ 605790 w 2623185"/>
                    <a:gd name="connsiteY6" fmla="*/ 51435 h 249555"/>
                    <a:gd name="connsiteX7" fmla="*/ 916305 w 2623185"/>
                    <a:gd name="connsiteY7" fmla="*/ 51435 h 249555"/>
                    <a:gd name="connsiteX8" fmla="*/ 916305 w 2623185"/>
                    <a:gd name="connsiteY8" fmla="*/ 85725 h 249555"/>
                    <a:gd name="connsiteX9" fmla="*/ 1234440 w 2623185"/>
                    <a:gd name="connsiteY9" fmla="*/ 85725 h 249555"/>
                    <a:gd name="connsiteX10" fmla="*/ 1234440 w 2623185"/>
                    <a:gd name="connsiteY10" fmla="*/ 106680 h 249555"/>
                    <a:gd name="connsiteX11" fmla="*/ 1323975 w 2623185"/>
                    <a:gd name="connsiteY11" fmla="*/ 106680 h 249555"/>
                    <a:gd name="connsiteX12" fmla="*/ 1323975 w 2623185"/>
                    <a:gd name="connsiteY12" fmla="*/ 140970 h 249555"/>
                    <a:gd name="connsiteX13" fmla="*/ 1472565 w 2623185"/>
                    <a:gd name="connsiteY13" fmla="*/ 140970 h 249555"/>
                    <a:gd name="connsiteX14" fmla="*/ 1474470 w 2623185"/>
                    <a:gd name="connsiteY14" fmla="*/ 158115 h 249555"/>
                    <a:gd name="connsiteX15" fmla="*/ 1543050 w 2623185"/>
                    <a:gd name="connsiteY15" fmla="*/ 158115 h 249555"/>
                    <a:gd name="connsiteX16" fmla="*/ 1543050 w 2623185"/>
                    <a:gd name="connsiteY16" fmla="*/ 175260 h 249555"/>
                    <a:gd name="connsiteX17" fmla="*/ 1996440 w 2623185"/>
                    <a:gd name="connsiteY17" fmla="*/ 175260 h 249555"/>
                    <a:gd name="connsiteX18" fmla="*/ 1996440 w 2623185"/>
                    <a:gd name="connsiteY18" fmla="*/ 194310 h 249555"/>
                    <a:gd name="connsiteX19" fmla="*/ 2185035 w 2623185"/>
                    <a:gd name="connsiteY19" fmla="*/ 194310 h 249555"/>
                    <a:gd name="connsiteX20" fmla="*/ 2185035 w 2623185"/>
                    <a:gd name="connsiteY20" fmla="*/ 211455 h 249555"/>
                    <a:gd name="connsiteX21" fmla="*/ 2426970 w 2623185"/>
                    <a:gd name="connsiteY21" fmla="*/ 211455 h 249555"/>
                    <a:gd name="connsiteX22" fmla="*/ 2426970 w 2623185"/>
                    <a:gd name="connsiteY22" fmla="*/ 226695 h 249555"/>
                    <a:gd name="connsiteX23" fmla="*/ 2449830 w 2623185"/>
                    <a:gd name="connsiteY23" fmla="*/ 226695 h 249555"/>
                    <a:gd name="connsiteX24" fmla="*/ 2449830 w 2623185"/>
                    <a:gd name="connsiteY24" fmla="*/ 249555 h 249555"/>
                    <a:gd name="connsiteX25" fmla="*/ 2623185 w 2623185"/>
                    <a:gd name="connsiteY25" fmla="*/ 249555 h 249555"/>
                    <a:gd name="connsiteX0" fmla="*/ 0 w 2449830"/>
                    <a:gd name="connsiteY0" fmla="*/ 0 h 249555"/>
                    <a:gd name="connsiteX1" fmla="*/ 219075 w 2449830"/>
                    <a:gd name="connsiteY1" fmla="*/ 0 h 249555"/>
                    <a:gd name="connsiteX2" fmla="*/ 219075 w 2449830"/>
                    <a:gd name="connsiteY2" fmla="*/ 19050 h 249555"/>
                    <a:gd name="connsiteX3" fmla="*/ 287655 w 2449830"/>
                    <a:gd name="connsiteY3" fmla="*/ 19050 h 249555"/>
                    <a:gd name="connsiteX4" fmla="*/ 287655 w 2449830"/>
                    <a:gd name="connsiteY4" fmla="*/ 38100 h 249555"/>
                    <a:gd name="connsiteX5" fmla="*/ 605790 w 2449830"/>
                    <a:gd name="connsiteY5" fmla="*/ 38100 h 249555"/>
                    <a:gd name="connsiteX6" fmla="*/ 605790 w 2449830"/>
                    <a:gd name="connsiteY6" fmla="*/ 51435 h 249555"/>
                    <a:gd name="connsiteX7" fmla="*/ 916305 w 2449830"/>
                    <a:gd name="connsiteY7" fmla="*/ 51435 h 249555"/>
                    <a:gd name="connsiteX8" fmla="*/ 916305 w 2449830"/>
                    <a:gd name="connsiteY8" fmla="*/ 85725 h 249555"/>
                    <a:gd name="connsiteX9" fmla="*/ 1234440 w 2449830"/>
                    <a:gd name="connsiteY9" fmla="*/ 85725 h 249555"/>
                    <a:gd name="connsiteX10" fmla="*/ 1234440 w 2449830"/>
                    <a:gd name="connsiteY10" fmla="*/ 106680 h 249555"/>
                    <a:gd name="connsiteX11" fmla="*/ 1323975 w 2449830"/>
                    <a:gd name="connsiteY11" fmla="*/ 106680 h 249555"/>
                    <a:gd name="connsiteX12" fmla="*/ 1323975 w 2449830"/>
                    <a:gd name="connsiteY12" fmla="*/ 140970 h 249555"/>
                    <a:gd name="connsiteX13" fmla="*/ 1472565 w 2449830"/>
                    <a:gd name="connsiteY13" fmla="*/ 140970 h 249555"/>
                    <a:gd name="connsiteX14" fmla="*/ 1474470 w 2449830"/>
                    <a:gd name="connsiteY14" fmla="*/ 158115 h 249555"/>
                    <a:gd name="connsiteX15" fmla="*/ 1543050 w 2449830"/>
                    <a:gd name="connsiteY15" fmla="*/ 158115 h 249555"/>
                    <a:gd name="connsiteX16" fmla="*/ 1543050 w 2449830"/>
                    <a:gd name="connsiteY16" fmla="*/ 175260 h 249555"/>
                    <a:gd name="connsiteX17" fmla="*/ 1996440 w 2449830"/>
                    <a:gd name="connsiteY17" fmla="*/ 175260 h 249555"/>
                    <a:gd name="connsiteX18" fmla="*/ 1996440 w 2449830"/>
                    <a:gd name="connsiteY18" fmla="*/ 194310 h 249555"/>
                    <a:gd name="connsiteX19" fmla="*/ 2185035 w 2449830"/>
                    <a:gd name="connsiteY19" fmla="*/ 194310 h 249555"/>
                    <a:gd name="connsiteX20" fmla="*/ 2185035 w 2449830"/>
                    <a:gd name="connsiteY20" fmla="*/ 211455 h 249555"/>
                    <a:gd name="connsiteX21" fmla="*/ 2426970 w 2449830"/>
                    <a:gd name="connsiteY21" fmla="*/ 211455 h 249555"/>
                    <a:gd name="connsiteX22" fmla="*/ 2426970 w 2449830"/>
                    <a:gd name="connsiteY22" fmla="*/ 226695 h 249555"/>
                    <a:gd name="connsiteX23" fmla="*/ 2449830 w 2449830"/>
                    <a:gd name="connsiteY23" fmla="*/ 226695 h 249555"/>
                    <a:gd name="connsiteX24" fmla="*/ 2449830 w 2449830"/>
                    <a:gd name="connsiteY24" fmla="*/ 249555 h 249555"/>
                    <a:gd name="connsiteX0" fmla="*/ 0 w 2449830"/>
                    <a:gd name="connsiteY0" fmla="*/ 0 h 226695"/>
                    <a:gd name="connsiteX1" fmla="*/ 219075 w 2449830"/>
                    <a:gd name="connsiteY1" fmla="*/ 0 h 226695"/>
                    <a:gd name="connsiteX2" fmla="*/ 219075 w 2449830"/>
                    <a:gd name="connsiteY2" fmla="*/ 19050 h 226695"/>
                    <a:gd name="connsiteX3" fmla="*/ 287655 w 2449830"/>
                    <a:gd name="connsiteY3" fmla="*/ 19050 h 226695"/>
                    <a:gd name="connsiteX4" fmla="*/ 287655 w 2449830"/>
                    <a:gd name="connsiteY4" fmla="*/ 38100 h 226695"/>
                    <a:gd name="connsiteX5" fmla="*/ 605790 w 2449830"/>
                    <a:gd name="connsiteY5" fmla="*/ 38100 h 226695"/>
                    <a:gd name="connsiteX6" fmla="*/ 605790 w 2449830"/>
                    <a:gd name="connsiteY6" fmla="*/ 51435 h 226695"/>
                    <a:gd name="connsiteX7" fmla="*/ 916305 w 2449830"/>
                    <a:gd name="connsiteY7" fmla="*/ 51435 h 226695"/>
                    <a:gd name="connsiteX8" fmla="*/ 916305 w 2449830"/>
                    <a:gd name="connsiteY8" fmla="*/ 85725 h 226695"/>
                    <a:gd name="connsiteX9" fmla="*/ 1234440 w 2449830"/>
                    <a:gd name="connsiteY9" fmla="*/ 85725 h 226695"/>
                    <a:gd name="connsiteX10" fmla="*/ 1234440 w 2449830"/>
                    <a:gd name="connsiteY10" fmla="*/ 106680 h 226695"/>
                    <a:gd name="connsiteX11" fmla="*/ 1323975 w 2449830"/>
                    <a:gd name="connsiteY11" fmla="*/ 106680 h 226695"/>
                    <a:gd name="connsiteX12" fmla="*/ 1323975 w 2449830"/>
                    <a:gd name="connsiteY12" fmla="*/ 140970 h 226695"/>
                    <a:gd name="connsiteX13" fmla="*/ 1472565 w 2449830"/>
                    <a:gd name="connsiteY13" fmla="*/ 140970 h 226695"/>
                    <a:gd name="connsiteX14" fmla="*/ 1474470 w 2449830"/>
                    <a:gd name="connsiteY14" fmla="*/ 158115 h 226695"/>
                    <a:gd name="connsiteX15" fmla="*/ 1543050 w 2449830"/>
                    <a:gd name="connsiteY15" fmla="*/ 158115 h 226695"/>
                    <a:gd name="connsiteX16" fmla="*/ 1543050 w 2449830"/>
                    <a:gd name="connsiteY16" fmla="*/ 175260 h 226695"/>
                    <a:gd name="connsiteX17" fmla="*/ 1996440 w 2449830"/>
                    <a:gd name="connsiteY17" fmla="*/ 175260 h 226695"/>
                    <a:gd name="connsiteX18" fmla="*/ 1996440 w 2449830"/>
                    <a:gd name="connsiteY18" fmla="*/ 194310 h 226695"/>
                    <a:gd name="connsiteX19" fmla="*/ 2185035 w 2449830"/>
                    <a:gd name="connsiteY19" fmla="*/ 194310 h 226695"/>
                    <a:gd name="connsiteX20" fmla="*/ 2185035 w 2449830"/>
                    <a:gd name="connsiteY20" fmla="*/ 211455 h 226695"/>
                    <a:gd name="connsiteX21" fmla="*/ 2426970 w 2449830"/>
                    <a:gd name="connsiteY21" fmla="*/ 211455 h 226695"/>
                    <a:gd name="connsiteX22" fmla="*/ 2426970 w 2449830"/>
                    <a:gd name="connsiteY22" fmla="*/ 226695 h 226695"/>
                    <a:gd name="connsiteX23" fmla="*/ 2449830 w 2449830"/>
                    <a:gd name="connsiteY23" fmla="*/ 226695 h 226695"/>
                    <a:gd name="connsiteX0" fmla="*/ 0 w 2426970"/>
                    <a:gd name="connsiteY0" fmla="*/ 0 h 226695"/>
                    <a:gd name="connsiteX1" fmla="*/ 219075 w 2426970"/>
                    <a:gd name="connsiteY1" fmla="*/ 0 h 226695"/>
                    <a:gd name="connsiteX2" fmla="*/ 219075 w 2426970"/>
                    <a:gd name="connsiteY2" fmla="*/ 19050 h 226695"/>
                    <a:gd name="connsiteX3" fmla="*/ 287655 w 2426970"/>
                    <a:gd name="connsiteY3" fmla="*/ 19050 h 226695"/>
                    <a:gd name="connsiteX4" fmla="*/ 287655 w 2426970"/>
                    <a:gd name="connsiteY4" fmla="*/ 38100 h 226695"/>
                    <a:gd name="connsiteX5" fmla="*/ 605790 w 2426970"/>
                    <a:gd name="connsiteY5" fmla="*/ 38100 h 226695"/>
                    <a:gd name="connsiteX6" fmla="*/ 605790 w 2426970"/>
                    <a:gd name="connsiteY6" fmla="*/ 51435 h 226695"/>
                    <a:gd name="connsiteX7" fmla="*/ 916305 w 2426970"/>
                    <a:gd name="connsiteY7" fmla="*/ 51435 h 226695"/>
                    <a:gd name="connsiteX8" fmla="*/ 916305 w 2426970"/>
                    <a:gd name="connsiteY8" fmla="*/ 85725 h 226695"/>
                    <a:gd name="connsiteX9" fmla="*/ 1234440 w 2426970"/>
                    <a:gd name="connsiteY9" fmla="*/ 85725 h 226695"/>
                    <a:gd name="connsiteX10" fmla="*/ 1234440 w 2426970"/>
                    <a:gd name="connsiteY10" fmla="*/ 106680 h 226695"/>
                    <a:gd name="connsiteX11" fmla="*/ 1323975 w 2426970"/>
                    <a:gd name="connsiteY11" fmla="*/ 106680 h 226695"/>
                    <a:gd name="connsiteX12" fmla="*/ 1323975 w 2426970"/>
                    <a:gd name="connsiteY12" fmla="*/ 140970 h 226695"/>
                    <a:gd name="connsiteX13" fmla="*/ 1472565 w 2426970"/>
                    <a:gd name="connsiteY13" fmla="*/ 140970 h 226695"/>
                    <a:gd name="connsiteX14" fmla="*/ 1474470 w 2426970"/>
                    <a:gd name="connsiteY14" fmla="*/ 158115 h 226695"/>
                    <a:gd name="connsiteX15" fmla="*/ 1543050 w 2426970"/>
                    <a:gd name="connsiteY15" fmla="*/ 158115 h 226695"/>
                    <a:gd name="connsiteX16" fmla="*/ 1543050 w 2426970"/>
                    <a:gd name="connsiteY16" fmla="*/ 175260 h 226695"/>
                    <a:gd name="connsiteX17" fmla="*/ 1996440 w 2426970"/>
                    <a:gd name="connsiteY17" fmla="*/ 175260 h 226695"/>
                    <a:gd name="connsiteX18" fmla="*/ 1996440 w 2426970"/>
                    <a:gd name="connsiteY18" fmla="*/ 194310 h 226695"/>
                    <a:gd name="connsiteX19" fmla="*/ 2185035 w 2426970"/>
                    <a:gd name="connsiteY19" fmla="*/ 194310 h 226695"/>
                    <a:gd name="connsiteX20" fmla="*/ 2185035 w 2426970"/>
                    <a:gd name="connsiteY20" fmla="*/ 211455 h 226695"/>
                    <a:gd name="connsiteX21" fmla="*/ 2426970 w 2426970"/>
                    <a:gd name="connsiteY21" fmla="*/ 211455 h 226695"/>
                    <a:gd name="connsiteX22" fmla="*/ 2426970 w 2426970"/>
                    <a:gd name="connsiteY22" fmla="*/ 226695 h 226695"/>
                    <a:gd name="connsiteX0" fmla="*/ 0 w 2426970"/>
                    <a:gd name="connsiteY0" fmla="*/ 0 h 211455"/>
                    <a:gd name="connsiteX1" fmla="*/ 219075 w 2426970"/>
                    <a:gd name="connsiteY1" fmla="*/ 0 h 211455"/>
                    <a:gd name="connsiteX2" fmla="*/ 219075 w 2426970"/>
                    <a:gd name="connsiteY2" fmla="*/ 19050 h 211455"/>
                    <a:gd name="connsiteX3" fmla="*/ 287655 w 2426970"/>
                    <a:gd name="connsiteY3" fmla="*/ 19050 h 211455"/>
                    <a:gd name="connsiteX4" fmla="*/ 287655 w 2426970"/>
                    <a:gd name="connsiteY4" fmla="*/ 38100 h 211455"/>
                    <a:gd name="connsiteX5" fmla="*/ 605790 w 2426970"/>
                    <a:gd name="connsiteY5" fmla="*/ 38100 h 211455"/>
                    <a:gd name="connsiteX6" fmla="*/ 605790 w 2426970"/>
                    <a:gd name="connsiteY6" fmla="*/ 51435 h 211455"/>
                    <a:gd name="connsiteX7" fmla="*/ 916305 w 2426970"/>
                    <a:gd name="connsiteY7" fmla="*/ 51435 h 211455"/>
                    <a:gd name="connsiteX8" fmla="*/ 916305 w 2426970"/>
                    <a:gd name="connsiteY8" fmla="*/ 85725 h 211455"/>
                    <a:gd name="connsiteX9" fmla="*/ 1234440 w 2426970"/>
                    <a:gd name="connsiteY9" fmla="*/ 85725 h 211455"/>
                    <a:gd name="connsiteX10" fmla="*/ 1234440 w 2426970"/>
                    <a:gd name="connsiteY10" fmla="*/ 106680 h 211455"/>
                    <a:gd name="connsiteX11" fmla="*/ 1323975 w 2426970"/>
                    <a:gd name="connsiteY11" fmla="*/ 106680 h 211455"/>
                    <a:gd name="connsiteX12" fmla="*/ 1323975 w 2426970"/>
                    <a:gd name="connsiteY12" fmla="*/ 140970 h 211455"/>
                    <a:gd name="connsiteX13" fmla="*/ 1472565 w 2426970"/>
                    <a:gd name="connsiteY13" fmla="*/ 140970 h 211455"/>
                    <a:gd name="connsiteX14" fmla="*/ 1474470 w 2426970"/>
                    <a:gd name="connsiteY14" fmla="*/ 158115 h 211455"/>
                    <a:gd name="connsiteX15" fmla="*/ 1543050 w 2426970"/>
                    <a:gd name="connsiteY15" fmla="*/ 158115 h 211455"/>
                    <a:gd name="connsiteX16" fmla="*/ 1543050 w 2426970"/>
                    <a:gd name="connsiteY16" fmla="*/ 175260 h 211455"/>
                    <a:gd name="connsiteX17" fmla="*/ 1996440 w 2426970"/>
                    <a:gd name="connsiteY17" fmla="*/ 175260 h 211455"/>
                    <a:gd name="connsiteX18" fmla="*/ 1996440 w 2426970"/>
                    <a:gd name="connsiteY18" fmla="*/ 194310 h 211455"/>
                    <a:gd name="connsiteX19" fmla="*/ 2185035 w 2426970"/>
                    <a:gd name="connsiteY19" fmla="*/ 194310 h 211455"/>
                    <a:gd name="connsiteX20" fmla="*/ 2185035 w 2426970"/>
                    <a:gd name="connsiteY20" fmla="*/ 211455 h 211455"/>
                    <a:gd name="connsiteX21" fmla="*/ 2426970 w 2426970"/>
                    <a:gd name="connsiteY21" fmla="*/ 211455 h 211455"/>
                    <a:gd name="connsiteX0" fmla="*/ 0 w 2185035"/>
                    <a:gd name="connsiteY0" fmla="*/ 0 h 211455"/>
                    <a:gd name="connsiteX1" fmla="*/ 219075 w 2185035"/>
                    <a:gd name="connsiteY1" fmla="*/ 0 h 211455"/>
                    <a:gd name="connsiteX2" fmla="*/ 219075 w 2185035"/>
                    <a:gd name="connsiteY2" fmla="*/ 19050 h 211455"/>
                    <a:gd name="connsiteX3" fmla="*/ 287655 w 2185035"/>
                    <a:gd name="connsiteY3" fmla="*/ 19050 h 211455"/>
                    <a:gd name="connsiteX4" fmla="*/ 287655 w 2185035"/>
                    <a:gd name="connsiteY4" fmla="*/ 38100 h 211455"/>
                    <a:gd name="connsiteX5" fmla="*/ 605790 w 2185035"/>
                    <a:gd name="connsiteY5" fmla="*/ 38100 h 211455"/>
                    <a:gd name="connsiteX6" fmla="*/ 605790 w 2185035"/>
                    <a:gd name="connsiteY6" fmla="*/ 51435 h 211455"/>
                    <a:gd name="connsiteX7" fmla="*/ 916305 w 2185035"/>
                    <a:gd name="connsiteY7" fmla="*/ 51435 h 211455"/>
                    <a:gd name="connsiteX8" fmla="*/ 916305 w 2185035"/>
                    <a:gd name="connsiteY8" fmla="*/ 85725 h 211455"/>
                    <a:gd name="connsiteX9" fmla="*/ 1234440 w 2185035"/>
                    <a:gd name="connsiteY9" fmla="*/ 85725 h 211455"/>
                    <a:gd name="connsiteX10" fmla="*/ 1234440 w 2185035"/>
                    <a:gd name="connsiteY10" fmla="*/ 106680 h 211455"/>
                    <a:gd name="connsiteX11" fmla="*/ 1323975 w 2185035"/>
                    <a:gd name="connsiteY11" fmla="*/ 106680 h 211455"/>
                    <a:gd name="connsiteX12" fmla="*/ 1323975 w 2185035"/>
                    <a:gd name="connsiteY12" fmla="*/ 140970 h 211455"/>
                    <a:gd name="connsiteX13" fmla="*/ 1472565 w 2185035"/>
                    <a:gd name="connsiteY13" fmla="*/ 140970 h 211455"/>
                    <a:gd name="connsiteX14" fmla="*/ 1474470 w 2185035"/>
                    <a:gd name="connsiteY14" fmla="*/ 158115 h 211455"/>
                    <a:gd name="connsiteX15" fmla="*/ 1543050 w 2185035"/>
                    <a:gd name="connsiteY15" fmla="*/ 158115 h 211455"/>
                    <a:gd name="connsiteX16" fmla="*/ 1543050 w 2185035"/>
                    <a:gd name="connsiteY16" fmla="*/ 175260 h 211455"/>
                    <a:gd name="connsiteX17" fmla="*/ 1996440 w 2185035"/>
                    <a:gd name="connsiteY17" fmla="*/ 175260 h 211455"/>
                    <a:gd name="connsiteX18" fmla="*/ 1996440 w 2185035"/>
                    <a:gd name="connsiteY18" fmla="*/ 194310 h 211455"/>
                    <a:gd name="connsiteX19" fmla="*/ 2185035 w 2185035"/>
                    <a:gd name="connsiteY19" fmla="*/ 194310 h 211455"/>
                    <a:gd name="connsiteX20" fmla="*/ 2185035 w 2185035"/>
                    <a:gd name="connsiteY20" fmla="*/ 211455 h 211455"/>
                    <a:gd name="connsiteX0" fmla="*/ 0 w 2185035"/>
                    <a:gd name="connsiteY0" fmla="*/ 0 h 194310"/>
                    <a:gd name="connsiteX1" fmla="*/ 219075 w 2185035"/>
                    <a:gd name="connsiteY1" fmla="*/ 0 h 194310"/>
                    <a:gd name="connsiteX2" fmla="*/ 219075 w 2185035"/>
                    <a:gd name="connsiteY2" fmla="*/ 19050 h 194310"/>
                    <a:gd name="connsiteX3" fmla="*/ 287655 w 2185035"/>
                    <a:gd name="connsiteY3" fmla="*/ 19050 h 194310"/>
                    <a:gd name="connsiteX4" fmla="*/ 287655 w 2185035"/>
                    <a:gd name="connsiteY4" fmla="*/ 38100 h 194310"/>
                    <a:gd name="connsiteX5" fmla="*/ 605790 w 2185035"/>
                    <a:gd name="connsiteY5" fmla="*/ 38100 h 194310"/>
                    <a:gd name="connsiteX6" fmla="*/ 605790 w 2185035"/>
                    <a:gd name="connsiteY6" fmla="*/ 51435 h 194310"/>
                    <a:gd name="connsiteX7" fmla="*/ 916305 w 2185035"/>
                    <a:gd name="connsiteY7" fmla="*/ 51435 h 194310"/>
                    <a:gd name="connsiteX8" fmla="*/ 916305 w 2185035"/>
                    <a:gd name="connsiteY8" fmla="*/ 85725 h 194310"/>
                    <a:gd name="connsiteX9" fmla="*/ 1234440 w 2185035"/>
                    <a:gd name="connsiteY9" fmla="*/ 85725 h 194310"/>
                    <a:gd name="connsiteX10" fmla="*/ 1234440 w 2185035"/>
                    <a:gd name="connsiteY10" fmla="*/ 106680 h 194310"/>
                    <a:gd name="connsiteX11" fmla="*/ 1323975 w 2185035"/>
                    <a:gd name="connsiteY11" fmla="*/ 106680 h 194310"/>
                    <a:gd name="connsiteX12" fmla="*/ 1323975 w 2185035"/>
                    <a:gd name="connsiteY12" fmla="*/ 140970 h 194310"/>
                    <a:gd name="connsiteX13" fmla="*/ 1472565 w 2185035"/>
                    <a:gd name="connsiteY13" fmla="*/ 140970 h 194310"/>
                    <a:gd name="connsiteX14" fmla="*/ 1474470 w 2185035"/>
                    <a:gd name="connsiteY14" fmla="*/ 158115 h 194310"/>
                    <a:gd name="connsiteX15" fmla="*/ 1543050 w 2185035"/>
                    <a:gd name="connsiteY15" fmla="*/ 158115 h 194310"/>
                    <a:gd name="connsiteX16" fmla="*/ 1543050 w 2185035"/>
                    <a:gd name="connsiteY16" fmla="*/ 175260 h 194310"/>
                    <a:gd name="connsiteX17" fmla="*/ 1996440 w 2185035"/>
                    <a:gd name="connsiteY17" fmla="*/ 175260 h 194310"/>
                    <a:gd name="connsiteX18" fmla="*/ 1996440 w 2185035"/>
                    <a:gd name="connsiteY18" fmla="*/ 194310 h 194310"/>
                    <a:gd name="connsiteX19" fmla="*/ 2185035 w 2185035"/>
                    <a:gd name="connsiteY19" fmla="*/ 194310 h 194310"/>
                    <a:gd name="connsiteX0" fmla="*/ 0 w 1996440"/>
                    <a:gd name="connsiteY0" fmla="*/ 0 h 194310"/>
                    <a:gd name="connsiteX1" fmla="*/ 219075 w 1996440"/>
                    <a:gd name="connsiteY1" fmla="*/ 0 h 194310"/>
                    <a:gd name="connsiteX2" fmla="*/ 219075 w 1996440"/>
                    <a:gd name="connsiteY2" fmla="*/ 19050 h 194310"/>
                    <a:gd name="connsiteX3" fmla="*/ 287655 w 1996440"/>
                    <a:gd name="connsiteY3" fmla="*/ 19050 h 194310"/>
                    <a:gd name="connsiteX4" fmla="*/ 287655 w 1996440"/>
                    <a:gd name="connsiteY4" fmla="*/ 38100 h 194310"/>
                    <a:gd name="connsiteX5" fmla="*/ 605790 w 1996440"/>
                    <a:gd name="connsiteY5" fmla="*/ 38100 h 194310"/>
                    <a:gd name="connsiteX6" fmla="*/ 605790 w 1996440"/>
                    <a:gd name="connsiteY6" fmla="*/ 51435 h 194310"/>
                    <a:gd name="connsiteX7" fmla="*/ 916305 w 1996440"/>
                    <a:gd name="connsiteY7" fmla="*/ 51435 h 194310"/>
                    <a:gd name="connsiteX8" fmla="*/ 916305 w 1996440"/>
                    <a:gd name="connsiteY8" fmla="*/ 85725 h 194310"/>
                    <a:gd name="connsiteX9" fmla="*/ 1234440 w 1996440"/>
                    <a:gd name="connsiteY9" fmla="*/ 85725 h 194310"/>
                    <a:gd name="connsiteX10" fmla="*/ 1234440 w 1996440"/>
                    <a:gd name="connsiteY10" fmla="*/ 106680 h 194310"/>
                    <a:gd name="connsiteX11" fmla="*/ 1323975 w 1996440"/>
                    <a:gd name="connsiteY11" fmla="*/ 106680 h 194310"/>
                    <a:gd name="connsiteX12" fmla="*/ 1323975 w 1996440"/>
                    <a:gd name="connsiteY12" fmla="*/ 140970 h 194310"/>
                    <a:gd name="connsiteX13" fmla="*/ 1472565 w 1996440"/>
                    <a:gd name="connsiteY13" fmla="*/ 140970 h 194310"/>
                    <a:gd name="connsiteX14" fmla="*/ 1474470 w 1996440"/>
                    <a:gd name="connsiteY14" fmla="*/ 158115 h 194310"/>
                    <a:gd name="connsiteX15" fmla="*/ 1543050 w 1996440"/>
                    <a:gd name="connsiteY15" fmla="*/ 158115 h 194310"/>
                    <a:gd name="connsiteX16" fmla="*/ 1543050 w 1996440"/>
                    <a:gd name="connsiteY16" fmla="*/ 175260 h 194310"/>
                    <a:gd name="connsiteX17" fmla="*/ 1996440 w 1996440"/>
                    <a:gd name="connsiteY17" fmla="*/ 175260 h 194310"/>
                    <a:gd name="connsiteX18" fmla="*/ 1996440 w 1996440"/>
                    <a:gd name="connsiteY18" fmla="*/ 19431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6440" h="194310">
                      <a:moveTo>
                        <a:pt x="0" y="0"/>
                      </a:moveTo>
                      <a:lnTo>
                        <a:pt x="219075" y="0"/>
                      </a:lnTo>
                      <a:lnTo>
                        <a:pt x="219075" y="19050"/>
                      </a:lnTo>
                      <a:lnTo>
                        <a:pt x="287655" y="19050"/>
                      </a:lnTo>
                      <a:lnTo>
                        <a:pt x="287655" y="38100"/>
                      </a:lnTo>
                      <a:lnTo>
                        <a:pt x="605790" y="38100"/>
                      </a:lnTo>
                      <a:lnTo>
                        <a:pt x="605790" y="51435"/>
                      </a:lnTo>
                      <a:lnTo>
                        <a:pt x="916305" y="51435"/>
                      </a:lnTo>
                      <a:lnTo>
                        <a:pt x="916305" y="85725"/>
                      </a:lnTo>
                      <a:lnTo>
                        <a:pt x="1234440" y="85725"/>
                      </a:lnTo>
                      <a:lnTo>
                        <a:pt x="1234440" y="106680"/>
                      </a:lnTo>
                      <a:lnTo>
                        <a:pt x="1323975" y="106680"/>
                      </a:lnTo>
                      <a:lnTo>
                        <a:pt x="1323975" y="140970"/>
                      </a:lnTo>
                      <a:lnTo>
                        <a:pt x="1472565" y="140970"/>
                      </a:lnTo>
                      <a:lnTo>
                        <a:pt x="1474470" y="158115"/>
                      </a:lnTo>
                      <a:lnTo>
                        <a:pt x="1543050" y="158115"/>
                      </a:lnTo>
                      <a:lnTo>
                        <a:pt x="1543050" y="175260"/>
                      </a:lnTo>
                      <a:lnTo>
                        <a:pt x="1996440" y="175260"/>
                      </a:lnTo>
                      <a:lnTo>
                        <a:pt x="1996440" y="19431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265" name="Shape2_20241212_101522">
                  <a:extLst>
                    <a:ext uri="{FF2B5EF4-FFF2-40B4-BE49-F238E27FC236}">
                      <a16:creationId xmlns:a16="http://schemas.microsoft.com/office/drawing/2014/main" id="{EB3E2831-FF7F-985F-B8E8-D8FC1118B222}"/>
                    </a:ext>
                  </a:extLst>
                </p:cNvPr>
                <p:cNvSpPr/>
                <p:nvPr/>
              </p:nvSpPr>
              <p:spPr>
                <a:xfrm>
                  <a:off x="2051685" y="1750695"/>
                  <a:ext cx="2615565" cy="381000"/>
                </a:xfrm>
                <a:custGeom>
                  <a:avLst/>
                  <a:gdLst>
                    <a:gd name="connsiteX0" fmla="*/ 0 w 2615565"/>
                    <a:gd name="connsiteY0" fmla="*/ 0 h 381000"/>
                    <a:gd name="connsiteX1" fmla="*/ 188595 w 2615565"/>
                    <a:gd name="connsiteY1" fmla="*/ 0 h 381000"/>
                    <a:gd name="connsiteX2" fmla="*/ 188595 w 2615565"/>
                    <a:gd name="connsiteY2" fmla="*/ 17145 h 381000"/>
                    <a:gd name="connsiteX3" fmla="*/ 436245 w 2615565"/>
                    <a:gd name="connsiteY3" fmla="*/ 17145 h 381000"/>
                    <a:gd name="connsiteX4" fmla="*/ 436245 w 2615565"/>
                    <a:gd name="connsiteY4" fmla="*/ 34290 h 381000"/>
                    <a:gd name="connsiteX5" fmla="*/ 453390 w 2615565"/>
                    <a:gd name="connsiteY5" fmla="*/ 34290 h 381000"/>
                    <a:gd name="connsiteX6" fmla="*/ 453390 w 2615565"/>
                    <a:gd name="connsiteY6" fmla="*/ 53340 h 381000"/>
                    <a:gd name="connsiteX7" fmla="*/ 626745 w 2615565"/>
                    <a:gd name="connsiteY7" fmla="*/ 53340 h 381000"/>
                    <a:gd name="connsiteX8" fmla="*/ 626745 w 2615565"/>
                    <a:gd name="connsiteY8" fmla="*/ 78105 h 381000"/>
                    <a:gd name="connsiteX9" fmla="*/ 636270 w 2615565"/>
                    <a:gd name="connsiteY9" fmla="*/ 78105 h 381000"/>
                    <a:gd name="connsiteX10" fmla="*/ 636270 w 2615565"/>
                    <a:gd name="connsiteY10" fmla="*/ 91440 h 381000"/>
                    <a:gd name="connsiteX11" fmla="*/ 661035 w 2615565"/>
                    <a:gd name="connsiteY11" fmla="*/ 91440 h 381000"/>
                    <a:gd name="connsiteX12" fmla="*/ 661035 w 2615565"/>
                    <a:gd name="connsiteY12" fmla="*/ 104775 h 381000"/>
                    <a:gd name="connsiteX13" fmla="*/ 859155 w 2615565"/>
                    <a:gd name="connsiteY13" fmla="*/ 104775 h 381000"/>
                    <a:gd name="connsiteX14" fmla="*/ 859155 w 2615565"/>
                    <a:gd name="connsiteY14" fmla="*/ 127635 h 381000"/>
                    <a:gd name="connsiteX15" fmla="*/ 1047750 w 2615565"/>
                    <a:gd name="connsiteY15" fmla="*/ 127635 h 381000"/>
                    <a:gd name="connsiteX16" fmla="*/ 1047750 w 2615565"/>
                    <a:gd name="connsiteY16" fmla="*/ 140970 h 381000"/>
                    <a:gd name="connsiteX17" fmla="*/ 1177290 w 2615565"/>
                    <a:gd name="connsiteY17" fmla="*/ 140970 h 381000"/>
                    <a:gd name="connsiteX18" fmla="*/ 1177290 w 2615565"/>
                    <a:gd name="connsiteY18" fmla="*/ 163830 h 381000"/>
                    <a:gd name="connsiteX19" fmla="*/ 1230630 w 2615565"/>
                    <a:gd name="connsiteY19" fmla="*/ 163830 h 381000"/>
                    <a:gd name="connsiteX20" fmla="*/ 1230630 w 2615565"/>
                    <a:gd name="connsiteY20" fmla="*/ 184785 h 381000"/>
                    <a:gd name="connsiteX21" fmla="*/ 1396365 w 2615565"/>
                    <a:gd name="connsiteY21" fmla="*/ 184785 h 381000"/>
                    <a:gd name="connsiteX22" fmla="*/ 1396365 w 2615565"/>
                    <a:gd name="connsiteY22" fmla="*/ 200025 h 381000"/>
                    <a:gd name="connsiteX23" fmla="*/ 1493520 w 2615565"/>
                    <a:gd name="connsiteY23" fmla="*/ 190500 h 381000"/>
                    <a:gd name="connsiteX24" fmla="*/ 1493520 w 2615565"/>
                    <a:gd name="connsiteY24" fmla="*/ 217170 h 381000"/>
                    <a:gd name="connsiteX25" fmla="*/ 1510665 w 2615565"/>
                    <a:gd name="connsiteY25" fmla="*/ 217170 h 381000"/>
                    <a:gd name="connsiteX26" fmla="*/ 1514475 w 2615565"/>
                    <a:gd name="connsiteY26" fmla="*/ 228600 h 381000"/>
                    <a:gd name="connsiteX27" fmla="*/ 1604010 w 2615565"/>
                    <a:gd name="connsiteY27" fmla="*/ 228600 h 381000"/>
                    <a:gd name="connsiteX28" fmla="*/ 1600200 w 2615565"/>
                    <a:gd name="connsiteY28" fmla="*/ 247650 h 381000"/>
                    <a:gd name="connsiteX29" fmla="*/ 1659255 w 2615565"/>
                    <a:gd name="connsiteY29" fmla="*/ 247650 h 381000"/>
                    <a:gd name="connsiteX30" fmla="*/ 1659255 w 2615565"/>
                    <a:gd name="connsiteY30" fmla="*/ 268605 h 381000"/>
                    <a:gd name="connsiteX31" fmla="*/ 1821180 w 2615565"/>
                    <a:gd name="connsiteY31" fmla="*/ 264795 h 381000"/>
                    <a:gd name="connsiteX32" fmla="*/ 1821180 w 2615565"/>
                    <a:gd name="connsiteY32" fmla="*/ 285750 h 381000"/>
                    <a:gd name="connsiteX33" fmla="*/ 1931670 w 2615565"/>
                    <a:gd name="connsiteY33" fmla="*/ 281940 h 381000"/>
                    <a:gd name="connsiteX34" fmla="*/ 1931670 w 2615565"/>
                    <a:gd name="connsiteY34" fmla="*/ 302895 h 381000"/>
                    <a:gd name="connsiteX35" fmla="*/ 1990725 w 2615565"/>
                    <a:gd name="connsiteY35" fmla="*/ 302895 h 381000"/>
                    <a:gd name="connsiteX36" fmla="*/ 1990725 w 2615565"/>
                    <a:gd name="connsiteY36" fmla="*/ 325755 h 381000"/>
                    <a:gd name="connsiteX37" fmla="*/ 2282190 w 2615565"/>
                    <a:gd name="connsiteY37" fmla="*/ 321945 h 381000"/>
                    <a:gd name="connsiteX38" fmla="*/ 2287905 w 2615565"/>
                    <a:gd name="connsiteY38" fmla="*/ 340995 h 381000"/>
                    <a:gd name="connsiteX39" fmla="*/ 2463165 w 2615565"/>
                    <a:gd name="connsiteY39" fmla="*/ 340995 h 381000"/>
                    <a:gd name="connsiteX40" fmla="*/ 2465070 w 2615565"/>
                    <a:gd name="connsiteY40" fmla="*/ 361950 h 381000"/>
                    <a:gd name="connsiteX41" fmla="*/ 2615565 w 2615565"/>
                    <a:gd name="connsiteY41" fmla="*/ 358140 h 381000"/>
                    <a:gd name="connsiteX42" fmla="*/ 2613660 w 2615565"/>
                    <a:gd name="connsiteY42" fmla="*/ 381000 h 381000"/>
                    <a:gd name="connsiteX0" fmla="*/ 0 w 2615565"/>
                    <a:gd name="connsiteY0" fmla="*/ 0 h 381000"/>
                    <a:gd name="connsiteX1" fmla="*/ 188595 w 2615565"/>
                    <a:gd name="connsiteY1" fmla="*/ 0 h 381000"/>
                    <a:gd name="connsiteX2" fmla="*/ 188595 w 2615565"/>
                    <a:gd name="connsiteY2" fmla="*/ 17145 h 381000"/>
                    <a:gd name="connsiteX3" fmla="*/ 436245 w 2615565"/>
                    <a:gd name="connsiteY3" fmla="*/ 17145 h 381000"/>
                    <a:gd name="connsiteX4" fmla="*/ 436245 w 2615565"/>
                    <a:gd name="connsiteY4" fmla="*/ 34290 h 381000"/>
                    <a:gd name="connsiteX5" fmla="*/ 453390 w 2615565"/>
                    <a:gd name="connsiteY5" fmla="*/ 34290 h 381000"/>
                    <a:gd name="connsiteX6" fmla="*/ 453390 w 2615565"/>
                    <a:gd name="connsiteY6" fmla="*/ 53340 h 381000"/>
                    <a:gd name="connsiteX7" fmla="*/ 626745 w 2615565"/>
                    <a:gd name="connsiteY7" fmla="*/ 53340 h 381000"/>
                    <a:gd name="connsiteX8" fmla="*/ 626745 w 2615565"/>
                    <a:gd name="connsiteY8" fmla="*/ 78105 h 381000"/>
                    <a:gd name="connsiteX9" fmla="*/ 636270 w 2615565"/>
                    <a:gd name="connsiteY9" fmla="*/ 78105 h 381000"/>
                    <a:gd name="connsiteX10" fmla="*/ 636270 w 2615565"/>
                    <a:gd name="connsiteY10" fmla="*/ 91440 h 381000"/>
                    <a:gd name="connsiteX11" fmla="*/ 661035 w 2615565"/>
                    <a:gd name="connsiteY11" fmla="*/ 91440 h 381000"/>
                    <a:gd name="connsiteX12" fmla="*/ 661035 w 2615565"/>
                    <a:gd name="connsiteY12" fmla="*/ 104775 h 381000"/>
                    <a:gd name="connsiteX13" fmla="*/ 859155 w 2615565"/>
                    <a:gd name="connsiteY13" fmla="*/ 104775 h 381000"/>
                    <a:gd name="connsiteX14" fmla="*/ 859155 w 2615565"/>
                    <a:gd name="connsiteY14" fmla="*/ 127635 h 381000"/>
                    <a:gd name="connsiteX15" fmla="*/ 1047750 w 2615565"/>
                    <a:gd name="connsiteY15" fmla="*/ 127635 h 381000"/>
                    <a:gd name="connsiteX16" fmla="*/ 1047750 w 2615565"/>
                    <a:gd name="connsiteY16" fmla="*/ 140970 h 381000"/>
                    <a:gd name="connsiteX17" fmla="*/ 1177290 w 2615565"/>
                    <a:gd name="connsiteY17" fmla="*/ 140970 h 381000"/>
                    <a:gd name="connsiteX18" fmla="*/ 1177290 w 2615565"/>
                    <a:gd name="connsiteY18" fmla="*/ 163830 h 381000"/>
                    <a:gd name="connsiteX19" fmla="*/ 1230630 w 2615565"/>
                    <a:gd name="connsiteY19" fmla="*/ 163830 h 381000"/>
                    <a:gd name="connsiteX20" fmla="*/ 1230630 w 2615565"/>
                    <a:gd name="connsiteY20" fmla="*/ 184785 h 381000"/>
                    <a:gd name="connsiteX21" fmla="*/ 1396365 w 2615565"/>
                    <a:gd name="connsiteY21" fmla="*/ 184785 h 381000"/>
                    <a:gd name="connsiteX22" fmla="*/ 1396365 w 2615565"/>
                    <a:gd name="connsiteY22" fmla="*/ 200025 h 381000"/>
                    <a:gd name="connsiteX23" fmla="*/ 1495425 w 2615565"/>
                    <a:gd name="connsiteY23" fmla="*/ 194310 h 381000"/>
                    <a:gd name="connsiteX24" fmla="*/ 1493520 w 2615565"/>
                    <a:gd name="connsiteY24" fmla="*/ 217170 h 381000"/>
                    <a:gd name="connsiteX25" fmla="*/ 1510665 w 2615565"/>
                    <a:gd name="connsiteY25" fmla="*/ 217170 h 381000"/>
                    <a:gd name="connsiteX26" fmla="*/ 1514475 w 2615565"/>
                    <a:gd name="connsiteY26" fmla="*/ 228600 h 381000"/>
                    <a:gd name="connsiteX27" fmla="*/ 1604010 w 2615565"/>
                    <a:gd name="connsiteY27" fmla="*/ 228600 h 381000"/>
                    <a:gd name="connsiteX28" fmla="*/ 1600200 w 2615565"/>
                    <a:gd name="connsiteY28" fmla="*/ 247650 h 381000"/>
                    <a:gd name="connsiteX29" fmla="*/ 1659255 w 2615565"/>
                    <a:gd name="connsiteY29" fmla="*/ 247650 h 381000"/>
                    <a:gd name="connsiteX30" fmla="*/ 1659255 w 2615565"/>
                    <a:gd name="connsiteY30" fmla="*/ 268605 h 381000"/>
                    <a:gd name="connsiteX31" fmla="*/ 1821180 w 2615565"/>
                    <a:gd name="connsiteY31" fmla="*/ 264795 h 381000"/>
                    <a:gd name="connsiteX32" fmla="*/ 1821180 w 2615565"/>
                    <a:gd name="connsiteY32" fmla="*/ 285750 h 381000"/>
                    <a:gd name="connsiteX33" fmla="*/ 1931670 w 2615565"/>
                    <a:gd name="connsiteY33" fmla="*/ 281940 h 381000"/>
                    <a:gd name="connsiteX34" fmla="*/ 1931670 w 2615565"/>
                    <a:gd name="connsiteY34" fmla="*/ 302895 h 381000"/>
                    <a:gd name="connsiteX35" fmla="*/ 1990725 w 2615565"/>
                    <a:gd name="connsiteY35" fmla="*/ 302895 h 381000"/>
                    <a:gd name="connsiteX36" fmla="*/ 1990725 w 2615565"/>
                    <a:gd name="connsiteY36" fmla="*/ 325755 h 381000"/>
                    <a:gd name="connsiteX37" fmla="*/ 2282190 w 2615565"/>
                    <a:gd name="connsiteY37" fmla="*/ 321945 h 381000"/>
                    <a:gd name="connsiteX38" fmla="*/ 2287905 w 2615565"/>
                    <a:gd name="connsiteY38" fmla="*/ 340995 h 381000"/>
                    <a:gd name="connsiteX39" fmla="*/ 2463165 w 2615565"/>
                    <a:gd name="connsiteY39" fmla="*/ 340995 h 381000"/>
                    <a:gd name="connsiteX40" fmla="*/ 2465070 w 2615565"/>
                    <a:gd name="connsiteY40" fmla="*/ 361950 h 381000"/>
                    <a:gd name="connsiteX41" fmla="*/ 2615565 w 2615565"/>
                    <a:gd name="connsiteY41" fmla="*/ 358140 h 381000"/>
                    <a:gd name="connsiteX42" fmla="*/ 2613660 w 2615565"/>
                    <a:gd name="connsiteY42"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15565" h="381000">
                      <a:moveTo>
                        <a:pt x="0" y="0"/>
                      </a:moveTo>
                      <a:lnTo>
                        <a:pt x="188595" y="0"/>
                      </a:lnTo>
                      <a:lnTo>
                        <a:pt x="188595" y="17145"/>
                      </a:lnTo>
                      <a:lnTo>
                        <a:pt x="436245" y="17145"/>
                      </a:lnTo>
                      <a:lnTo>
                        <a:pt x="436245" y="34290"/>
                      </a:lnTo>
                      <a:lnTo>
                        <a:pt x="453390" y="34290"/>
                      </a:lnTo>
                      <a:lnTo>
                        <a:pt x="453390" y="53340"/>
                      </a:lnTo>
                      <a:lnTo>
                        <a:pt x="626745" y="53340"/>
                      </a:lnTo>
                      <a:lnTo>
                        <a:pt x="626745" y="78105"/>
                      </a:lnTo>
                      <a:lnTo>
                        <a:pt x="636270" y="78105"/>
                      </a:lnTo>
                      <a:lnTo>
                        <a:pt x="636270" y="91440"/>
                      </a:lnTo>
                      <a:lnTo>
                        <a:pt x="661035" y="91440"/>
                      </a:lnTo>
                      <a:lnTo>
                        <a:pt x="661035" y="104775"/>
                      </a:lnTo>
                      <a:lnTo>
                        <a:pt x="859155" y="104775"/>
                      </a:lnTo>
                      <a:lnTo>
                        <a:pt x="859155" y="127635"/>
                      </a:lnTo>
                      <a:lnTo>
                        <a:pt x="1047750" y="127635"/>
                      </a:lnTo>
                      <a:lnTo>
                        <a:pt x="1047750" y="140970"/>
                      </a:lnTo>
                      <a:lnTo>
                        <a:pt x="1177290" y="140970"/>
                      </a:lnTo>
                      <a:lnTo>
                        <a:pt x="1177290" y="163830"/>
                      </a:lnTo>
                      <a:lnTo>
                        <a:pt x="1230630" y="163830"/>
                      </a:lnTo>
                      <a:lnTo>
                        <a:pt x="1230630" y="184785"/>
                      </a:lnTo>
                      <a:lnTo>
                        <a:pt x="1396365" y="184785"/>
                      </a:lnTo>
                      <a:lnTo>
                        <a:pt x="1396365" y="200025"/>
                      </a:lnTo>
                      <a:lnTo>
                        <a:pt x="1495425" y="194310"/>
                      </a:lnTo>
                      <a:lnTo>
                        <a:pt x="1493520" y="217170"/>
                      </a:lnTo>
                      <a:lnTo>
                        <a:pt x="1510665" y="217170"/>
                      </a:lnTo>
                      <a:lnTo>
                        <a:pt x="1514475" y="228600"/>
                      </a:lnTo>
                      <a:lnTo>
                        <a:pt x="1604010" y="228600"/>
                      </a:lnTo>
                      <a:lnTo>
                        <a:pt x="1600200" y="247650"/>
                      </a:lnTo>
                      <a:lnTo>
                        <a:pt x="1659255" y="247650"/>
                      </a:lnTo>
                      <a:lnTo>
                        <a:pt x="1659255" y="268605"/>
                      </a:lnTo>
                      <a:lnTo>
                        <a:pt x="1821180" y="264795"/>
                      </a:lnTo>
                      <a:lnTo>
                        <a:pt x="1821180" y="285750"/>
                      </a:lnTo>
                      <a:lnTo>
                        <a:pt x="1931670" y="281940"/>
                      </a:lnTo>
                      <a:lnTo>
                        <a:pt x="1931670" y="302895"/>
                      </a:lnTo>
                      <a:lnTo>
                        <a:pt x="1990725" y="302895"/>
                      </a:lnTo>
                      <a:lnTo>
                        <a:pt x="1990725" y="325755"/>
                      </a:lnTo>
                      <a:lnTo>
                        <a:pt x="2282190" y="321945"/>
                      </a:lnTo>
                      <a:lnTo>
                        <a:pt x="2287905" y="340995"/>
                      </a:lnTo>
                      <a:lnTo>
                        <a:pt x="2463165" y="340995"/>
                      </a:lnTo>
                      <a:lnTo>
                        <a:pt x="2465070" y="361950"/>
                      </a:lnTo>
                      <a:lnTo>
                        <a:pt x="2615565" y="358140"/>
                      </a:lnTo>
                      <a:lnTo>
                        <a:pt x="2613660" y="38100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266" name="Shape0_20241212_101522">
                  <a:extLst>
                    <a:ext uri="{FF2B5EF4-FFF2-40B4-BE49-F238E27FC236}">
                      <a16:creationId xmlns:a16="http://schemas.microsoft.com/office/drawing/2014/main" id="{B2374BDF-6EE8-BF47-6F7A-3509C6A003E2}"/>
                    </a:ext>
                  </a:extLst>
                </p:cNvPr>
                <p:cNvSpPr/>
                <p:nvPr/>
              </p:nvSpPr>
              <p:spPr>
                <a:xfrm>
                  <a:off x="4661535" y="2125345"/>
                  <a:ext cx="2413635" cy="190500"/>
                </a:xfrm>
                <a:custGeom>
                  <a:avLst/>
                  <a:gdLst>
                    <a:gd name="connsiteX0" fmla="*/ 0 w 2413635"/>
                    <a:gd name="connsiteY0" fmla="*/ 0 h 190500"/>
                    <a:gd name="connsiteX1" fmla="*/ 293370 w 2413635"/>
                    <a:gd name="connsiteY1" fmla="*/ 0 h 190500"/>
                    <a:gd name="connsiteX2" fmla="*/ 293370 w 2413635"/>
                    <a:gd name="connsiteY2" fmla="*/ 24765 h 190500"/>
                    <a:gd name="connsiteX3" fmla="*/ 666750 w 2413635"/>
                    <a:gd name="connsiteY3" fmla="*/ 24765 h 190500"/>
                    <a:gd name="connsiteX4" fmla="*/ 666750 w 2413635"/>
                    <a:gd name="connsiteY4" fmla="*/ 41910 h 190500"/>
                    <a:gd name="connsiteX5" fmla="*/ 695325 w 2413635"/>
                    <a:gd name="connsiteY5" fmla="*/ 41910 h 190500"/>
                    <a:gd name="connsiteX6" fmla="*/ 695325 w 2413635"/>
                    <a:gd name="connsiteY6" fmla="*/ 59055 h 190500"/>
                    <a:gd name="connsiteX7" fmla="*/ 767715 w 2413635"/>
                    <a:gd name="connsiteY7" fmla="*/ 59055 h 190500"/>
                    <a:gd name="connsiteX8" fmla="*/ 767715 w 2413635"/>
                    <a:gd name="connsiteY8" fmla="*/ 74295 h 190500"/>
                    <a:gd name="connsiteX9" fmla="*/ 788670 w 2413635"/>
                    <a:gd name="connsiteY9" fmla="*/ 74295 h 190500"/>
                    <a:gd name="connsiteX10" fmla="*/ 788670 w 2413635"/>
                    <a:gd name="connsiteY10" fmla="*/ 95250 h 190500"/>
                    <a:gd name="connsiteX11" fmla="*/ 1223010 w 2413635"/>
                    <a:gd name="connsiteY11" fmla="*/ 95250 h 190500"/>
                    <a:gd name="connsiteX12" fmla="*/ 1223010 w 2413635"/>
                    <a:gd name="connsiteY12" fmla="*/ 112395 h 190500"/>
                    <a:gd name="connsiteX13" fmla="*/ 1442085 w 2413635"/>
                    <a:gd name="connsiteY13" fmla="*/ 112395 h 190500"/>
                    <a:gd name="connsiteX14" fmla="*/ 1442085 w 2413635"/>
                    <a:gd name="connsiteY14" fmla="*/ 131445 h 190500"/>
                    <a:gd name="connsiteX15" fmla="*/ 1569720 w 2413635"/>
                    <a:gd name="connsiteY15" fmla="*/ 131445 h 190500"/>
                    <a:gd name="connsiteX16" fmla="*/ 1569720 w 2413635"/>
                    <a:gd name="connsiteY16" fmla="*/ 150495 h 190500"/>
                    <a:gd name="connsiteX17" fmla="*/ 2245995 w 2413635"/>
                    <a:gd name="connsiteY17" fmla="*/ 150495 h 190500"/>
                    <a:gd name="connsiteX18" fmla="*/ 2245995 w 2413635"/>
                    <a:gd name="connsiteY18" fmla="*/ 165735 h 190500"/>
                    <a:gd name="connsiteX19" fmla="*/ 2413635 w 2413635"/>
                    <a:gd name="connsiteY19" fmla="*/ 165735 h 190500"/>
                    <a:gd name="connsiteX20" fmla="*/ 2413635 w 2413635"/>
                    <a:gd name="connsiteY20"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13635" h="190500">
                      <a:moveTo>
                        <a:pt x="0" y="0"/>
                      </a:moveTo>
                      <a:lnTo>
                        <a:pt x="293370" y="0"/>
                      </a:lnTo>
                      <a:lnTo>
                        <a:pt x="293370" y="24765"/>
                      </a:lnTo>
                      <a:lnTo>
                        <a:pt x="666750" y="24765"/>
                      </a:lnTo>
                      <a:lnTo>
                        <a:pt x="666750" y="41910"/>
                      </a:lnTo>
                      <a:lnTo>
                        <a:pt x="695325" y="41910"/>
                      </a:lnTo>
                      <a:lnTo>
                        <a:pt x="695325" y="59055"/>
                      </a:lnTo>
                      <a:lnTo>
                        <a:pt x="767715" y="59055"/>
                      </a:lnTo>
                      <a:lnTo>
                        <a:pt x="767715" y="74295"/>
                      </a:lnTo>
                      <a:lnTo>
                        <a:pt x="788670" y="74295"/>
                      </a:lnTo>
                      <a:lnTo>
                        <a:pt x="788670" y="95250"/>
                      </a:lnTo>
                      <a:lnTo>
                        <a:pt x="1223010" y="95250"/>
                      </a:lnTo>
                      <a:lnTo>
                        <a:pt x="1223010" y="112395"/>
                      </a:lnTo>
                      <a:lnTo>
                        <a:pt x="1442085" y="112395"/>
                      </a:lnTo>
                      <a:lnTo>
                        <a:pt x="1442085" y="131445"/>
                      </a:lnTo>
                      <a:lnTo>
                        <a:pt x="1569720" y="131445"/>
                      </a:lnTo>
                      <a:lnTo>
                        <a:pt x="1569720" y="150495"/>
                      </a:lnTo>
                      <a:lnTo>
                        <a:pt x="2245995" y="150495"/>
                      </a:lnTo>
                      <a:lnTo>
                        <a:pt x="2245995" y="165735"/>
                      </a:lnTo>
                      <a:lnTo>
                        <a:pt x="2413635" y="165735"/>
                      </a:lnTo>
                      <a:lnTo>
                        <a:pt x="2413635" y="19050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267" name="Shape3_20241212_101522">
                  <a:extLst>
                    <a:ext uri="{FF2B5EF4-FFF2-40B4-BE49-F238E27FC236}">
                      <a16:creationId xmlns:a16="http://schemas.microsoft.com/office/drawing/2014/main" id="{182DBB36-D281-E738-7C54-CDA246D999A7}"/>
                    </a:ext>
                  </a:extLst>
                </p:cNvPr>
                <p:cNvSpPr/>
                <p:nvPr/>
              </p:nvSpPr>
              <p:spPr>
                <a:xfrm>
                  <a:off x="7073264" y="2312035"/>
                  <a:ext cx="2200275" cy="266700"/>
                </a:xfrm>
                <a:custGeom>
                  <a:avLst/>
                  <a:gdLst>
                    <a:gd name="connsiteX0" fmla="*/ 0 w 2440305"/>
                    <a:gd name="connsiteY0" fmla="*/ 0 h 327660"/>
                    <a:gd name="connsiteX1" fmla="*/ 714375 w 2440305"/>
                    <a:gd name="connsiteY1" fmla="*/ 0 h 327660"/>
                    <a:gd name="connsiteX2" fmla="*/ 714375 w 2440305"/>
                    <a:gd name="connsiteY2" fmla="*/ 24765 h 327660"/>
                    <a:gd name="connsiteX3" fmla="*/ 765810 w 2440305"/>
                    <a:gd name="connsiteY3" fmla="*/ 24765 h 327660"/>
                    <a:gd name="connsiteX4" fmla="*/ 765810 w 2440305"/>
                    <a:gd name="connsiteY4" fmla="*/ 38100 h 327660"/>
                    <a:gd name="connsiteX5" fmla="*/ 1141095 w 2440305"/>
                    <a:gd name="connsiteY5" fmla="*/ 38100 h 327660"/>
                    <a:gd name="connsiteX6" fmla="*/ 1141095 w 2440305"/>
                    <a:gd name="connsiteY6" fmla="*/ 60960 h 327660"/>
                    <a:gd name="connsiteX7" fmla="*/ 1167765 w 2440305"/>
                    <a:gd name="connsiteY7" fmla="*/ 60960 h 327660"/>
                    <a:gd name="connsiteX8" fmla="*/ 1167765 w 2440305"/>
                    <a:gd name="connsiteY8" fmla="*/ 81915 h 327660"/>
                    <a:gd name="connsiteX9" fmla="*/ 1573530 w 2440305"/>
                    <a:gd name="connsiteY9" fmla="*/ 81915 h 327660"/>
                    <a:gd name="connsiteX10" fmla="*/ 1573530 w 2440305"/>
                    <a:gd name="connsiteY10" fmla="*/ 125730 h 327660"/>
                    <a:gd name="connsiteX11" fmla="*/ 1741170 w 2440305"/>
                    <a:gd name="connsiteY11" fmla="*/ 125730 h 327660"/>
                    <a:gd name="connsiteX12" fmla="*/ 1741170 w 2440305"/>
                    <a:gd name="connsiteY12" fmla="*/ 148590 h 327660"/>
                    <a:gd name="connsiteX13" fmla="*/ 1872615 w 2440305"/>
                    <a:gd name="connsiteY13" fmla="*/ 148590 h 327660"/>
                    <a:gd name="connsiteX14" fmla="*/ 1872615 w 2440305"/>
                    <a:gd name="connsiteY14" fmla="*/ 184785 h 327660"/>
                    <a:gd name="connsiteX15" fmla="*/ 1937385 w 2440305"/>
                    <a:gd name="connsiteY15" fmla="*/ 184785 h 327660"/>
                    <a:gd name="connsiteX16" fmla="*/ 1937385 w 2440305"/>
                    <a:gd name="connsiteY16" fmla="*/ 232410 h 327660"/>
                    <a:gd name="connsiteX17" fmla="*/ 2200275 w 2440305"/>
                    <a:gd name="connsiteY17" fmla="*/ 232410 h 327660"/>
                    <a:gd name="connsiteX18" fmla="*/ 2200275 w 2440305"/>
                    <a:gd name="connsiteY18" fmla="*/ 266700 h 327660"/>
                    <a:gd name="connsiteX19" fmla="*/ 2430780 w 2440305"/>
                    <a:gd name="connsiteY19" fmla="*/ 253365 h 327660"/>
                    <a:gd name="connsiteX20" fmla="*/ 2440305 w 2440305"/>
                    <a:gd name="connsiteY20" fmla="*/ 327660 h 327660"/>
                    <a:gd name="connsiteX0" fmla="*/ 0 w 2430780"/>
                    <a:gd name="connsiteY0" fmla="*/ 0 h 266700"/>
                    <a:gd name="connsiteX1" fmla="*/ 714375 w 2430780"/>
                    <a:gd name="connsiteY1" fmla="*/ 0 h 266700"/>
                    <a:gd name="connsiteX2" fmla="*/ 714375 w 2430780"/>
                    <a:gd name="connsiteY2" fmla="*/ 24765 h 266700"/>
                    <a:gd name="connsiteX3" fmla="*/ 765810 w 2430780"/>
                    <a:gd name="connsiteY3" fmla="*/ 24765 h 266700"/>
                    <a:gd name="connsiteX4" fmla="*/ 765810 w 2430780"/>
                    <a:gd name="connsiteY4" fmla="*/ 38100 h 266700"/>
                    <a:gd name="connsiteX5" fmla="*/ 1141095 w 2430780"/>
                    <a:gd name="connsiteY5" fmla="*/ 38100 h 266700"/>
                    <a:gd name="connsiteX6" fmla="*/ 1141095 w 2430780"/>
                    <a:gd name="connsiteY6" fmla="*/ 60960 h 266700"/>
                    <a:gd name="connsiteX7" fmla="*/ 1167765 w 2430780"/>
                    <a:gd name="connsiteY7" fmla="*/ 60960 h 266700"/>
                    <a:gd name="connsiteX8" fmla="*/ 1167765 w 2430780"/>
                    <a:gd name="connsiteY8" fmla="*/ 81915 h 266700"/>
                    <a:gd name="connsiteX9" fmla="*/ 1573530 w 2430780"/>
                    <a:gd name="connsiteY9" fmla="*/ 81915 h 266700"/>
                    <a:gd name="connsiteX10" fmla="*/ 1573530 w 2430780"/>
                    <a:gd name="connsiteY10" fmla="*/ 125730 h 266700"/>
                    <a:gd name="connsiteX11" fmla="*/ 1741170 w 2430780"/>
                    <a:gd name="connsiteY11" fmla="*/ 125730 h 266700"/>
                    <a:gd name="connsiteX12" fmla="*/ 1741170 w 2430780"/>
                    <a:gd name="connsiteY12" fmla="*/ 148590 h 266700"/>
                    <a:gd name="connsiteX13" fmla="*/ 1872615 w 2430780"/>
                    <a:gd name="connsiteY13" fmla="*/ 148590 h 266700"/>
                    <a:gd name="connsiteX14" fmla="*/ 1872615 w 2430780"/>
                    <a:gd name="connsiteY14" fmla="*/ 184785 h 266700"/>
                    <a:gd name="connsiteX15" fmla="*/ 1937385 w 2430780"/>
                    <a:gd name="connsiteY15" fmla="*/ 184785 h 266700"/>
                    <a:gd name="connsiteX16" fmla="*/ 1937385 w 2430780"/>
                    <a:gd name="connsiteY16" fmla="*/ 232410 h 266700"/>
                    <a:gd name="connsiteX17" fmla="*/ 2200275 w 2430780"/>
                    <a:gd name="connsiteY17" fmla="*/ 232410 h 266700"/>
                    <a:gd name="connsiteX18" fmla="*/ 2200275 w 2430780"/>
                    <a:gd name="connsiteY18" fmla="*/ 266700 h 266700"/>
                    <a:gd name="connsiteX19" fmla="*/ 2430780 w 2430780"/>
                    <a:gd name="connsiteY19" fmla="*/ 253365 h 266700"/>
                    <a:gd name="connsiteX0" fmla="*/ 0 w 2200275"/>
                    <a:gd name="connsiteY0" fmla="*/ 0 h 266700"/>
                    <a:gd name="connsiteX1" fmla="*/ 714375 w 2200275"/>
                    <a:gd name="connsiteY1" fmla="*/ 0 h 266700"/>
                    <a:gd name="connsiteX2" fmla="*/ 714375 w 2200275"/>
                    <a:gd name="connsiteY2" fmla="*/ 24765 h 266700"/>
                    <a:gd name="connsiteX3" fmla="*/ 765810 w 2200275"/>
                    <a:gd name="connsiteY3" fmla="*/ 24765 h 266700"/>
                    <a:gd name="connsiteX4" fmla="*/ 765810 w 2200275"/>
                    <a:gd name="connsiteY4" fmla="*/ 38100 h 266700"/>
                    <a:gd name="connsiteX5" fmla="*/ 1141095 w 2200275"/>
                    <a:gd name="connsiteY5" fmla="*/ 38100 h 266700"/>
                    <a:gd name="connsiteX6" fmla="*/ 1141095 w 2200275"/>
                    <a:gd name="connsiteY6" fmla="*/ 60960 h 266700"/>
                    <a:gd name="connsiteX7" fmla="*/ 1167765 w 2200275"/>
                    <a:gd name="connsiteY7" fmla="*/ 60960 h 266700"/>
                    <a:gd name="connsiteX8" fmla="*/ 1167765 w 2200275"/>
                    <a:gd name="connsiteY8" fmla="*/ 81915 h 266700"/>
                    <a:gd name="connsiteX9" fmla="*/ 1573530 w 2200275"/>
                    <a:gd name="connsiteY9" fmla="*/ 81915 h 266700"/>
                    <a:gd name="connsiteX10" fmla="*/ 1573530 w 2200275"/>
                    <a:gd name="connsiteY10" fmla="*/ 125730 h 266700"/>
                    <a:gd name="connsiteX11" fmla="*/ 1741170 w 2200275"/>
                    <a:gd name="connsiteY11" fmla="*/ 125730 h 266700"/>
                    <a:gd name="connsiteX12" fmla="*/ 1741170 w 2200275"/>
                    <a:gd name="connsiteY12" fmla="*/ 148590 h 266700"/>
                    <a:gd name="connsiteX13" fmla="*/ 1872615 w 2200275"/>
                    <a:gd name="connsiteY13" fmla="*/ 148590 h 266700"/>
                    <a:gd name="connsiteX14" fmla="*/ 1872615 w 2200275"/>
                    <a:gd name="connsiteY14" fmla="*/ 184785 h 266700"/>
                    <a:gd name="connsiteX15" fmla="*/ 1937385 w 2200275"/>
                    <a:gd name="connsiteY15" fmla="*/ 184785 h 266700"/>
                    <a:gd name="connsiteX16" fmla="*/ 1937385 w 2200275"/>
                    <a:gd name="connsiteY16" fmla="*/ 232410 h 266700"/>
                    <a:gd name="connsiteX17" fmla="*/ 2200275 w 2200275"/>
                    <a:gd name="connsiteY17" fmla="*/ 232410 h 266700"/>
                    <a:gd name="connsiteX18" fmla="*/ 2200275 w 2200275"/>
                    <a:gd name="connsiteY18"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0275" h="266700">
                      <a:moveTo>
                        <a:pt x="0" y="0"/>
                      </a:moveTo>
                      <a:lnTo>
                        <a:pt x="714375" y="0"/>
                      </a:lnTo>
                      <a:lnTo>
                        <a:pt x="714375" y="24765"/>
                      </a:lnTo>
                      <a:lnTo>
                        <a:pt x="765810" y="24765"/>
                      </a:lnTo>
                      <a:lnTo>
                        <a:pt x="765810" y="38100"/>
                      </a:lnTo>
                      <a:lnTo>
                        <a:pt x="1141095" y="38100"/>
                      </a:lnTo>
                      <a:lnTo>
                        <a:pt x="1141095" y="60960"/>
                      </a:lnTo>
                      <a:lnTo>
                        <a:pt x="1167765" y="60960"/>
                      </a:lnTo>
                      <a:lnTo>
                        <a:pt x="1167765" y="81915"/>
                      </a:lnTo>
                      <a:lnTo>
                        <a:pt x="1573530" y="81915"/>
                      </a:lnTo>
                      <a:lnTo>
                        <a:pt x="1573530" y="125730"/>
                      </a:lnTo>
                      <a:lnTo>
                        <a:pt x="1741170" y="125730"/>
                      </a:lnTo>
                      <a:lnTo>
                        <a:pt x="1741170" y="148590"/>
                      </a:lnTo>
                      <a:lnTo>
                        <a:pt x="1872615" y="148590"/>
                      </a:lnTo>
                      <a:lnTo>
                        <a:pt x="1872615" y="184785"/>
                      </a:lnTo>
                      <a:lnTo>
                        <a:pt x="1937385" y="184785"/>
                      </a:lnTo>
                      <a:lnTo>
                        <a:pt x="1937385" y="232410"/>
                      </a:lnTo>
                      <a:lnTo>
                        <a:pt x="2200275" y="232410"/>
                      </a:lnTo>
                      <a:lnTo>
                        <a:pt x="2200275" y="26670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268" name="Shape4_20241212_101522">
                  <a:extLst>
                    <a:ext uri="{FF2B5EF4-FFF2-40B4-BE49-F238E27FC236}">
                      <a16:creationId xmlns:a16="http://schemas.microsoft.com/office/drawing/2014/main" id="{EAFDA18D-7D3D-B772-0B78-7A3F84858ACC}"/>
                    </a:ext>
                  </a:extLst>
                </p:cNvPr>
                <p:cNvSpPr/>
                <p:nvPr/>
              </p:nvSpPr>
              <p:spPr>
                <a:xfrm>
                  <a:off x="9271000" y="2578100"/>
                  <a:ext cx="2781300" cy="63500"/>
                </a:xfrm>
                <a:custGeom>
                  <a:avLst/>
                  <a:gdLst>
                    <a:gd name="connsiteX0" fmla="*/ 0 w 2781300"/>
                    <a:gd name="connsiteY0" fmla="*/ 0 h 63500"/>
                    <a:gd name="connsiteX1" fmla="*/ 190500 w 2781300"/>
                    <a:gd name="connsiteY1" fmla="*/ 0 h 63500"/>
                    <a:gd name="connsiteX2" fmla="*/ 190500 w 2781300"/>
                    <a:gd name="connsiteY2" fmla="*/ 63500 h 63500"/>
                    <a:gd name="connsiteX3" fmla="*/ 2781300 w 2781300"/>
                    <a:gd name="connsiteY3" fmla="*/ 63500 h 63500"/>
                  </a:gdLst>
                  <a:ahLst/>
                  <a:cxnLst>
                    <a:cxn ang="0">
                      <a:pos x="connsiteX0" y="connsiteY0"/>
                    </a:cxn>
                    <a:cxn ang="0">
                      <a:pos x="connsiteX1" y="connsiteY1"/>
                    </a:cxn>
                    <a:cxn ang="0">
                      <a:pos x="connsiteX2" y="connsiteY2"/>
                    </a:cxn>
                    <a:cxn ang="0">
                      <a:pos x="connsiteX3" y="connsiteY3"/>
                    </a:cxn>
                  </a:cxnLst>
                  <a:rect l="l" t="t" r="r" b="b"/>
                  <a:pathLst>
                    <a:path w="2781300" h="63500">
                      <a:moveTo>
                        <a:pt x="0" y="0"/>
                      </a:moveTo>
                      <a:lnTo>
                        <a:pt x="190500" y="0"/>
                      </a:lnTo>
                      <a:lnTo>
                        <a:pt x="190500" y="63500"/>
                      </a:lnTo>
                      <a:lnTo>
                        <a:pt x="2781300" y="63500"/>
                      </a:ln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grpSp>
          <p:cxnSp>
            <p:nvCxnSpPr>
              <p:cNvPr id="153" name="Shape2_20241212_102712">
                <a:extLst>
                  <a:ext uri="{FF2B5EF4-FFF2-40B4-BE49-F238E27FC236}">
                    <a16:creationId xmlns:a16="http://schemas.microsoft.com/office/drawing/2014/main" id="{6ACC4D15-62B5-ACB2-8F97-9AA162EC55C7}"/>
                  </a:ext>
                </a:extLst>
              </p:cNvPr>
              <p:cNvCxnSpPr/>
              <p:nvPr/>
            </p:nvCxnSpPr>
            <p:spPr>
              <a:xfrm>
                <a:off x="130175" y="1490980"/>
                <a:ext cx="0" cy="132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hape3_20241212_102712">
                <a:extLst>
                  <a:ext uri="{FF2B5EF4-FFF2-40B4-BE49-F238E27FC236}">
                    <a16:creationId xmlns:a16="http://schemas.microsoft.com/office/drawing/2014/main" id="{7BC5D2A5-1F5C-414B-BF64-16F7B53BF583}"/>
                  </a:ext>
                </a:extLst>
              </p:cNvPr>
              <p:cNvCxnSpPr/>
              <p:nvPr/>
            </p:nvCxnSpPr>
            <p:spPr>
              <a:xfrm>
                <a:off x="974090" y="1583721"/>
                <a:ext cx="0" cy="12566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5" name="Shape4_20241212_102712">
                <a:extLst>
                  <a:ext uri="{FF2B5EF4-FFF2-40B4-BE49-F238E27FC236}">
                    <a16:creationId xmlns:a16="http://schemas.microsoft.com/office/drawing/2014/main" id="{277954C3-4184-40F2-2088-98E78D25CF22}"/>
                  </a:ext>
                </a:extLst>
              </p:cNvPr>
              <p:cNvCxnSpPr>
                <a:cxnSpLocks/>
              </p:cNvCxnSpPr>
              <p:nvPr/>
            </p:nvCxnSpPr>
            <p:spPr>
              <a:xfrm rot="5400000">
                <a:off x="996950" y="1580547"/>
                <a:ext cx="0" cy="12566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6" name="Shape5_20241212_102712">
                <a:extLst>
                  <a:ext uri="{FF2B5EF4-FFF2-40B4-BE49-F238E27FC236}">
                    <a16:creationId xmlns:a16="http://schemas.microsoft.com/office/drawing/2014/main" id="{92094109-A542-CE26-479E-AF5E2B287E89}"/>
                  </a:ext>
                </a:extLst>
              </p:cNvPr>
              <p:cNvCxnSpPr/>
              <p:nvPr/>
            </p:nvCxnSpPr>
            <p:spPr>
              <a:xfrm>
                <a:off x="1423670" y="1633669"/>
                <a:ext cx="0" cy="1172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7" name="Shape6_20241212_102712">
                <a:extLst>
                  <a:ext uri="{FF2B5EF4-FFF2-40B4-BE49-F238E27FC236}">
                    <a16:creationId xmlns:a16="http://schemas.microsoft.com/office/drawing/2014/main" id="{E022B0BD-4389-F690-F3CC-08F8753522F9}"/>
                  </a:ext>
                </a:extLst>
              </p:cNvPr>
              <p:cNvCxnSpPr/>
              <p:nvPr/>
            </p:nvCxnSpPr>
            <p:spPr>
              <a:xfrm>
                <a:off x="2254250" y="1708093"/>
                <a:ext cx="0" cy="1207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Shape7_20241212_102712">
                <a:extLst>
                  <a:ext uri="{FF2B5EF4-FFF2-40B4-BE49-F238E27FC236}">
                    <a16:creationId xmlns:a16="http://schemas.microsoft.com/office/drawing/2014/main" id="{6532EA48-4F53-924F-B262-507F9FC2A05B}"/>
                  </a:ext>
                </a:extLst>
              </p:cNvPr>
              <p:cNvCxnSpPr/>
              <p:nvPr/>
            </p:nvCxnSpPr>
            <p:spPr>
              <a:xfrm>
                <a:off x="2311400" y="1708093"/>
                <a:ext cx="0" cy="1207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9" name="Shape8_20241212_102712">
                <a:extLst>
                  <a:ext uri="{FF2B5EF4-FFF2-40B4-BE49-F238E27FC236}">
                    <a16:creationId xmlns:a16="http://schemas.microsoft.com/office/drawing/2014/main" id="{7CDABF8E-9521-9B6E-07F5-C14E92ABE505}"/>
                  </a:ext>
                </a:extLst>
              </p:cNvPr>
              <p:cNvCxnSpPr>
                <a:cxnSpLocks/>
              </p:cNvCxnSpPr>
              <p:nvPr/>
            </p:nvCxnSpPr>
            <p:spPr>
              <a:xfrm rot="5400000">
                <a:off x="2275873" y="1701313"/>
                <a:ext cx="0" cy="12566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0" name="Shape9_20241212_102712">
                <a:extLst>
                  <a:ext uri="{FF2B5EF4-FFF2-40B4-BE49-F238E27FC236}">
                    <a16:creationId xmlns:a16="http://schemas.microsoft.com/office/drawing/2014/main" id="{7A2B7BCF-C4F9-4FCE-7262-3C6B082DCA6A}"/>
                  </a:ext>
                </a:extLst>
              </p:cNvPr>
              <p:cNvCxnSpPr/>
              <p:nvPr/>
            </p:nvCxnSpPr>
            <p:spPr>
              <a:xfrm>
                <a:off x="3248660" y="1850968"/>
                <a:ext cx="0" cy="1207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1" name="Shape10_20241212_102712">
                <a:extLst>
                  <a:ext uri="{FF2B5EF4-FFF2-40B4-BE49-F238E27FC236}">
                    <a16:creationId xmlns:a16="http://schemas.microsoft.com/office/drawing/2014/main" id="{3253BE24-6146-9402-84F8-DEB4E041824E}"/>
                  </a:ext>
                </a:extLst>
              </p:cNvPr>
              <p:cNvCxnSpPr>
                <a:cxnSpLocks/>
              </p:cNvCxnSpPr>
              <p:nvPr/>
            </p:nvCxnSpPr>
            <p:spPr>
              <a:xfrm rot="5400000">
                <a:off x="3243143" y="1871024"/>
                <a:ext cx="0" cy="72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Shape11_20241212_102712">
                <a:extLst>
                  <a:ext uri="{FF2B5EF4-FFF2-40B4-BE49-F238E27FC236}">
                    <a16:creationId xmlns:a16="http://schemas.microsoft.com/office/drawing/2014/main" id="{5948094B-3E16-313F-53B8-87619DFC5B24}"/>
                  </a:ext>
                </a:extLst>
              </p:cNvPr>
              <p:cNvCxnSpPr/>
              <p:nvPr/>
            </p:nvCxnSpPr>
            <p:spPr>
              <a:xfrm>
                <a:off x="3465830" y="1885258"/>
                <a:ext cx="0" cy="1207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3" name="Shape12_20241212_102712">
                <a:extLst>
                  <a:ext uri="{FF2B5EF4-FFF2-40B4-BE49-F238E27FC236}">
                    <a16:creationId xmlns:a16="http://schemas.microsoft.com/office/drawing/2014/main" id="{51D7584A-94BB-1BDE-BDAC-88EA1A048F25}"/>
                  </a:ext>
                </a:extLst>
              </p:cNvPr>
              <p:cNvCxnSpPr/>
              <p:nvPr/>
            </p:nvCxnSpPr>
            <p:spPr>
              <a:xfrm>
                <a:off x="4403090" y="2030729"/>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 name="Shape13_20241212_102712">
                <a:extLst>
                  <a:ext uri="{FF2B5EF4-FFF2-40B4-BE49-F238E27FC236}">
                    <a16:creationId xmlns:a16="http://schemas.microsoft.com/office/drawing/2014/main" id="{56AFBF24-0926-CB18-84E4-DC59B07172FA}"/>
                  </a:ext>
                </a:extLst>
              </p:cNvPr>
              <p:cNvCxnSpPr/>
              <p:nvPr/>
            </p:nvCxnSpPr>
            <p:spPr>
              <a:xfrm>
                <a:off x="5399405" y="2120264"/>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 name="Shape14_20241212_102712">
                <a:extLst>
                  <a:ext uri="{FF2B5EF4-FFF2-40B4-BE49-F238E27FC236}">
                    <a16:creationId xmlns:a16="http://schemas.microsoft.com/office/drawing/2014/main" id="{66827179-F336-DAAB-C1A3-E103A72CB67C}"/>
                  </a:ext>
                </a:extLst>
              </p:cNvPr>
              <p:cNvCxnSpPr/>
              <p:nvPr/>
            </p:nvCxnSpPr>
            <p:spPr>
              <a:xfrm>
                <a:off x="6024245" y="2175509"/>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Shape15_20241212_102712">
                <a:extLst>
                  <a:ext uri="{FF2B5EF4-FFF2-40B4-BE49-F238E27FC236}">
                    <a16:creationId xmlns:a16="http://schemas.microsoft.com/office/drawing/2014/main" id="{475E0F68-0DF6-C0BD-1B45-68B5EE7B71C8}"/>
                  </a:ext>
                </a:extLst>
              </p:cNvPr>
              <p:cNvCxnSpPr/>
              <p:nvPr/>
            </p:nvCxnSpPr>
            <p:spPr>
              <a:xfrm>
                <a:off x="6140450" y="2194559"/>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 name="Shape16_20241212_102712">
                <a:extLst>
                  <a:ext uri="{FF2B5EF4-FFF2-40B4-BE49-F238E27FC236}">
                    <a16:creationId xmlns:a16="http://schemas.microsoft.com/office/drawing/2014/main" id="{3D2AE8A8-852B-DDB3-E285-7853D1228F3E}"/>
                  </a:ext>
                </a:extLst>
              </p:cNvPr>
              <p:cNvCxnSpPr/>
              <p:nvPr/>
            </p:nvCxnSpPr>
            <p:spPr>
              <a:xfrm>
                <a:off x="6908165" y="2232659"/>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Shape17_20241212_102712">
                <a:extLst>
                  <a:ext uri="{FF2B5EF4-FFF2-40B4-BE49-F238E27FC236}">
                    <a16:creationId xmlns:a16="http://schemas.microsoft.com/office/drawing/2014/main" id="{6CC1140C-06FA-171A-67CC-5D1108EFE10C}"/>
                  </a:ext>
                </a:extLst>
              </p:cNvPr>
              <p:cNvCxnSpPr>
                <a:cxnSpLocks/>
              </p:cNvCxnSpPr>
              <p:nvPr/>
            </p:nvCxnSpPr>
            <p:spPr>
              <a:xfrm>
                <a:off x="6934835" y="2226348"/>
                <a:ext cx="0" cy="12819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 name="Shape18_20241212_102712">
                <a:extLst>
                  <a:ext uri="{FF2B5EF4-FFF2-40B4-BE49-F238E27FC236}">
                    <a16:creationId xmlns:a16="http://schemas.microsoft.com/office/drawing/2014/main" id="{127B7289-477B-A908-066E-767E87A7719C}"/>
                  </a:ext>
                </a:extLst>
              </p:cNvPr>
              <p:cNvCxnSpPr>
                <a:cxnSpLocks/>
              </p:cNvCxnSpPr>
              <p:nvPr/>
            </p:nvCxnSpPr>
            <p:spPr>
              <a:xfrm>
                <a:off x="6955790" y="2226348"/>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 name="Shape19_20241212_102712">
                <a:extLst>
                  <a:ext uri="{FF2B5EF4-FFF2-40B4-BE49-F238E27FC236}">
                    <a16:creationId xmlns:a16="http://schemas.microsoft.com/office/drawing/2014/main" id="{9067BD82-DBFE-E5D7-26AB-B1CE658623F3}"/>
                  </a:ext>
                </a:extLst>
              </p:cNvPr>
              <p:cNvCxnSpPr>
                <a:cxnSpLocks/>
              </p:cNvCxnSpPr>
              <p:nvPr/>
            </p:nvCxnSpPr>
            <p:spPr>
              <a:xfrm rot="5400000">
                <a:off x="6929755" y="2228847"/>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 name="Shape20_20241212_102712">
                <a:extLst>
                  <a:ext uri="{FF2B5EF4-FFF2-40B4-BE49-F238E27FC236}">
                    <a16:creationId xmlns:a16="http://schemas.microsoft.com/office/drawing/2014/main" id="{C7A23DC9-B268-83AF-EA52-8BB8BAC4F708}"/>
                  </a:ext>
                </a:extLst>
              </p:cNvPr>
              <p:cNvCxnSpPr>
                <a:cxnSpLocks/>
              </p:cNvCxnSpPr>
              <p:nvPr/>
            </p:nvCxnSpPr>
            <p:spPr>
              <a:xfrm>
                <a:off x="7028180" y="2226348"/>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 name="Shape21_20241212_102712">
                <a:extLst>
                  <a:ext uri="{FF2B5EF4-FFF2-40B4-BE49-F238E27FC236}">
                    <a16:creationId xmlns:a16="http://schemas.microsoft.com/office/drawing/2014/main" id="{33A615CB-5662-7C66-090C-1A21467597F4}"/>
                  </a:ext>
                </a:extLst>
              </p:cNvPr>
              <p:cNvCxnSpPr>
                <a:cxnSpLocks/>
              </p:cNvCxnSpPr>
              <p:nvPr/>
            </p:nvCxnSpPr>
            <p:spPr>
              <a:xfrm>
                <a:off x="7045325" y="2226348"/>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hape22_20241212_102712">
                <a:extLst>
                  <a:ext uri="{FF2B5EF4-FFF2-40B4-BE49-F238E27FC236}">
                    <a16:creationId xmlns:a16="http://schemas.microsoft.com/office/drawing/2014/main" id="{EE894A11-5F56-82BD-FD12-7E80C08A4D68}"/>
                  </a:ext>
                </a:extLst>
              </p:cNvPr>
              <p:cNvCxnSpPr>
                <a:cxnSpLocks/>
              </p:cNvCxnSpPr>
              <p:nvPr/>
            </p:nvCxnSpPr>
            <p:spPr>
              <a:xfrm>
                <a:off x="7073263" y="224603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hape23_20241212_102712">
                <a:extLst>
                  <a:ext uri="{FF2B5EF4-FFF2-40B4-BE49-F238E27FC236}">
                    <a16:creationId xmlns:a16="http://schemas.microsoft.com/office/drawing/2014/main" id="{FD09BEBB-A359-EDE5-DC02-D3DD16772FFD}"/>
                  </a:ext>
                </a:extLst>
              </p:cNvPr>
              <p:cNvCxnSpPr>
                <a:cxnSpLocks/>
                <a:stCxn id="267" idx="0"/>
              </p:cNvCxnSpPr>
              <p:nvPr/>
            </p:nvCxnSpPr>
            <p:spPr>
              <a:xfrm flipH="1" flipV="1">
                <a:off x="7024366" y="2302509"/>
                <a:ext cx="4889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hape24_20241212_102712">
                <a:extLst>
                  <a:ext uri="{FF2B5EF4-FFF2-40B4-BE49-F238E27FC236}">
                    <a16:creationId xmlns:a16="http://schemas.microsoft.com/office/drawing/2014/main" id="{08F7ED38-14F4-C6AC-87AB-2F8FC0A60C08}"/>
                  </a:ext>
                </a:extLst>
              </p:cNvPr>
              <p:cNvCxnSpPr>
                <a:cxnSpLocks/>
              </p:cNvCxnSpPr>
              <p:nvPr/>
            </p:nvCxnSpPr>
            <p:spPr>
              <a:xfrm>
                <a:off x="7465693" y="224603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Shape25_20241212_102712">
                <a:extLst>
                  <a:ext uri="{FF2B5EF4-FFF2-40B4-BE49-F238E27FC236}">
                    <a16:creationId xmlns:a16="http://schemas.microsoft.com/office/drawing/2014/main" id="{E9372E14-F95E-8F5F-C232-32F414E47476}"/>
                  </a:ext>
                </a:extLst>
              </p:cNvPr>
              <p:cNvCxnSpPr>
                <a:cxnSpLocks/>
              </p:cNvCxnSpPr>
              <p:nvPr/>
            </p:nvCxnSpPr>
            <p:spPr>
              <a:xfrm>
                <a:off x="7707628" y="224603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 name="Shape26_20241212_102712">
                <a:extLst>
                  <a:ext uri="{FF2B5EF4-FFF2-40B4-BE49-F238E27FC236}">
                    <a16:creationId xmlns:a16="http://schemas.microsoft.com/office/drawing/2014/main" id="{20C6DB0D-3B40-290F-892E-CE87C837379A}"/>
                  </a:ext>
                </a:extLst>
              </p:cNvPr>
              <p:cNvCxnSpPr>
                <a:cxnSpLocks/>
              </p:cNvCxnSpPr>
              <p:nvPr/>
            </p:nvCxnSpPr>
            <p:spPr>
              <a:xfrm rot="5400000">
                <a:off x="7465692" y="2252344"/>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 name="Shape27_20241212_102712">
                <a:extLst>
                  <a:ext uri="{FF2B5EF4-FFF2-40B4-BE49-F238E27FC236}">
                    <a16:creationId xmlns:a16="http://schemas.microsoft.com/office/drawing/2014/main" id="{D0822541-9C11-4C51-2C37-D780E3EDB901}"/>
                  </a:ext>
                </a:extLst>
              </p:cNvPr>
              <p:cNvCxnSpPr>
                <a:cxnSpLocks/>
              </p:cNvCxnSpPr>
              <p:nvPr/>
            </p:nvCxnSpPr>
            <p:spPr>
              <a:xfrm rot="5400000">
                <a:off x="7733025" y="2252345"/>
                <a:ext cx="0" cy="12319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hape28_20241212_102712">
                <a:extLst>
                  <a:ext uri="{FF2B5EF4-FFF2-40B4-BE49-F238E27FC236}">
                    <a16:creationId xmlns:a16="http://schemas.microsoft.com/office/drawing/2014/main" id="{707EB5C3-4809-72F4-6D18-1296B6CB5426}"/>
                  </a:ext>
                </a:extLst>
              </p:cNvPr>
              <p:cNvCxnSpPr>
                <a:cxnSpLocks/>
              </p:cNvCxnSpPr>
              <p:nvPr/>
            </p:nvCxnSpPr>
            <p:spPr>
              <a:xfrm>
                <a:off x="7736203" y="224603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Shape29_20241212_102712">
                <a:extLst>
                  <a:ext uri="{FF2B5EF4-FFF2-40B4-BE49-F238E27FC236}">
                    <a16:creationId xmlns:a16="http://schemas.microsoft.com/office/drawing/2014/main" id="{294EACC2-6FCD-CA69-DC74-72569CA77065}"/>
                  </a:ext>
                </a:extLst>
              </p:cNvPr>
              <p:cNvCxnSpPr>
                <a:cxnSpLocks/>
              </p:cNvCxnSpPr>
              <p:nvPr/>
            </p:nvCxnSpPr>
            <p:spPr>
              <a:xfrm>
                <a:off x="7753348" y="224603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1" name="Shape30_20241212_102712">
                <a:extLst>
                  <a:ext uri="{FF2B5EF4-FFF2-40B4-BE49-F238E27FC236}">
                    <a16:creationId xmlns:a16="http://schemas.microsoft.com/office/drawing/2014/main" id="{A1F3F05A-2384-5A35-70C6-EC32429F5CCA}"/>
                  </a:ext>
                </a:extLst>
              </p:cNvPr>
              <p:cNvCxnSpPr>
                <a:cxnSpLocks/>
              </p:cNvCxnSpPr>
              <p:nvPr/>
            </p:nvCxnSpPr>
            <p:spPr>
              <a:xfrm>
                <a:off x="7780018" y="226698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hape31_20241212_102712">
                <a:extLst>
                  <a:ext uri="{FF2B5EF4-FFF2-40B4-BE49-F238E27FC236}">
                    <a16:creationId xmlns:a16="http://schemas.microsoft.com/office/drawing/2014/main" id="{0E7EE64C-5B49-B19D-B63F-1556B0419DB0}"/>
                  </a:ext>
                </a:extLst>
              </p:cNvPr>
              <p:cNvCxnSpPr>
                <a:cxnSpLocks/>
              </p:cNvCxnSpPr>
              <p:nvPr/>
            </p:nvCxnSpPr>
            <p:spPr>
              <a:xfrm>
                <a:off x="7816213" y="226698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Shape32_20241212_102712">
                <a:extLst>
                  <a:ext uri="{FF2B5EF4-FFF2-40B4-BE49-F238E27FC236}">
                    <a16:creationId xmlns:a16="http://schemas.microsoft.com/office/drawing/2014/main" id="{9EA02EB2-4288-B47A-0433-7D14CAC973D6}"/>
                  </a:ext>
                </a:extLst>
              </p:cNvPr>
              <p:cNvCxnSpPr>
                <a:cxnSpLocks/>
              </p:cNvCxnSpPr>
              <p:nvPr/>
            </p:nvCxnSpPr>
            <p:spPr>
              <a:xfrm>
                <a:off x="7804147" y="226698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hape33_20241212_102712">
                <a:extLst>
                  <a:ext uri="{FF2B5EF4-FFF2-40B4-BE49-F238E27FC236}">
                    <a16:creationId xmlns:a16="http://schemas.microsoft.com/office/drawing/2014/main" id="{0513F952-4AD8-158D-DB07-F28830E3BD9C}"/>
                  </a:ext>
                </a:extLst>
              </p:cNvPr>
              <p:cNvCxnSpPr>
                <a:cxnSpLocks/>
              </p:cNvCxnSpPr>
              <p:nvPr/>
            </p:nvCxnSpPr>
            <p:spPr>
              <a:xfrm>
                <a:off x="7854313" y="228603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Shape34_20241212_102712">
                <a:extLst>
                  <a:ext uri="{FF2B5EF4-FFF2-40B4-BE49-F238E27FC236}">
                    <a16:creationId xmlns:a16="http://schemas.microsoft.com/office/drawing/2014/main" id="{FBC93C4E-51A4-E9AA-3A99-4CA70B7675A8}"/>
                  </a:ext>
                </a:extLst>
              </p:cNvPr>
              <p:cNvCxnSpPr>
                <a:cxnSpLocks/>
              </p:cNvCxnSpPr>
              <p:nvPr/>
            </p:nvCxnSpPr>
            <p:spPr>
              <a:xfrm>
                <a:off x="7873363" y="228603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6" name="Shape35_20241212_102712">
                <a:extLst>
                  <a:ext uri="{FF2B5EF4-FFF2-40B4-BE49-F238E27FC236}">
                    <a16:creationId xmlns:a16="http://schemas.microsoft.com/office/drawing/2014/main" id="{245F4556-7DF5-726B-AC30-ABB9693E4438}"/>
                  </a:ext>
                </a:extLst>
              </p:cNvPr>
              <p:cNvCxnSpPr>
                <a:cxnSpLocks/>
              </p:cNvCxnSpPr>
              <p:nvPr/>
            </p:nvCxnSpPr>
            <p:spPr>
              <a:xfrm>
                <a:off x="7947658" y="228603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7" name="Shape36_20241212_102712">
                <a:extLst>
                  <a:ext uri="{FF2B5EF4-FFF2-40B4-BE49-F238E27FC236}">
                    <a16:creationId xmlns:a16="http://schemas.microsoft.com/office/drawing/2014/main" id="{F1F8DF45-E943-97E6-3899-C9B6F26595CF}"/>
                  </a:ext>
                </a:extLst>
              </p:cNvPr>
              <p:cNvCxnSpPr>
                <a:cxnSpLocks/>
              </p:cNvCxnSpPr>
              <p:nvPr/>
            </p:nvCxnSpPr>
            <p:spPr>
              <a:xfrm>
                <a:off x="7974328" y="228603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8" name="Shape37_20241212_102712">
                <a:extLst>
                  <a:ext uri="{FF2B5EF4-FFF2-40B4-BE49-F238E27FC236}">
                    <a16:creationId xmlns:a16="http://schemas.microsoft.com/office/drawing/2014/main" id="{5DB2F2BE-276F-3CBF-6FFB-FDE6F85ABD85}"/>
                  </a:ext>
                </a:extLst>
              </p:cNvPr>
              <p:cNvCxnSpPr>
                <a:cxnSpLocks/>
              </p:cNvCxnSpPr>
              <p:nvPr/>
            </p:nvCxnSpPr>
            <p:spPr>
              <a:xfrm>
                <a:off x="8029573" y="228603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hape38_20241212_102712">
                <a:extLst>
                  <a:ext uri="{FF2B5EF4-FFF2-40B4-BE49-F238E27FC236}">
                    <a16:creationId xmlns:a16="http://schemas.microsoft.com/office/drawing/2014/main" id="{8C9EFE53-AD60-2E17-3621-862202B362D7}"/>
                  </a:ext>
                </a:extLst>
              </p:cNvPr>
              <p:cNvCxnSpPr>
                <a:cxnSpLocks/>
              </p:cNvCxnSpPr>
              <p:nvPr/>
            </p:nvCxnSpPr>
            <p:spPr>
              <a:xfrm>
                <a:off x="8061958" y="228603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hape39_20241212_102712">
                <a:extLst>
                  <a:ext uri="{FF2B5EF4-FFF2-40B4-BE49-F238E27FC236}">
                    <a16:creationId xmlns:a16="http://schemas.microsoft.com/office/drawing/2014/main" id="{D1B3A416-40CB-E0D2-A635-84A2EF5FF386}"/>
                  </a:ext>
                </a:extLst>
              </p:cNvPr>
              <p:cNvCxnSpPr>
                <a:cxnSpLocks/>
              </p:cNvCxnSpPr>
              <p:nvPr/>
            </p:nvCxnSpPr>
            <p:spPr>
              <a:xfrm>
                <a:off x="8162923" y="228603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1" name="Shape40_20241212_102712">
                <a:extLst>
                  <a:ext uri="{FF2B5EF4-FFF2-40B4-BE49-F238E27FC236}">
                    <a16:creationId xmlns:a16="http://schemas.microsoft.com/office/drawing/2014/main" id="{EB6B325B-6DD5-14E8-52CA-CE4EF3F0BF86}"/>
                  </a:ext>
                </a:extLst>
              </p:cNvPr>
              <p:cNvCxnSpPr>
                <a:cxnSpLocks/>
              </p:cNvCxnSpPr>
              <p:nvPr/>
            </p:nvCxnSpPr>
            <p:spPr>
              <a:xfrm>
                <a:off x="8279128" y="232604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2" name="Shape41_20241212_102712">
                <a:extLst>
                  <a:ext uri="{FF2B5EF4-FFF2-40B4-BE49-F238E27FC236}">
                    <a16:creationId xmlns:a16="http://schemas.microsoft.com/office/drawing/2014/main" id="{66FBE456-41C7-9BA5-404C-25A2D4E699B4}"/>
                  </a:ext>
                </a:extLst>
              </p:cNvPr>
              <p:cNvCxnSpPr>
                <a:cxnSpLocks/>
              </p:cNvCxnSpPr>
              <p:nvPr/>
            </p:nvCxnSpPr>
            <p:spPr>
              <a:xfrm>
                <a:off x="8286746" y="232604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Shape42_20241212_102712">
                <a:extLst>
                  <a:ext uri="{FF2B5EF4-FFF2-40B4-BE49-F238E27FC236}">
                    <a16:creationId xmlns:a16="http://schemas.microsoft.com/office/drawing/2014/main" id="{689B8115-C165-4F34-D345-597EA6E71463}"/>
                  </a:ext>
                </a:extLst>
              </p:cNvPr>
              <p:cNvCxnSpPr>
                <a:cxnSpLocks/>
              </p:cNvCxnSpPr>
              <p:nvPr/>
            </p:nvCxnSpPr>
            <p:spPr>
              <a:xfrm>
                <a:off x="8393426"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4" name="Shape43_20241212_102712">
                <a:extLst>
                  <a:ext uri="{FF2B5EF4-FFF2-40B4-BE49-F238E27FC236}">
                    <a16:creationId xmlns:a16="http://schemas.microsoft.com/office/drawing/2014/main" id="{79124C5A-143E-A45A-CED9-567D863C5540}"/>
                  </a:ext>
                </a:extLst>
              </p:cNvPr>
              <p:cNvCxnSpPr>
                <a:cxnSpLocks/>
              </p:cNvCxnSpPr>
              <p:nvPr/>
            </p:nvCxnSpPr>
            <p:spPr>
              <a:xfrm>
                <a:off x="8477246" y="2327946"/>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Shape44_20241212_102712">
                <a:extLst>
                  <a:ext uri="{FF2B5EF4-FFF2-40B4-BE49-F238E27FC236}">
                    <a16:creationId xmlns:a16="http://schemas.microsoft.com/office/drawing/2014/main" id="{9F08E7B7-2483-30BC-E26B-AE3DA8978378}"/>
                  </a:ext>
                </a:extLst>
              </p:cNvPr>
              <p:cNvCxnSpPr>
                <a:cxnSpLocks/>
              </p:cNvCxnSpPr>
              <p:nvPr/>
            </p:nvCxnSpPr>
            <p:spPr>
              <a:xfrm>
                <a:off x="8528681"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hape45_20241212_102712">
                <a:extLst>
                  <a:ext uri="{FF2B5EF4-FFF2-40B4-BE49-F238E27FC236}">
                    <a16:creationId xmlns:a16="http://schemas.microsoft.com/office/drawing/2014/main" id="{A05E05E8-AEB0-4320-1CA6-BB3AA87D9D97}"/>
                  </a:ext>
                </a:extLst>
              </p:cNvPr>
              <p:cNvCxnSpPr>
                <a:cxnSpLocks/>
              </p:cNvCxnSpPr>
              <p:nvPr/>
            </p:nvCxnSpPr>
            <p:spPr>
              <a:xfrm>
                <a:off x="8549636"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hape46_20241212_102712">
                <a:extLst>
                  <a:ext uri="{FF2B5EF4-FFF2-40B4-BE49-F238E27FC236}">
                    <a16:creationId xmlns:a16="http://schemas.microsoft.com/office/drawing/2014/main" id="{B41DB814-0AF9-89FB-5721-4255609DB85C}"/>
                  </a:ext>
                </a:extLst>
              </p:cNvPr>
              <p:cNvCxnSpPr>
                <a:cxnSpLocks/>
              </p:cNvCxnSpPr>
              <p:nvPr/>
            </p:nvCxnSpPr>
            <p:spPr>
              <a:xfrm>
                <a:off x="8561066"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hape47_20241212_102712">
                <a:extLst>
                  <a:ext uri="{FF2B5EF4-FFF2-40B4-BE49-F238E27FC236}">
                    <a16:creationId xmlns:a16="http://schemas.microsoft.com/office/drawing/2014/main" id="{8F4CC838-108D-0E40-D729-FC77A186FCEC}"/>
                  </a:ext>
                </a:extLst>
              </p:cNvPr>
              <p:cNvCxnSpPr>
                <a:cxnSpLocks/>
              </p:cNvCxnSpPr>
              <p:nvPr/>
            </p:nvCxnSpPr>
            <p:spPr>
              <a:xfrm>
                <a:off x="8570587"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hape48_20241212_102712">
                <a:extLst>
                  <a:ext uri="{FF2B5EF4-FFF2-40B4-BE49-F238E27FC236}">
                    <a16:creationId xmlns:a16="http://schemas.microsoft.com/office/drawing/2014/main" id="{57C14A5C-92B4-F7FE-BFBC-11A3D2996641}"/>
                  </a:ext>
                </a:extLst>
              </p:cNvPr>
              <p:cNvCxnSpPr>
                <a:cxnSpLocks/>
              </p:cNvCxnSpPr>
              <p:nvPr/>
            </p:nvCxnSpPr>
            <p:spPr>
              <a:xfrm>
                <a:off x="8580108"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hape49_20241212_102712">
                <a:extLst>
                  <a:ext uri="{FF2B5EF4-FFF2-40B4-BE49-F238E27FC236}">
                    <a16:creationId xmlns:a16="http://schemas.microsoft.com/office/drawing/2014/main" id="{BBF9B9AB-B43B-6535-8BAF-1D0ABC6670EE}"/>
                  </a:ext>
                </a:extLst>
              </p:cNvPr>
              <p:cNvCxnSpPr>
                <a:cxnSpLocks/>
              </p:cNvCxnSpPr>
              <p:nvPr/>
            </p:nvCxnSpPr>
            <p:spPr>
              <a:xfrm>
                <a:off x="8589629"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1" name="Shape50_20241212_102712">
                <a:extLst>
                  <a:ext uri="{FF2B5EF4-FFF2-40B4-BE49-F238E27FC236}">
                    <a16:creationId xmlns:a16="http://schemas.microsoft.com/office/drawing/2014/main" id="{055D8445-FE6B-E66A-9D24-53ABE2CE441E}"/>
                  </a:ext>
                </a:extLst>
              </p:cNvPr>
              <p:cNvCxnSpPr>
                <a:cxnSpLocks/>
              </p:cNvCxnSpPr>
              <p:nvPr/>
            </p:nvCxnSpPr>
            <p:spPr>
              <a:xfrm>
                <a:off x="8599150"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hape51_20241212_102712">
                <a:extLst>
                  <a:ext uri="{FF2B5EF4-FFF2-40B4-BE49-F238E27FC236}">
                    <a16:creationId xmlns:a16="http://schemas.microsoft.com/office/drawing/2014/main" id="{DA147728-1CFE-F672-E3E5-40BF428DA7D0}"/>
                  </a:ext>
                </a:extLst>
              </p:cNvPr>
              <p:cNvCxnSpPr>
                <a:cxnSpLocks/>
              </p:cNvCxnSpPr>
              <p:nvPr/>
            </p:nvCxnSpPr>
            <p:spPr>
              <a:xfrm>
                <a:off x="8608671"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hape52_20241212_102712">
                <a:extLst>
                  <a:ext uri="{FF2B5EF4-FFF2-40B4-BE49-F238E27FC236}">
                    <a16:creationId xmlns:a16="http://schemas.microsoft.com/office/drawing/2014/main" id="{54E75538-B79F-CAA1-70F5-AAFAE02AE9A8}"/>
                  </a:ext>
                </a:extLst>
              </p:cNvPr>
              <p:cNvCxnSpPr>
                <a:cxnSpLocks/>
              </p:cNvCxnSpPr>
              <p:nvPr/>
            </p:nvCxnSpPr>
            <p:spPr>
              <a:xfrm>
                <a:off x="8618192"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hape53_20241212_102712">
                <a:extLst>
                  <a:ext uri="{FF2B5EF4-FFF2-40B4-BE49-F238E27FC236}">
                    <a16:creationId xmlns:a16="http://schemas.microsoft.com/office/drawing/2014/main" id="{0BF9A51C-68B5-E204-D26A-4890BD9ECAE1}"/>
                  </a:ext>
                </a:extLst>
              </p:cNvPr>
              <p:cNvCxnSpPr>
                <a:cxnSpLocks/>
              </p:cNvCxnSpPr>
              <p:nvPr/>
            </p:nvCxnSpPr>
            <p:spPr>
              <a:xfrm>
                <a:off x="8627713"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hape54_20241212_102712">
                <a:extLst>
                  <a:ext uri="{FF2B5EF4-FFF2-40B4-BE49-F238E27FC236}">
                    <a16:creationId xmlns:a16="http://schemas.microsoft.com/office/drawing/2014/main" id="{C4E7F5B4-8E7C-86C0-8DDF-82D522D4417F}"/>
                  </a:ext>
                </a:extLst>
              </p:cNvPr>
              <p:cNvCxnSpPr>
                <a:cxnSpLocks/>
              </p:cNvCxnSpPr>
              <p:nvPr/>
            </p:nvCxnSpPr>
            <p:spPr>
              <a:xfrm>
                <a:off x="8637234"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hape55_20241212_102712">
                <a:extLst>
                  <a:ext uri="{FF2B5EF4-FFF2-40B4-BE49-F238E27FC236}">
                    <a16:creationId xmlns:a16="http://schemas.microsoft.com/office/drawing/2014/main" id="{3150FAFF-AE57-76C6-D431-B8C69131607B}"/>
                  </a:ext>
                </a:extLst>
              </p:cNvPr>
              <p:cNvCxnSpPr>
                <a:cxnSpLocks/>
              </p:cNvCxnSpPr>
              <p:nvPr/>
            </p:nvCxnSpPr>
            <p:spPr>
              <a:xfrm>
                <a:off x="8646755"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 name="Shape56_20241212_102712">
                <a:extLst>
                  <a:ext uri="{FF2B5EF4-FFF2-40B4-BE49-F238E27FC236}">
                    <a16:creationId xmlns:a16="http://schemas.microsoft.com/office/drawing/2014/main" id="{1CA3A467-3134-4F23-6CB9-C83FD5943448}"/>
                  </a:ext>
                </a:extLst>
              </p:cNvPr>
              <p:cNvCxnSpPr>
                <a:cxnSpLocks/>
              </p:cNvCxnSpPr>
              <p:nvPr/>
            </p:nvCxnSpPr>
            <p:spPr>
              <a:xfrm>
                <a:off x="8656276"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8" name="Shape57_20241212_102712">
                <a:extLst>
                  <a:ext uri="{FF2B5EF4-FFF2-40B4-BE49-F238E27FC236}">
                    <a16:creationId xmlns:a16="http://schemas.microsoft.com/office/drawing/2014/main" id="{56512156-F4B6-1643-F9CF-346898910477}"/>
                  </a:ext>
                </a:extLst>
              </p:cNvPr>
              <p:cNvCxnSpPr>
                <a:cxnSpLocks/>
              </p:cNvCxnSpPr>
              <p:nvPr/>
            </p:nvCxnSpPr>
            <p:spPr>
              <a:xfrm>
                <a:off x="8665797" y="2329851"/>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Shape58_20241212_102712">
                <a:extLst>
                  <a:ext uri="{FF2B5EF4-FFF2-40B4-BE49-F238E27FC236}">
                    <a16:creationId xmlns:a16="http://schemas.microsoft.com/office/drawing/2014/main" id="{B1DAAC4A-3836-E86A-F78B-A54001BA79D6}"/>
                  </a:ext>
                </a:extLst>
              </p:cNvPr>
              <p:cNvCxnSpPr>
                <a:cxnSpLocks/>
              </p:cNvCxnSpPr>
              <p:nvPr/>
            </p:nvCxnSpPr>
            <p:spPr>
              <a:xfrm>
                <a:off x="8665797" y="2365373"/>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0" name="Shape59_20241212_102712">
                <a:extLst>
                  <a:ext uri="{FF2B5EF4-FFF2-40B4-BE49-F238E27FC236}">
                    <a16:creationId xmlns:a16="http://schemas.microsoft.com/office/drawing/2014/main" id="{FA6D3242-D797-D4D8-C437-4A388A96A7D5}"/>
                  </a:ext>
                </a:extLst>
              </p:cNvPr>
              <p:cNvCxnSpPr>
                <a:cxnSpLocks/>
              </p:cNvCxnSpPr>
              <p:nvPr/>
            </p:nvCxnSpPr>
            <p:spPr>
              <a:xfrm>
                <a:off x="8679132" y="2382482"/>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1" name="Shape60_20241212_102712">
                <a:extLst>
                  <a:ext uri="{FF2B5EF4-FFF2-40B4-BE49-F238E27FC236}">
                    <a16:creationId xmlns:a16="http://schemas.microsoft.com/office/drawing/2014/main" id="{F03A81E6-FE1B-5434-2E03-438FB0FC56C7}"/>
                  </a:ext>
                </a:extLst>
              </p:cNvPr>
              <p:cNvCxnSpPr>
                <a:cxnSpLocks/>
              </p:cNvCxnSpPr>
              <p:nvPr/>
            </p:nvCxnSpPr>
            <p:spPr>
              <a:xfrm>
                <a:off x="8690514" y="2382482"/>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2" name="Shape61_20241212_102712">
                <a:extLst>
                  <a:ext uri="{FF2B5EF4-FFF2-40B4-BE49-F238E27FC236}">
                    <a16:creationId xmlns:a16="http://schemas.microsoft.com/office/drawing/2014/main" id="{EAE293D0-8380-130B-BA6F-7168FC188B4D}"/>
                  </a:ext>
                </a:extLst>
              </p:cNvPr>
              <p:cNvCxnSpPr>
                <a:cxnSpLocks/>
              </p:cNvCxnSpPr>
              <p:nvPr/>
            </p:nvCxnSpPr>
            <p:spPr>
              <a:xfrm>
                <a:off x="8703753" y="2382482"/>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3" name="Shape62_20241212_102712">
                <a:extLst>
                  <a:ext uri="{FF2B5EF4-FFF2-40B4-BE49-F238E27FC236}">
                    <a16:creationId xmlns:a16="http://schemas.microsoft.com/office/drawing/2014/main" id="{44631743-2DBC-A928-FEA3-CF0905AB071F}"/>
                  </a:ext>
                </a:extLst>
              </p:cNvPr>
              <p:cNvCxnSpPr>
                <a:cxnSpLocks/>
              </p:cNvCxnSpPr>
              <p:nvPr/>
            </p:nvCxnSpPr>
            <p:spPr>
              <a:xfrm>
                <a:off x="8736138" y="2382482"/>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4" name="Shape63_20241212_102712">
                <a:extLst>
                  <a:ext uri="{FF2B5EF4-FFF2-40B4-BE49-F238E27FC236}">
                    <a16:creationId xmlns:a16="http://schemas.microsoft.com/office/drawing/2014/main" id="{42D239C0-A91A-0D37-DFE1-EF050E83E88F}"/>
                  </a:ext>
                </a:extLst>
              </p:cNvPr>
              <p:cNvCxnSpPr>
                <a:cxnSpLocks/>
              </p:cNvCxnSpPr>
              <p:nvPr/>
            </p:nvCxnSpPr>
            <p:spPr>
              <a:xfrm>
                <a:off x="8754996" y="2382482"/>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5" name="Shape64_20241212_102712">
                <a:extLst>
                  <a:ext uri="{FF2B5EF4-FFF2-40B4-BE49-F238E27FC236}">
                    <a16:creationId xmlns:a16="http://schemas.microsoft.com/office/drawing/2014/main" id="{E6169013-B6C5-4E10-7340-BBC14CB87C0E}"/>
                  </a:ext>
                </a:extLst>
              </p:cNvPr>
              <p:cNvCxnSpPr>
                <a:cxnSpLocks/>
              </p:cNvCxnSpPr>
              <p:nvPr/>
            </p:nvCxnSpPr>
            <p:spPr>
              <a:xfrm>
                <a:off x="8772141" y="2382482"/>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6" name="Shape65_20241212_102712">
                <a:extLst>
                  <a:ext uri="{FF2B5EF4-FFF2-40B4-BE49-F238E27FC236}">
                    <a16:creationId xmlns:a16="http://schemas.microsoft.com/office/drawing/2014/main" id="{F659847B-191B-E4DD-EFD2-79E1F57EDF75}"/>
                  </a:ext>
                </a:extLst>
              </p:cNvPr>
              <p:cNvCxnSpPr>
                <a:cxnSpLocks/>
              </p:cNvCxnSpPr>
              <p:nvPr/>
            </p:nvCxnSpPr>
            <p:spPr>
              <a:xfrm>
                <a:off x="8768331" y="2381884"/>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Shape66_20241212_102712">
                <a:extLst>
                  <a:ext uri="{FF2B5EF4-FFF2-40B4-BE49-F238E27FC236}">
                    <a16:creationId xmlns:a16="http://schemas.microsoft.com/office/drawing/2014/main" id="{312B44DF-7B81-9039-BCC4-72DEBA4143E6}"/>
                  </a:ext>
                </a:extLst>
              </p:cNvPr>
              <p:cNvCxnSpPr>
                <a:cxnSpLocks/>
              </p:cNvCxnSpPr>
              <p:nvPr/>
            </p:nvCxnSpPr>
            <p:spPr>
              <a:xfrm>
                <a:off x="8810241" y="2412962"/>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Shape67_20241212_102712">
                <a:extLst>
                  <a:ext uri="{FF2B5EF4-FFF2-40B4-BE49-F238E27FC236}">
                    <a16:creationId xmlns:a16="http://schemas.microsoft.com/office/drawing/2014/main" id="{F9CB06A1-5943-8D20-CD71-6B835A4EE891}"/>
                  </a:ext>
                </a:extLst>
              </p:cNvPr>
              <p:cNvCxnSpPr>
                <a:cxnSpLocks/>
              </p:cNvCxnSpPr>
              <p:nvPr/>
            </p:nvCxnSpPr>
            <p:spPr>
              <a:xfrm>
                <a:off x="8800332" y="2412962"/>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9" name="Shape68_20241212_102712">
                <a:extLst>
                  <a:ext uri="{FF2B5EF4-FFF2-40B4-BE49-F238E27FC236}">
                    <a16:creationId xmlns:a16="http://schemas.microsoft.com/office/drawing/2014/main" id="{3986457A-E5CE-E08E-CFA8-ADEF2A23A773}"/>
                  </a:ext>
                </a:extLst>
              </p:cNvPr>
              <p:cNvCxnSpPr>
                <a:cxnSpLocks/>
              </p:cNvCxnSpPr>
              <p:nvPr/>
            </p:nvCxnSpPr>
            <p:spPr>
              <a:xfrm>
                <a:off x="8785092" y="2420644"/>
                <a:ext cx="0" cy="434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0" name="Shape69_20241212_102712">
                <a:extLst>
                  <a:ext uri="{FF2B5EF4-FFF2-40B4-BE49-F238E27FC236}">
                    <a16:creationId xmlns:a16="http://schemas.microsoft.com/office/drawing/2014/main" id="{F7006CDD-2E55-F699-6EF9-E09F6B9B2053}"/>
                  </a:ext>
                </a:extLst>
              </p:cNvPr>
              <p:cNvCxnSpPr>
                <a:cxnSpLocks/>
              </p:cNvCxnSpPr>
              <p:nvPr/>
            </p:nvCxnSpPr>
            <p:spPr>
              <a:xfrm>
                <a:off x="8846052" y="2412962"/>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Shape70_20241212_102712">
                <a:extLst>
                  <a:ext uri="{FF2B5EF4-FFF2-40B4-BE49-F238E27FC236}">
                    <a16:creationId xmlns:a16="http://schemas.microsoft.com/office/drawing/2014/main" id="{35228FC0-E3A3-390C-1861-B0182EA52909}"/>
                  </a:ext>
                </a:extLst>
              </p:cNvPr>
              <p:cNvCxnSpPr>
                <a:cxnSpLocks/>
              </p:cNvCxnSpPr>
              <p:nvPr/>
            </p:nvCxnSpPr>
            <p:spPr>
              <a:xfrm>
                <a:off x="8922252" y="2414867"/>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2" name="Shape71_20241212_102712">
                <a:extLst>
                  <a:ext uri="{FF2B5EF4-FFF2-40B4-BE49-F238E27FC236}">
                    <a16:creationId xmlns:a16="http://schemas.microsoft.com/office/drawing/2014/main" id="{79B6361C-0470-8F01-FF84-4D958E62541D}"/>
                  </a:ext>
                </a:extLst>
              </p:cNvPr>
              <p:cNvCxnSpPr>
                <a:cxnSpLocks/>
              </p:cNvCxnSpPr>
              <p:nvPr/>
            </p:nvCxnSpPr>
            <p:spPr>
              <a:xfrm rot="5400000">
                <a:off x="8920259" y="2413541"/>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3" name="Shape72_20241212_102712">
                <a:extLst>
                  <a:ext uri="{FF2B5EF4-FFF2-40B4-BE49-F238E27FC236}">
                    <a16:creationId xmlns:a16="http://schemas.microsoft.com/office/drawing/2014/main" id="{B8F88122-B047-374B-70C3-08E4161C92ED}"/>
                  </a:ext>
                </a:extLst>
              </p:cNvPr>
              <p:cNvCxnSpPr>
                <a:cxnSpLocks/>
              </p:cNvCxnSpPr>
              <p:nvPr/>
            </p:nvCxnSpPr>
            <p:spPr>
              <a:xfrm>
                <a:off x="8990734" y="2457992"/>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4" name="Shape73_20241212_102712">
                <a:extLst>
                  <a:ext uri="{FF2B5EF4-FFF2-40B4-BE49-F238E27FC236}">
                    <a16:creationId xmlns:a16="http://schemas.microsoft.com/office/drawing/2014/main" id="{651016E4-5500-615C-3376-58023759214B}"/>
                  </a:ext>
                </a:extLst>
              </p:cNvPr>
              <p:cNvCxnSpPr>
                <a:cxnSpLocks/>
              </p:cNvCxnSpPr>
              <p:nvPr/>
            </p:nvCxnSpPr>
            <p:spPr>
              <a:xfrm rot="5400000">
                <a:off x="8988741" y="2454761"/>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5" name="Shape74_20241212_102712">
                <a:extLst>
                  <a:ext uri="{FF2B5EF4-FFF2-40B4-BE49-F238E27FC236}">
                    <a16:creationId xmlns:a16="http://schemas.microsoft.com/office/drawing/2014/main" id="{304AC21B-00FF-CEEE-4795-E1E979444625}"/>
                  </a:ext>
                </a:extLst>
              </p:cNvPr>
              <p:cNvCxnSpPr>
                <a:cxnSpLocks/>
              </p:cNvCxnSpPr>
              <p:nvPr/>
            </p:nvCxnSpPr>
            <p:spPr>
              <a:xfrm>
                <a:off x="8994072" y="2479712"/>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6" name="Shape75_20241212_102712">
                <a:extLst>
                  <a:ext uri="{FF2B5EF4-FFF2-40B4-BE49-F238E27FC236}">
                    <a16:creationId xmlns:a16="http://schemas.microsoft.com/office/drawing/2014/main" id="{690D28E0-F28D-BF06-65C3-75D1BFB03032}"/>
                  </a:ext>
                </a:extLst>
              </p:cNvPr>
              <p:cNvCxnSpPr>
                <a:cxnSpLocks/>
              </p:cNvCxnSpPr>
              <p:nvPr/>
            </p:nvCxnSpPr>
            <p:spPr>
              <a:xfrm>
                <a:off x="9007407" y="2479114"/>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7" name="Shape76_20241212_102712">
                <a:extLst>
                  <a:ext uri="{FF2B5EF4-FFF2-40B4-BE49-F238E27FC236}">
                    <a16:creationId xmlns:a16="http://schemas.microsoft.com/office/drawing/2014/main" id="{6F71A9B4-5D00-D508-8426-547CFA104608}"/>
                  </a:ext>
                </a:extLst>
              </p:cNvPr>
              <p:cNvCxnSpPr>
                <a:cxnSpLocks/>
              </p:cNvCxnSpPr>
              <p:nvPr/>
            </p:nvCxnSpPr>
            <p:spPr>
              <a:xfrm flipH="1" flipV="1">
                <a:off x="8960435" y="2536425"/>
                <a:ext cx="313104" cy="421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8" name="Shape77_20241212_102712">
                <a:extLst>
                  <a:ext uri="{FF2B5EF4-FFF2-40B4-BE49-F238E27FC236}">
                    <a16:creationId xmlns:a16="http://schemas.microsoft.com/office/drawing/2014/main" id="{905ACE49-466D-B719-E7F1-65F651EA1F0F}"/>
                  </a:ext>
                </a:extLst>
              </p:cNvPr>
              <p:cNvCxnSpPr>
                <a:cxnSpLocks/>
              </p:cNvCxnSpPr>
              <p:nvPr/>
            </p:nvCxnSpPr>
            <p:spPr>
              <a:xfrm>
                <a:off x="9100752" y="2475304"/>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9" name="Shape78_20241212_102712">
                <a:extLst>
                  <a:ext uri="{FF2B5EF4-FFF2-40B4-BE49-F238E27FC236}">
                    <a16:creationId xmlns:a16="http://schemas.microsoft.com/office/drawing/2014/main" id="{ACE6F20E-875A-8D13-B6B9-7DDA2507B262}"/>
                  </a:ext>
                </a:extLst>
              </p:cNvPr>
              <p:cNvCxnSpPr>
                <a:cxnSpLocks/>
              </p:cNvCxnSpPr>
              <p:nvPr/>
            </p:nvCxnSpPr>
            <p:spPr>
              <a:xfrm>
                <a:off x="9161712" y="2475304"/>
                <a:ext cx="0" cy="1269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0" name="Shape79_20241212_102712">
                <a:extLst>
                  <a:ext uri="{FF2B5EF4-FFF2-40B4-BE49-F238E27FC236}">
                    <a16:creationId xmlns:a16="http://schemas.microsoft.com/office/drawing/2014/main" id="{2411FD8F-0CB1-CD5D-6158-9B8D3C5F8A55}"/>
                  </a:ext>
                </a:extLst>
              </p:cNvPr>
              <p:cNvCxnSpPr>
                <a:cxnSpLocks/>
              </p:cNvCxnSpPr>
              <p:nvPr/>
            </p:nvCxnSpPr>
            <p:spPr>
              <a:xfrm>
                <a:off x="9373167" y="2515881"/>
                <a:ext cx="0" cy="12197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1" name="Shape80_20241212_102712">
                <a:extLst>
                  <a:ext uri="{FF2B5EF4-FFF2-40B4-BE49-F238E27FC236}">
                    <a16:creationId xmlns:a16="http://schemas.microsoft.com/office/drawing/2014/main" id="{724123EC-02DA-EA51-7140-130B6BFFFB78}"/>
                  </a:ext>
                </a:extLst>
              </p:cNvPr>
              <p:cNvCxnSpPr>
                <a:cxnSpLocks/>
              </p:cNvCxnSpPr>
              <p:nvPr/>
            </p:nvCxnSpPr>
            <p:spPr>
              <a:xfrm>
                <a:off x="9386502" y="2515881"/>
                <a:ext cx="0" cy="12197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2" name="Shape81_20241212_102712">
                <a:extLst>
                  <a:ext uri="{FF2B5EF4-FFF2-40B4-BE49-F238E27FC236}">
                    <a16:creationId xmlns:a16="http://schemas.microsoft.com/office/drawing/2014/main" id="{A5403C5A-1F76-026F-E836-9E1B3FC57215}"/>
                  </a:ext>
                </a:extLst>
              </p:cNvPr>
              <p:cNvCxnSpPr>
                <a:cxnSpLocks/>
              </p:cNvCxnSpPr>
              <p:nvPr/>
            </p:nvCxnSpPr>
            <p:spPr>
              <a:xfrm rot="5400000">
                <a:off x="9381406" y="2529430"/>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3" name="Shape82_20241212_102712">
                <a:extLst>
                  <a:ext uri="{FF2B5EF4-FFF2-40B4-BE49-F238E27FC236}">
                    <a16:creationId xmlns:a16="http://schemas.microsoft.com/office/drawing/2014/main" id="{1EA4D68A-141C-8CF0-F368-6DE0EFE411E2}"/>
                  </a:ext>
                </a:extLst>
              </p:cNvPr>
              <p:cNvCxnSpPr>
                <a:cxnSpLocks/>
              </p:cNvCxnSpPr>
              <p:nvPr/>
            </p:nvCxnSpPr>
            <p:spPr>
              <a:xfrm>
                <a:off x="9417065" y="2515292"/>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4" name="Shape83_20241212_102712">
                <a:extLst>
                  <a:ext uri="{FF2B5EF4-FFF2-40B4-BE49-F238E27FC236}">
                    <a16:creationId xmlns:a16="http://schemas.microsoft.com/office/drawing/2014/main" id="{F9B46E21-A8F1-7CC1-71CE-088E2371EF23}"/>
                  </a:ext>
                </a:extLst>
              </p:cNvPr>
              <p:cNvCxnSpPr>
                <a:cxnSpLocks/>
              </p:cNvCxnSpPr>
              <p:nvPr/>
            </p:nvCxnSpPr>
            <p:spPr>
              <a:xfrm>
                <a:off x="9429113" y="2515292"/>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5" name="Shape84_20241212_102712">
                <a:extLst>
                  <a:ext uri="{FF2B5EF4-FFF2-40B4-BE49-F238E27FC236}">
                    <a16:creationId xmlns:a16="http://schemas.microsoft.com/office/drawing/2014/main" id="{97030F1B-7647-40CD-F2CF-6E4BB4F4186C}"/>
                  </a:ext>
                </a:extLst>
              </p:cNvPr>
              <p:cNvCxnSpPr>
                <a:cxnSpLocks/>
              </p:cNvCxnSpPr>
              <p:nvPr/>
            </p:nvCxnSpPr>
            <p:spPr>
              <a:xfrm rot="5400000">
                <a:off x="9425304" y="2529431"/>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Shape85_20241212_102712">
                <a:extLst>
                  <a:ext uri="{FF2B5EF4-FFF2-40B4-BE49-F238E27FC236}">
                    <a16:creationId xmlns:a16="http://schemas.microsoft.com/office/drawing/2014/main" id="{07019C91-C9E8-1165-D523-D4824B2CC7A1}"/>
                  </a:ext>
                </a:extLst>
              </p:cNvPr>
              <p:cNvCxnSpPr>
                <a:cxnSpLocks/>
              </p:cNvCxnSpPr>
              <p:nvPr/>
            </p:nvCxnSpPr>
            <p:spPr>
              <a:xfrm>
                <a:off x="9441161" y="2515293"/>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7" name="Shape86_20241212_102712">
                <a:extLst>
                  <a:ext uri="{FF2B5EF4-FFF2-40B4-BE49-F238E27FC236}">
                    <a16:creationId xmlns:a16="http://schemas.microsoft.com/office/drawing/2014/main" id="{17C40D2F-6C00-CB5F-905C-443CB9EE4851}"/>
                  </a:ext>
                </a:extLst>
              </p:cNvPr>
              <p:cNvCxnSpPr>
                <a:cxnSpLocks/>
              </p:cNvCxnSpPr>
              <p:nvPr/>
            </p:nvCxnSpPr>
            <p:spPr>
              <a:xfrm>
                <a:off x="9453209" y="2515293"/>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8" name="Shape87_20241212_102712">
                <a:extLst>
                  <a:ext uri="{FF2B5EF4-FFF2-40B4-BE49-F238E27FC236}">
                    <a16:creationId xmlns:a16="http://schemas.microsoft.com/office/drawing/2014/main" id="{D2C1B864-D76A-C021-671D-A6367A056678}"/>
                  </a:ext>
                </a:extLst>
              </p:cNvPr>
              <p:cNvCxnSpPr>
                <a:cxnSpLocks/>
              </p:cNvCxnSpPr>
              <p:nvPr/>
            </p:nvCxnSpPr>
            <p:spPr>
              <a:xfrm rot="5400000">
                <a:off x="9443017" y="2529432"/>
                <a:ext cx="0" cy="939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9" name="Shape88_20241212_102712">
                <a:extLst>
                  <a:ext uri="{FF2B5EF4-FFF2-40B4-BE49-F238E27FC236}">
                    <a16:creationId xmlns:a16="http://schemas.microsoft.com/office/drawing/2014/main" id="{73052359-DC34-BAA8-7D48-636FFF721A2B}"/>
                  </a:ext>
                </a:extLst>
              </p:cNvPr>
              <p:cNvCxnSpPr>
                <a:cxnSpLocks/>
              </p:cNvCxnSpPr>
              <p:nvPr/>
            </p:nvCxnSpPr>
            <p:spPr>
              <a:xfrm>
                <a:off x="9477304" y="2515293"/>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0" name="Shape89_20241212_102712">
                <a:extLst>
                  <a:ext uri="{FF2B5EF4-FFF2-40B4-BE49-F238E27FC236}">
                    <a16:creationId xmlns:a16="http://schemas.microsoft.com/office/drawing/2014/main" id="{746B44F4-75A7-ECF4-2F96-0D53F1694F09}"/>
                  </a:ext>
                </a:extLst>
              </p:cNvPr>
              <p:cNvCxnSpPr>
                <a:cxnSpLocks/>
              </p:cNvCxnSpPr>
              <p:nvPr/>
            </p:nvCxnSpPr>
            <p:spPr>
              <a:xfrm>
                <a:off x="9465257" y="2515293"/>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1" name="Shape90_20241212_102712">
                <a:extLst>
                  <a:ext uri="{FF2B5EF4-FFF2-40B4-BE49-F238E27FC236}">
                    <a16:creationId xmlns:a16="http://schemas.microsoft.com/office/drawing/2014/main" id="{E9E2755B-DF84-70B2-558C-872E18C8B1E0}"/>
                  </a:ext>
                </a:extLst>
              </p:cNvPr>
              <p:cNvCxnSpPr>
                <a:cxnSpLocks/>
              </p:cNvCxnSpPr>
              <p:nvPr/>
            </p:nvCxnSpPr>
            <p:spPr>
              <a:xfrm>
                <a:off x="9472310" y="2576277"/>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2" name="Shape91_20241212_102712">
                <a:extLst>
                  <a:ext uri="{FF2B5EF4-FFF2-40B4-BE49-F238E27FC236}">
                    <a16:creationId xmlns:a16="http://schemas.microsoft.com/office/drawing/2014/main" id="{0B1B68E6-F445-1D68-056A-BA9FE419D263}"/>
                  </a:ext>
                </a:extLst>
              </p:cNvPr>
              <p:cNvCxnSpPr>
                <a:cxnSpLocks/>
              </p:cNvCxnSpPr>
              <p:nvPr/>
            </p:nvCxnSpPr>
            <p:spPr>
              <a:xfrm>
                <a:off x="9484358" y="2576277"/>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3" name="Shape92_20241212_102712">
                <a:extLst>
                  <a:ext uri="{FF2B5EF4-FFF2-40B4-BE49-F238E27FC236}">
                    <a16:creationId xmlns:a16="http://schemas.microsoft.com/office/drawing/2014/main" id="{DB6CD2B3-68DD-C1E7-0996-10B77FB75663}"/>
                  </a:ext>
                </a:extLst>
              </p:cNvPr>
              <p:cNvCxnSpPr>
                <a:cxnSpLocks/>
              </p:cNvCxnSpPr>
              <p:nvPr/>
            </p:nvCxnSpPr>
            <p:spPr>
              <a:xfrm>
                <a:off x="9496406"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4" name="Shape93_20241212_102712">
                <a:extLst>
                  <a:ext uri="{FF2B5EF4-FFF2-40B4-BE49-F238E27FC236}">
                    <a16:creationId xmlns:a16="http://schemas.microsoft.com/office/drawing/2014/main" id="{1CE65937-C87A-B40C-EFE4-7C849D818A75}"/>
                  </a:ext>
                </a:extLst>
              </p:cNvPr>
              <p:cNvCxnSpPr>
                <a:cxnSpLocks/>
              </p:cNvCxnSpPr>
              <p:nvPr/>
            </p:nvCxnSpPr>
            <p:spPr>
              <a:xfrm>
                <a:off x="9508454"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5" name="Shape94_20241212_102712">
                <a:extLst>
                  <a:ext uri="{FF2B5EF4-FFF2-40B4-BE49-F238E27FC236}">
                    <a16:creationId xmlns:a16="http://schemas.microsoft.com/office/drawing/2014/main" id="{3313599A-BC8E-B363-C42C-EC7F56CAF6E9}"/>
                  </a:ext>
                </a:extLst>
              </p:cNvPr>
              <p:cNvCxnSpPr>
                <a:cxnSpLocks/>
              </p:cNvCxnSpPr>
              <p:nvPr/>
            </p:nvCxnSpPr>
            <p:spPr>
              <a:xfrm>
                <a:off x="9532549"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6" name="Shape95_20241212_102712">
                <a:extLst>
                  <a:ext uri="{FF2B5EF4-FFF2-40B4-BE49-F238E27FC236}">
                    <a16:creationId xmlns:a16="http://schemas.microsoft.com/office/drawing/2014/main" id="{909BBD6F-5033-6864-C6F0-FC0C4B0B9A7D}"/>
                  </a:ext>
                </a:extLst>
              </p:cNvPr>
              <p:cNvCxnSpPr>
                <a:cxnSpLocks/>
              </p:cNvCxnSpPr>
              <p:nvPr/>
            </p:nvCxnSpPr>
            <p:spPr>
              <a:xfrm>
                <a:off x="952050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7" name="Shape96_20241212_102712">
                <a:extLst>
                  <a:ext uri="{FF2B5EF4-FFF2-40B4-BE49-F238E27FC236}">
                    <a16:creationId xmlns:a16="http://schemas.microsoft.com/office/drawing/2014/main" id="{4136C768-F136-0FC4-7318-E1B21842F50E}"/>
                  </a:ext>
                </a:extLst>
              </p:cNvPr>
              <p:cNvCxnSpPr>
                <a:cxnSpLocks/>
              </p:cNvCxnSpPr>
              <p:nvPr/>
            </p:nvCxnSpPr>
            <p:spPr>
              <a:xfrm>
                <a:off x="957003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8" name="Shape97_20241212_102712">
                <a:extLst>
                  <a:ext uri="{FF2B5EF4-FFF2-40B4-BE49-F238E27FC236}">
                    <a16:creationId xmlns:a16="http://schemas.microsoft.com/office/drawing/2014/main" id="{B402F60B-883A-D58B-31D9-A8ED5621E8D3}"/>
                  </a:ext>
                </a:extLst>
              </p:cNvPr>
              <p:cNvCxnSpPr>
                <a:cxnSpLocks/>
              </p:cNvCxnSpPr>
              <p:nvPr/>
            </p:nvCxnSpPr>
            <p:spPr>
              <a:xfrm>
                <a:off x="956431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9" name="Shape98_20241212_102712">
                <a:extLst>
                  <a:ext uri="{FF2B5EF4-FFF2-40B4-BE49-F238E27FC236}">
                    <a16:creationId xmlns:a16="http://schemas.microsoft.com/office/drawing/2014/main" id="{F7BDFFD7-99AD-D2A8-022E-1A7FEBC84A17}"/>
                  </a:ext>
                </a:extLst>
              </p:cNvPr>
              <p:cNvCxnSpPr>
                <a:cxnSpLocks/>
              </p:cNvCxnSpPr>
              <p:nvPr/>
            </p:nvCxnSpPr>
            <p:spPr>
              <a:xfrm>
                <a:off x="959670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0" name="Shape99_20241212_102712">
                <a:extLst>
                  <a:ext uri="{FF2B5EF4-FFF2-40B4-BE49-F238E27FC236}">
                    <a16:creationId xmlns:a16="http://schemas.microsoft.com/office/drawing/2014/main" id="{D894599E-FBDF-F128-7D5D-A36BC3383888}"/>
                  </a:ext>
                </a:extLst>
              </p:cNvPr>
              <p:cNvCxnSpPr>
                <a:cxnSpLocks/>
              </p:cNvCxnSpPr>
              <p:nvPr/>
            </p:nvCxnSpPr>
            <p:spPr>
              <a:xfrm>
                <a:off x="963670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1" name="Shape100_20241212_102712">
                <a:extLst>
                  <a:ext uri="{FF2B5EF4-FFF2-40B4-BE49-F238E27FC236}">
                    <a16:creationId xmlns:a16="http://schemas.microsoft.com/office/drawing/2014/main" id="{9C9B0D9A-BB3E-78BA-9DB3-29E0121C43A8}"/>
                  </a:ext>
                </a:extLst>
              </p:cNvPr>
              <p:cNvCxnSpPr>
                <a:cxnSpLocks/>
              </p:cNvCxnSpPr>
              <p:nvPr/>
            </p:nvCxnSpPr>
            <p:spPr>
              <a:xfrm>
                <a:off x="966909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2" name="Shape101_20241212_102712">
                <a:extLst>
                  <a:ext uri="{FF2B5EF4-FFF2-40B4-BE49-F238E27FC236}">
                    <a16:creationId xmlns:a16="http://schemas.microsoft.com/office/drawing/2014/main" id="{50C53807-0A54-2F2D-8ACB-2C9FD9CB8037}"/>
                  </a:ext>
                </a:extLst>
              </p:cNvPr>
              <p:cNvCxnSpPr>
                <a:cxnSpLocks/>
              </p:cNvCxnSpPr>
              <p:nvPr/>
            </p:nvCxnSpPr>
            <p:spPr>
              <a:xfrm>
                <a:off x="969766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3" name="Shape102_20241212_102712">
                <a:extLst>
                  <a:ext uri="{FF2B5EF4-FFF2-40B4-BE49-F238E27FC236}">
                    <a16:creationId xmlns:a16="http://schemas.microsoft.com/office/drawing/2014/main" id="{0DD857CC-D7E4-D0EC-4970-0A0BFAC12DFC}"/>
                  </a:ext>
                </a:extLst>
              </p:cNvPr>
              <p:cNvCxnSpPr>
                <a:cxnSpLocks/>
              </p:cNvCxnSpPr>
              <p:nvPr/>
            </p:nvCxnSpPr>
            <p:spPr>
              <a:xfrm>
                <a:off x="1027297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4" name="Shape103_20241212_102712">
                <a:extLst>
                  <a:ext uri="{FF2B5EF4-FFF2-40B4-BE49-F238E27FC236}">
                    <a16:creationId xmlns:a16="http://schemas.microsoft.com/office/drawing/2014/main" id="{A798610A-D45D-3584-E4D7-1C169400DB9A}"/>
                  </a:ext>
                </a:extLst>
              </p:cNvPr>
              <p:cNvCxnSpPr>
                <a:cxnSpLocks/>
              </p:cNvCxnSpPr>
              <p:nvPr/>
            </p:nvCxnSpPr>
            <p:spPr>
              <a:xfrm>
                <a:off x="1029393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hape104_20241212_102712">
                <a:extLst>
                  <a:ext uri="{FF2B5EF4-FFF2-40B4-BE49-F238E27FC236}">
                    <a16:creationId xmlns:a16="http://schemas.microsoft.com/office/drawing/2014/main" id="{2B24A153-B25A-E1B6-5D02-9B1C7B29A16F}"/>
                  </a:ext>
                </a:extLst>
              </p:cNvPr>
              <p:cNvCxnSpPr>
                <a:cxnSpLocks/>
              </p:cNvCxnSpPr>
              <p:nvPr/>
            </p:nvCxnSpPr>
            <p:spPr>
              <a:xfrm>
                <a:off x="1031679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hape105_20241212_102712">
                <a:extLst>
                  <a:ext uri="{FF2B5EF4-FFF2-40B4-BE49-F238E27FC236}">
                    <a16:creationId xmlns:a16="http://schemas.microsoft.com/office/drawing/2014/main" id="{4F9DBD8B-939D-3347-428E-7D73C4B1616D}"/>
                  </a:ext>
                </a:extLst>
              </p:cNvPr>
              <p:cNvCxnSpPr>
                <a:cxnSpLocks/>
              </p:cNvCxnSpPr>
              <p:nvPr/>
            </p:nvCxnSpPr>
            <p:spPr>
              <a:xfrm>
                <a:off x="1032631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hape106_20241212_102712">
                <a:extLst>
                  <a:ext uri="{FF2B5EF4-FFF2-40B4-BE49-F238E27FC236}">
                    <a16:creationId xmlns:a16="http://schemas.microsoft.com/office/drawing/2014/main" id="{DE9FEE87-F88A-A9E4-73EA-70C491C9CF42}"/>
                  </a:ext>
                </a:extLst>
              </p:cNvPr>
              <p:cNvCxnSpPr>
                <a:cxnSpLocks/>
              </p:cNvCxnSpPr>
              <p:nvPr/>
            </p:nvCxnSpPr>
            <p:spPr>
              <a:xfrm>
                <a:off x="1035489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hape107_20241212_102712">
                <a:extLst>
                  <a:ext uri="{FF2B5EF4-FFF2-40B4-BE49-F238E27FC236}">
                    <a16:creationId xmlns:a16="http://schemas.microsoft.com/office/drawing/2014/main" id="{16BCCFBF-E1AF-C22F-26D4-700A4336FEF2}"/>
                  </a:ext>
                </a:extLst>
              </p:cNvPr>
              <p:cNvCxnSpPr>
                <a:cxnSpLocks/>
              </p:cNvCxnSpPr>
              <p:nvPr/>
            </p:nvCxnSpPr>
            <p:spPr>
              <a:xfrm>
                <a:off x="1041775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9" name="Shape108_20241212_102712">
                <a:extLst>
                  <a:ext uri="{FF2B5EF4-FFF2-40B4-BE49-F238E27FC236}">
                    <a16:creationId xmlns:a16="http://schemas.microsoft.com/office/drawing/2014/main" id="{5F10067D-DE3E-2A82-B4E4-C1E24D9F9242}"/>
                  </a:ext>
                </a:extLst>
              </p:cNvPr>
              <p:cNvCxnSpPr>
                <a:cxnSpLocks/>
              </p:cNvCxnSpPr>
              <p:nvPr/>
            </p:nvCxnSpPr>
            <p:spPr>
              <a:xfrm>
                <a:off x="1046347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0" name="Shape109_20241212_102712">
                <a:extLst>
                  <a:ext uri="{FF2B5EF4-FFF2-40B4-BE49-F238E27FC236}">
                    <a16:creationId xmlns:a16="http://schemas.microsoft.com/office/drawing/2014/main" id="{FBEEED09-83F2-76CB-F7E4-B01EE2F4F55A}"/>
                  </a:ext>
                </a:extLst>
              </p:cNvPr>
              <p:cNvCxnSpPr>
                <a:cxnSpLocks/>
              </p:cNvCxnSpPr>
              <p:nvPr/>
            </p:nvCxnSpPr>
            <p:spPr>
              <a:xfrm>
                <a:off x="1055301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1" name="Shape110_20241212_102712">
                <a:extLst>
                  <a:ext uri="{FF2B5EF4-FFF2-40B4-BE49-F238E27FC236}">
                    <a16:creationId xmlns:a16="http://schemas.microsoft.com/office/drawing/2014/main" id="{EB82641A-928F-722D-4647-A26F73858AA1}"/>
                  </a:ext>
                </a:extLst>
              </p:cNvPr>
              <p:cNvCxnSpPr>
                <a:cxnSpLocks/>
              </p:cNvCxnSpPr>
              <p:nvPr/>
            </p:nvCxnSpPr>
            <p:spPr>
              <a:xfrm>
                <a:off x="10583492"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2" name="Shape111_20241212_102712">
                <a:extLst>
                  <a:ext uri="{FF2B5EF4-FFF2-40B4-BE49-F238E27FC236}">
                    <a16:creationId xmlns:a16="http://schemas.microsoft.com/office/drawing/2014/main" id="{7530469F-61D8-B3F2-6E9A-F7FA6E5D0B45}"/>
                  </a:ext>
                </a:extLst>
              </p:cNvPr>
              <p:cNvCxnSpPr>
                <a:cxnSpLocks/>
              </p:cNvCxnSpPr>
              <p:nvPr/>
            </p:nvCxnSpPr>
            <p:spPr>
              <a:xfrm>
                <a:off x="1113403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3" name="Shape0_20241212_102712">
                <a:extLst>
                  <a:ext uri="{FF2B5EF4-FFF2-40B4-BE49-F238E27FC236}">
                    <a16:creationId xmlns:a16="http://schemas.microsoft.com/office/drawing/2014/main" id="{B2DDFD05-3B49-8934-871B-8071E5A18982}"/>
                  </a:ext>
                </a:extLst>
              </p:cNvPr>
              <p:cNvCxnSpPr>
                <a:cxnSpLocks/>
              </p:cNvCxnSpPr>
              <p:nvPr/>
            </p:nvCxnSpPr>
            <p:spPr>
              <a:xfrm>
                <a:off x="11972237" y="2576278"/>
                <a:ext cx="0" cy="1307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37397BA-C349-5A58-9262-57C21CD16CDC}"/>
                </a:ext>
              </a:extLst>
            </p:cNvPr>
            <p:cNvGrpSpPr/>
            <p:nvPr/>
          </p:nvGrpSpPr>
          <p:grpSpPr>
            <a:xfrm>
              <a:off x="1459298" y="1684659"/>
              <a:ext cx="8865901" cy="1871213"/>
              <a:chOff x="1459298" y="1684659"/>
              <a:chExt cx="8865901" cy="1871213"/>
            </a:xfrm>
          </p:grpSpPr>
          <p:sp>
            <p:nvSpPr>
              <p:cNvPr id="37" name="Shape0_20241212_112800">
                <a:extLst>
                  <a:ext uri="{FF2B5EF4-FFF2-40B4-BE49-F238E27FC236}">
                    <a16:creationId xmlns:a16="http://schemas.microsoft.com/office/drawing/2014/main" id="{2F00A04A-6D56-2848-99B6-795C000E12F5}"/>
                  </a:ext>
                </a:extLst>
              </p:cNvPr>
              <p:cNvSpPr/>
              <p:nvPr/>
            </p:nvSpPr>
            <p:spPr>
              <a:xfrm>
                <a:off x="1459298" y="1721852"/>
                <a:ext cx="1862598" cy="328101"/>
              </a:xfrm>
              <a:custGeom>
                <a:avLst/>
                <a:gdLst>
                  <a:gd name="connsiteX0" fmla="*/ 0 w 2204085"/>
                  <a:gd name="connsiteY0" fmla="*/ 0 h 455295"/>
                  <a:gd name="connsiteX1" fmla="*/ 129540 w 2204085"/>
                  <a:gd name="connsiteY1" fmla="*/ 0 h 455295"/>
                  <a:gd name="connsiteX2" fmla="*/ 129540 w 2204085"/>
                  <a:gd name="connsiteY2" fmla="*/ 30480 h 455295"/>
                  <a:gd name="connsiteX3" fmla="*/ 316230 w 2204085"/>
                  <a:gd name="connsiteY3" fmla="*/ 30480 h 455295"/>
                  <a:gd name="connsiteX4" fmla="*/ 316230 w 2204085"/>
                  <a:gd name="connsiteY4" fmla="*/ 43815 h 455295"/>
                  <a:gd name="connsiteX5" fmla="*/ 407670 w 2204085"/>
                  <a:gd name="connsiteY5" fmla="*/ 43815 h 455295"/>
                  <a:gd name="connsiteX6" fmla="*/ 407670 w 2204085"/>
                  <a:gd name="connsiteY6" fmla="*/ 74295 h 455295"/>
                  <a:gd name="connsiteX7" fmla="*/ 470535 w 2204085"/>
                  <a:gd name="connsiteY7" fmla="*/ 74295 h 455295"/>
                  <a:gd name="connsiteX8" fmla="*/ 470535 w 2204085"/>
                  <a:gd name="connsiteY8" fmla="*/ 87630 h 455295"/>
                  <a:gd name="connsiteX9" fmla="*/ 554355 w 2204085"/>
                  <a:gd name="connsiteY9" fmla="*/ 87630 h 455295"/>
                  <a:gd name="connsiteX10" fmla="*/ 554355 w 2204085"/>
                  <a:gd name="connsiteY10" fmla="*/ 100965 h 455295"/>
                  <a:gd name="connsiteX11" fmla="*/ 714375 w 2204085"/>
                  <a:gd name="connsiteY11" fmla="*/ 100965 h 455295"/>
                  <a:gd name="connsiteX12" fmla="*/ 714375 w 2204085"/>
                  <a:gd name="connsiteY12" fmla="*/ 127635 h 455295"/>
                  <a:gd name="connsiteX13" fmla="*/ 912495 w 2204085"/>
                  <a:gd name="connsiteY13" fmla="*/ 127635 h 455295"/>
                  <a:gd name="connsiteX14" fmla="*/ 912495 w 2204085"/>
                  <a:gd name="connsiteY14" fmla="*/ 146685 h 455295"/>
                  <a:gd name="connsiteX15" fmla="*/ 1070610 w 2204085"/>
                  <a:gd name="connsiteY15" fmla="*/ 146685 h 455295"/>
                  <a:gd name="connsiteX16" fmla="*/ 1070610 w 2204085"/>
                  <a:gd name="connsiteY16" fmla="*/ 165735 h 455295"/>
                  <a:gd name="connsiteX17" fmla="*/ 1099185 w 2204085"/>
                  <a:gd name="connsiteY17" fmla="*/ 165735 h 455295"/>
                  <a:gd name="connsiteX18" fmla="*/ 1099185 w 2204085"/>
                  <a:gd name="connsiteY18" fmla="*/ 179070 h 455295"/>
                  <a:gd name="connsiteX19" fmla="*/ 1215390 w 2204085"/>
                  <a:gd name="connsiteY19" fmla="*/ 179070 h 455295"/>
                  <a:gd name="connsiteX20" fmla="*/ 1215390 w 2204085"/>
                  <a:gd name="connsiteY20" fmla="*/ 205740 h 455295"/>
                  <a:gd name="connsiteX21" fmla="*/ 1388745 w 2204085"/>
                  <a:gd name="connsiteY21" fmla="*/ 205740 h 455295"/>
                  <a:gd name="connsiteX22" fmla="*/ 1396365 w 2204085"/>
                  <a:gd name="connsiteY22" fmla="*/ 278130 h 455295"/>
                  <a:gd name="connsiteX23" fmla="*/ 1687830 w 2204085"/>
                  <a:gd name="connsiteY23" fmla="*/ 278130 h 455295"/>
                  <a:gd name="connsiteX24" fmla="*/ 1687830 w 2204085"/>
                  <a:gd name="connsiteY24" fmla="*/ 302895 h 455295"/>
                  <a:gd name="connsiteX25" fmla="*/ 1796415 w 2204085"/>
                  <a:gd name="connsiteY25" fmla="*/ 297180 h 455295"/>
                  <a:gd name="connsiteX26" fmla="*/ 1805940 w 2204085"/>
                  <a:gd name="connsiteY26" fmla="*/ 320040 h 455295"/>
                  <a:gd name="connsiteX27" fmla="*/ 1813560 w 2204085"/>
                  <a:gd name="connsiteY27" fmla="*/ 320040 h 455295"/>
                  <a:gd name="connsiteX28" fmla="*/ 1817370 w 2204085"/>
                  <a:gd name="connsiteY28" fmla="*/ 339090 h 455295"/>
                  <a:gd name="connsiteX29" fmla="*/ 1826895 w 2204085"/>
                  <a:gd name="connsiteY29" fmla="*/ 340995 h 455295"/>
                  <a:gd name="connsiteX30" fmla="*/ 1826895 w 2204085"/>
                  <a:gd name="connsiteY30" fmla="*/ 363855 h 455295"/>
                  <a:gd name="connsiteX31" fmla="*/ 1895475 w 2204085"/>
                  <a:gd name="connsiteY31" fmla="*/ 356235 h 455295"/>
                  <a:gd name="connsiteX32" fmla="*/ 1903095 w 2204085"/>
                  <a:gd name="connsiteY32" fmla="*/ 382905 h 455295"/>
                  <a:gd name="connsiteX33" fmla="*/ 2093595 w 2204085"/>
                  <a:gd name="connsiteY33" fmla="*/ 381000 h 455295"/>
                  <a:gd name="connsiteX34" fmla="*/ 2093595 w 2204085"/>
                  <a:gd name="connsiteY34" fmla="*/ 403860 h 455295"/>
                  <a:gd name="connsiteX35" fmla="*/ 2177415 w 2204085"/>
                  <a:gd name="connsiteY35" fmla="*/ 400050 h 455295"/>
                  <a:gd name="connsiteX36" fmla="*/ 2181225 w 2204085"/>
                  <a:gd name="connsiteY36" fmla="*/ 421005 h 455295"/>
                  <a:gd name="connsiteX37" fmla="*/ 2200275 w 2204085"/>
                  <a:gd name="connsiteY37" fmla="*/ 419100 h 455295"/>
                  <a:gd name="connsiteX38" fmla="*/ 2204085 w 2204085"/>
                  <a:gd name="connsiteY38" fmla="*/ 455295 h 455295"/>
                  <a:gd name="connsiteX0" fmla="*/ 0 w 2200641"/>
                  <a:gd name="connsiteY0" fmla="*/ 0 h 464820"/>
                  <a:gd name="connsiteX1" fmla="*/ 129540 w 2200641"/>
                  <a:gd name="connsiteY1" fmla="*/ 0 h 464820"/>
                  <a:gd name="connsiteX2" fmla="*/ 129540 w 2200641"/>
                  <a:gd name="connsiteY2" fmla="*/ 30480 h 464820"/>
                  <a:gd name="connsiteX3" fmla="*/ 316230 w 2200641"/>
                  <a:gd name="connsiteY3" fmla="*/ 30480 h 464820"/>
                  <a:gd name="connsiteX4" fmla="*/ 316230 w 2200641"/>
                  <a:gd name="connsiteY4" fmla="*/ 43815 h 464820"/>
                  <a:gd name="connsiteX5" fmla="*/ 407670 w 2200641"/>
                  <a:gd name="connsiteY5" fmla="*/ 43815 h 464820"/>
                  <a:gd name="connsiteX6" fmla="*/ 407670 w 2200641"/>
                  <a:gd name="connsiteY6" fmla="*/ 74295 h 464820"/>
                  <a:gd name="connsiteX7" fmla="*/ 470535 w 2200641"/>
                  <a:gd name="connsiteY7" fmla="*/ 74295 h 464820"/>
                  <a:gd name="connsiteX8" fmla="*/ 470535 w 2200641"/>
                  <a:gd name="connsiteY8" fmla="*/ 87630 h 464820"/>
                  <a:gd name="connsiteX9" fmla="*/ 554355 w 2200641"/>
                  <a:gd name="connsiteY9" fmla="*/ 87630 h 464820"/>
                  <a:gd name="connsiteX10" fmla="*/ 554355 w 2200641"/>
                  <a:gd name="connsiteY10" fmla="*/ 100965 h 464820"/>
                  <a:gd name="connsiteX11" fmla="*/ 714375 w 2200641"/>
                  <a:gd name="connsiteY11" fmla="*/ 100965 h 464820"/>
                  <a:gd name="connsiteX12" fmla="*/ 714375 w 2200641"/>
                  <a:gd name="connsiteY12" fmla="*/ 127635 h 464820"/>
                  <a:gd name="connsiteX13" fmla="*/ 912495 w 2200641"/>
                  <a:gd name="connsiteY13" fmla="*/ 127635 h 464820"/>
                  <a:gd name="connsiteX14" fmla="*/ 912495 w 2200641"/>
                  <a:gd name="connsiteY14" fmla="*/ 146685 h 464820"/>
                  <a:gd name="connsiteX15" fmla="*/ 1070610 w 2200641"/>
                  <a:gd name="connsiteY15" fmla="*/ 146685 h 464820"/>
                  <a:gd name="connsiteX16" fmla="*/ 1070610 w 2200641"/>
                  <a:gd name="connsiteY16" fmla="*/ 165735 h 464820"/>
                  <a:gd name="connsiteX17" fmla="*/ 1099185 w 2200641"/>
                  <a:gd name="connsiteY17" fmla="*/ 165735 h 464820"/>
                  <a:gd name="connsiteX18" fmla="*/ 1099185 w 2200641"/>
                  <a:gd name="connsiteY18" fmla="*/ 179070 h 464820"/>
                  <a:gd name="connsiteX19" fmla="*/ 1215390 w 2200641"/>
                  <a:gd name="connsiteY19" fmla="*/ 179070 h 464820"/>
                  <a:gd name="connsiteX20" fmla="*/ 1215390 w 2200641"/>
                  <a:gd name="connsiteY20" fmla="*/ 205740 h 464820"/>
                  <a:gd name="connsiteX21" fmla="*/ 1388745 w 2200641"/>
                  <a:gd name="connsiteY21" fmla="*/ 205740 h 464820"/>
                  <a:gd name="connsiteX22" fmla="*/ 1396365 w 2200641"/>
                  <a:gd name="connsiteY22" fmla="*/ 278130 h 464820"/>
                  <a:gd name="connsiteX23" fmla="*/ 1687830 w 2200641"/>
                  <a:gd name="connsiteY23" fmla="*/ 278130 h 464820"/>
                  <a:gd name="connsiteX24" fmla="*/ 1687830 w 2200641"/>
                  <a:gd name="connsiteY24" fmla="*/ 302895 h 464820"/>
                  <a:gd name="connsiteX25" fmla="*/ 1796415 w 2200641"/>
                  <a:gd name="connsiteY25" fmla="*/ 297180 h 464820"/>
                  <a:gd name="connsiteX26" fmla="*/ 1805940 w 2200641"/>
                  <a:gd name="connsiteY26" fmla="*/ 320040 h 464820"/>
                  <a:gd name="connsiteX27" fmla="*/ 1813560 w 2200641"/>
                  <a:gd name="connsiteY27" fmla="*/ 320040 h 464820"/>
                  <a:gd name="connsiteX28" fmla="*/ 1817370 w 2200641"/>
                  <a:gd name="connsiteY28" fmla="*/ 339090 h 464820"/>
                  <a:gd name="connsiteX29" fmla="*/ 1826895 w 2200641"/>
                  <a:gd name="connsiteY29" fmla="*/ 340995 h 464820"/>
                  <a:gd name="connsiteX30" fmla="*/ 1826895 w 2200641"/>
                  <a:gd name="connsiteY30" fmla="*/ 363855 h 464820"/>
                  <a:gd name="connsiteX31" fmla="*/ 1895475 w 2200641"/>
                  <a:gd name="connsiteY31" fmla="*/ 356235 h 464820"/>
                  <a:gd name="connsiteX32" fmla="*/ 1903095 w 2200641"/>
                  <a:gd name="connsiteY32" fmla="*/ 382905 h 464820"/>
                  <a:gd name="connsiteX33" fmla="*/ 2093595 w 2200641"/>
                  <a:gd name="connsiteY33" fmla="*/ 381000 h 464820"/>
                  <a:gd name="connsiteX34" fmla="*/ 2093595 w 2200641"/>
                  <a:gd name="connsiteY34" fmla="*/ 403860 h 464820"/>
                  <a:gd name="connsiteX35" fmla="*/ 2177415 w 2200641"/>
                  <a:gd name="connsiteY35" fmla="*/ 400050 h 464820"/>
                  <a:gd name="connsiteX36" fmla="*/ 2181225 w 2200641"/>
                  <a:gd name="connsiteY36" fmla="*/ 421005 h 464820"/>
                  <a:gd name="connsiteX37" fmla="*/ 2200275 w 2200641"/>
                  <a:gd name="connsiteY37" fmla="*/ 419100 h 464820"/>
                  <a:gd name="connsiteX38" fmla="*/ 2200275 w 2200641"/>
                  <a:gd name="connsiteY38" fmla="*/ 464820 h 464820"/>
                  <a:gd name="connsiteX0" fmla="*/ 0 w 2200641"/>
                  <a:gd name="connsiteY0" fmla="*/ 0 h 464820"/>
                  <a:gd name="connsiteX1" fmla="*/ 129540 w 2200641"/>
                  <a:gd name="connsiteY1" fmla="*/ 0 h 464820"/>
                  <a:gd name="connsiteX2" fmla="*/ 129540 w 2200641"/>
                  <a:gd name="connsiteY2" fmla="*/ 30480 h 464820"/>
                  <a:gd name="connsiteX3" fmla="*/ 316230 w 2200641"/>
                  <a:gd name="connsiteY3" fmla="*/ 30480 h 464820"/>
                  <a:gd name="connsiteX4" fmla="*/ 316230 w 2200641"/>
                  <a:gd name="connsiteY4" fmla="*/ 43815 h 464820"/>
                  <a:gd name="connsiteX5" fmla="*/ 407670 w 2200641"/>
                  <a:gd name="connsiteY5" fmla="*/ 43815 h 464820"/>
                  <a:gd name="connsiteX6" fmla="*/ 407670 w 2200641"/>
                  <a:gd name="connsiteY6" fmla="*/ 74295 h 464820"/>
                  <a:gd name="connsiteX7" fmla="*/ 470535 w 2200641"/>
                  <a:gd name="connsiteY7" fmla="*/ 74295 h 464820"/>
                  <a:gd name="connsiteX8" fmla="*/ 470535 w 2200641"/>
                  <a:gd name="connsiteY8" fmla="*/ 87630 h 464820"/>
                  <a:gd name="connsiteX9" fmla="*/ 554355 w 2200641"/>
                  <a:gd name="connsiteY9" fmla="*/ 87630 h 464820"/>
                  <a:gd name="connsiteX10" fmla="*/ 554355 w 2200641"/>
                  <a:gd name="connsiteY10" fmla="*/ 100965 h 464820"/>
                  <a:gd name="connsiteX11" fmla="*/ 714375 w 2200641"/>
                  <a:gd name="connsiteY11" fmla="*/ 100965 h 464820"/>
                  <a:gd name="connsiteX12" fmla="*/ 714375 w 2200641"/>
                  <a:gd name="connsiteY12" fmla="*/ 127635 h 464820"/>
                  <a:gd name="connsiteX13" fmla="*/ 912495 w 2200641"/>
                  <a:gd name="connsiteY13" fmla="*/ 127635 h 464820"/>
                  <a:gd name="connsiteX14" fmla="*/ 912495 w 2200641"/>
                  <a:gd name="connsiteY14" fmla="*/ 146685 h 464820"/>
                  <a:gd name="connsiteX15" fmla="*/ 1070610 w 2200641"/>
                  <a:gd name="connsiteY15" fmla="*/ 146685 h 464820"/>
                  <a:gd name="connsiteX16" fmla="*/ 1070610 w 2200641"/>
                  <a:gd name="connsiteY16" fmla="*/ 165735 h 464820"/>
                  <a:gd name="connsiteX17" fmla="*/ 1099185 w 2200641"/>
                  <a:gd name="connsiteY17" fmla="*/ 165735 h 464820"/>
                  <a:gd name="connsiteX18" fmla="*/ 1099185 w 2200641"/>
                  <a:gd name="connsiteY18" fmla="*/ 179070 h 464820"/>
                  <a:gd name="connsiteX19" fmla="*/ 1215390 w 2200641"/>
                  <a:gd name="connsiteY19" fmla="*/ 179070 h 464820"/>
                  <a:gd name="connsiteX20" fmla="*/ 1215390 w 2200641"/>
                  <a:gd name="connsiteY20" fmla="*/ 205740 h 464820"/>
                  <a:gd name="connsiteX21" fmla="*/ 1362075 w 2200641"/>
                  <a:gd name="connsiteY21" fmla="*/ 207645 h 464820"/>
                  <a:gd name="connsiteX22" fmla="*/ 1396365 w 2200641"/>
                  <a:gd name="connsiteY22" fmla="*/ 278130 h 464820"/>
                  <a:gd name="connsiteX23" fmla="*/ 1687830 w 2200641"/>
                  <a:gd name="connsiteY23" fmla="*/ 278130 h 464820"/>
                  <a:gd name="connsiteX24" fmla="*/ 1687830 w 2200641"/>
                  <a:gd name="connsiteY24" fmla="*/ 302895 h 464820"/>
                  <a:gd name="connsiteX25" fmla="*/ 1796415 w 2200641"/>
                  <a:gd name="connsiteY25" fmla="*/ 297180 h 464820"/>
                  <a:gd name="connsiteX26" fmla="*/ 1805940 w 2200641"/>
                  <a:gd name="connsiteY26" fmla="*/ 320040 h 464820"/>
                  <a:gd name="connsiteX27" fmla="*/ 1813560 w 2200641"/>
                  <a:gd name="connsiteY27" fmla="*/ 320040 h 464820"/>
                  <a:gd name="connsiteX28" fmla="*/ 1817370 w 2200641"/>
                  <a:gd name="connsiteY28" fmla="*/ 339090 h 464820"/>
                  <a:gd name="connsiteX29" fmla="*/ 1826895 w 2200641"/>
                  <a:gd name="connsiteY29" fmla="*/ 340995 h 464820"/>
                  <a:gd name="connsiteX30" fmla="*/ 1826895 w 2200641"/>
                  <a:gd name="connsiteY30" fmla="*/ 363855 h 464820"/>
                  <a:gd name="connsiteX31" fmla="*/ 1895475 w 2200641"/>
                  <a:gd name="connsiteY31" fmla="*/ 356235 h 464820"/>
                  <a:gd name="connsiteX32" fmla="*/ 1903095 w 2200641"/>
                  <a:gd name="connsiteY32" fmla="*/ 382905 h 464820"/>
                  <a:gd name="connsiteX33" fmla="*/ 2093595 w 2200641"/>
                  <a:gd name="connsiteY33" fmla="*/ 381000 h 464820"/>
                  <a:gd name="connsiteX34" fmla="*/ 2093595 w 2200641"/>
                  <a:gd name="connsiteY34" fmla="*/ 403860 h 464820"/>
                  <a:gd name="connsiteX35" fmla="*/ 2177415 w 2200641"/>
                  <a:gd name="connsiteY35" fmla="*/ 400050 h 464820"/>
                  <a:gd name="connsiteX36" fmla="*/ 2181225 w 2200641"/>
                  <a:gd name="connsiteY36" fmla="*/ 421005 h 464820"/>
                  <a:gd name="connsiteX37" fmla="*/ 2200275 w 2200641"/>
                  <a:gd name="connsiteY37" fmla="*/ 419100 h 464820"/>
                  <a:gd name="connsiteX38" fmla="*/ 2200275 w 2200641"/>
                  <a:gd name="connsiteY38" fmla="*/ 464820 h 464820"/>
                  <a:gd name="connsiteX0" fmla="*/ 0 w 2211953"/>
                  <a:gd name="connsiteY0" fmla="*/ 2699 h 464820"/>
                  <a:gd name="connsiteX1" fmla="*/ 140852 w 2211953"/>
                  <a:gd name="connsiteY1" fmla="*/ 0 h 464820"/>
                  <a:gd name="connsiteX2" fmla="*/ 140852 w 2211953"/>
                  <a:gd name="connsiteY2" fmla="*/ 30480 h 464820"/>
                  <a:gd name="connsiteX3" fmla="*/ 327542 w 2211953"/>
                  <a:gd name="connsiteY3" fmla="*/ 30480 h 464820"/>
                  <a:gd name="connsiteX4" fmla="*/ 327542 w 2211953"/>
                  <a:gd name="connsiteY4" fmla="*/ 43815 h 464820"/>
                  <a:gd name="connsiteX5" fmla="*/ 418982 w 2211953"/>
                  <a:gd name="connsiteY5" fmla="*/ 43815 h 464820"/>
                  <a:gd name="connsiteX6" fmla="*/ 418982 w 2211953"/>
                  <a:gd name="connsiteY6" fmla="*/ 74295 h 464820"/>
                  <a:gd name="connsiteX7" fmla="*/ 481847 w 2211953"/>
                  <a:gd name="connsiteY7" fmla="*/ 74295 h 464820"/>
                  <a:gd name="connsiteX8" fmla="*/ 481847 w 2211953"/>
                  <a:gd name="connsiteY8" fmla="*/ 87630 h 464820"/>
                  <a:gd name="connsiteX9" fmla="*/ 565667 w 2211953"/>
                  <a:gd name="connsiteY9" fmla="*/ 87630 h 464820"/>
                  <a:gd name="connsiteX10" fmla="*/ 565667 w 2211953"/>
                  <a:gd name="connsiteY10" fmla="*/ 100965 h 464820"/>
                  <a:gd name="connsiteX11" fmla="*/ 725687 w 2211953"/>
                  <a:gd name="connsiteY11" fmla="*/ 100965 h 464820"/>
                  <a:gd name="connsiteX12" fmla="*/ 725687 w 2211953"/>
                  <a:gd name="connsiteY12" fmla="*/ 127635 h 464820"/>
                  <a:gd name="connsiteX13" fmla="*/ 923807 w 2211953"/>
                  <a:gd name="connsiteY13" fmla="*/ 127635 h 464820"/>
                  <a:gd name="connsiteX14" fmla="*/ 923807 w 2211953"/>
                  <a:gd name="connsiteY14" fmla="*/ 146685 h 464820"/>
                  <a:gd name="connsiteX15" fmla="*/ 1081922 w 2211953"/>
                  <a:gd name="connsiteY15" fmla="*/ 146685 h 464820"/>
                  <a:gd name="connsiteX16" fmla="*/ 1081922 w 2211953"/>
                  <a:gd name="connsiteY16" fmla="*/ 165735 h 464820"/>
                  <a:gd name="connsiteX17" fmla="*/ 1110497 w 2211953"/>
                  <a:gd name="connsiteY17" fmla="*/ 165735 h 464820"/>
                  <a:gd name="connsiteX18" fmla="*/ 1110497 w 2211953"/>
                  <a:gd name="connsiteY18" fmla="*/ 179070 h 464820"/>
                  <a:gd name="connsiteX19" fmla="*/ 1226702 w 2211953"/>
                  <a:gd name="connsiteY19" fmla="*/ 179070 h 464820"/>
                  <a:gd name="connsiteX20" fmla="*/ 1226702 w 2211953"/>
                  <a:gd name="connsiteY20" fmla="*/ 205740 h 464820"/>
                  <a:gd name="connsiteX21" fmla="*/ 1373387 w 2211953"/>
                  <a:gd name="connsiteY21" fmla="*/ 207645 h 464820"/>
                  <a:gd name="connsiteX22" fmla="*/ 1407677 w 2211953"/>
                  <a:gd name="connsiteY22" fmla="*/ 278130 h 464820"/>
                  <a:gd name="connsiteX23" fmla="*/ 1699142 w 2211953"/>
                  <a:gd name="connsiteY23" fmla="*/ 278130 h 464820"/>
                  <a:gd name="connsiteX24" fmla="*/ 1699142 w 2211953"/>
                  <a:gd name="connsiteY24" fmla="*/ 302895 h 464820"/>
                  <a:gd name="connsiteX25" fmla="*/ 1807727 w 2211953"/>
                  <a:gd name="connsiteY25" fmla="*/ 297180 h 464820"/>
                  <a:gd name="connsiteX26" fmla="*/ 1817252 w 2211953"/>
                  <a:gd name="connsiteY26" fmla="*/ 320040 h 464820"/>
                  <a:gd name="connsiteX27" fmla="*/ 1824872 w 2211953"/>
                  <a:gd name="connsiteY27" fmla="*/ 320040 h 464820"/>
                  <a:gd name="connsiteX28" fmla="*/ 1828682 w 2211953"/>
                  <a:gd name="connsiteY28" fmla="*/ 339090 h 464820"/>
                  <a:gd name="connsiteX29" fmla="*/ 1838207 w 2211953"/>
                  <a:gd name="connsiteY29" fmla="*/ 340995 h 464820"/>
                  <a:gd name="connsiteX30" fmla="*/ 1838207 w 2211953"/>
                  <a:gd name="connsiteY30" fmla="*/ 363855 h 464820"/>
                  <a:gd name="connsiteX31" fmla="*/ 1906787 w 2211953"/>
                  <a:gd name="connsiteY31" fmla="*/ 356235 h 464820"/>
                  <a:gd name="connsiteX32" fmla="*/ 1914407 w 2211953"/>
                  <a:gd name="connsiteY32" fmla="*/ 382905 h 464820"/>
                  <a:gd name="connsiteX33" fmla="*/ 2104907 w 2211953"/>
                  <a:gd name="connsiteY33" fmla="*/ 381000 h 464820"/>
                  <a:gd name="connsiteX34" fmla="*/ 2104907 w 2211953"/>
                  <a:gd name="connsiteY34" fmla="*/ 403860 h 464820"/>
                  <a:gd name="connsiteX35" fmla="*/ 2188727 w 2211953"/>
                  <a:gd name="connsiteY35" fmla="*/ 400050 h 464820"/>
                  <a:gd name="connsiteX36" fmla="*/ 2192537 w 2211953"/>
                  <a:gd name="connsiteY36" fmla="*/ 421005 h 464820"/>
                  <a:gd name="connsiteX37" fmla="*/ 2211587 w 2211953"/>
                  <a:gd name="connsiteY37" fmla="*/ 419100 h 464820"/>
                  <a:gd name="connsiteX38" fmla="*/ 2211587 w 2211953"/>
                  <a:gd name="connsiteY38" fmla="*/ 46482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11953" h="464820">
                    <a:moveTo>
                      <a:pt x="0" y="2699"/>
                    </a:moveTo>
                    <a:lnTo>
                      <a:pt x="140852" y="0"/>
                    </a:lnTo>
                    <a:lnTo>
                      <a:pt x="140852" y="30480"/>
                    </a:lnTo>
                    <a:lnTo>
                      <a:pt x="327542" y="30480"/>
                    </a:lnTo>
                    <a:lnTo>
                      <a:pt x="327542" y="43815"/>
                    </a:lnTo>
                    <a:lnTo>
                      <a:pt x="418982" y="43815"/>
                    </a:lnTo>
                    <a:lnTo>
                      <a:pt x="418982" y="74295"/>
                    </a:lnTo>
                    <a:lnTo>
                      <a:pt x="481847" y="74295"/>
                    </a:lnTo>
                    <a:lnTo>
                      <a:pt x="481847" y="87630"/>
                    </a:lnTo>
                    <a:lnTo>
                      <a:pt x="565667" y="87630"/>
                    </a:lnTo>
                    <a:lnTo>
                      <a:pt x="565667" y="100965"/>
                    </a:lnTo>
                    <a:lnTo>
                      <a:pt x="725687" y="100965"/>
                    </a:lnTo>
                    <a:lnTo>
                      <a:pt x="725687" y="127635"/>
                    </a:lnTo>
                    <a:lnTo>
                      <a:pt x="923807" y="127635"/>
                    </a:lnTo>
                    <a:lnTo>
                      <a:pt x="923807" y="146685"/>
                    </a:lnTo>
                    <a:lnTo>
                      <a:pt x="1081922" y="146685"/>
                    </a:lnTo>
                    <a:lnTo>
                      <a:pt x="1081922" y="165735"/>
                    </a:lnTo>
                    <a:lnTo>
                      <a:pt x="1110497" y="165735"/>
                    </a:lnTo>
                    <a:lnTo>
                      <a:pt x="1110497" y="179070"/>
                    </a:lnTo>
                    <a:lnTo>
                      <a:pt x="1226702" y="179070"/>
                    </a:lnTo>
                    <a:lnTo>
                      <a:pt x="1226702" y="205740"/>
                    </a:lnTo>
                    <a:lnTo>
                      <a:pt x="1373387" y="207645"/>
                    </a:lnTo>
                    <a:lnTo>
                      <a:pt x="1407677" y="278130"/>
                    </a:lnTo>
                    <a:lnTo>
                      <a:pt x="1699142" y="278130"/>
                    </a:lnTo>
                    <a:lnTo>
                      <a:pt x="1699142" y="302895"/>
                    </a:lnTo>
                    <a:lnTo>
                      <a:pt x="1807727" y="297180"/>
                    </a:lnTo>
                    <a:lnTo>
                      <a:pt x="1817252" y="320040"/>
                    </a:lnTo>
                    <a:lnTo>
                      <a:pt x="1824872" y="320040"/>
                    </a:lnTo>
                    <a:lnTo>
                      <a:pt x="1828682" y="339090"/>
                    </a:lnTo>
                    <a:lnTo>
                      <a:pt x="1838207" y="340995"/>
                    </a:lnTo>
                    <a:lnTo>
                      <a:pt x="1838207" y="363855"/>
                    </a:lnTo>
                    <a:lnTo>
                      <a:pt x="1906787" y="356235"/>
                    </a:lnTo>
                    <a:lnTo>
                      <a:pt x="1914407" y="382905"/>
                    </a:lnTo>
                    <a:lnTo>
                      <a:pt x="2104907" y="381000"/>
                    </a:lnTo>
                    <a:lnTo>
                      <a:pt x="2104907" y="403860"/>
                    </a:lnTo>
                    <a:lnTo>
                      <a:pt x="2188727" y="400050"/>
                    </a:lnTo>
                    <a:lnTo>
                      <a:pt x="2192537" y="421005"/>
                    </a:lnTo>
                    <a:lnTo>
                      <a:pt x="2211587" y="419100"/>
                    </a:lnTo>
                    <a:cubicBezTo>
                      <a:pt x="2212857" y="431165"/>
                      <a:pt x="2210317" y="452755"/>
                      <a:pt x="2211587" y="464820"/>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38" name="Shape2_20241212_104903">
                <a:extLst>
                  <a:ext uri="{FF2B5EF4-FFF2-40B4-BE49-F238E27FC236}">
                    <a16:creationId xmlns:a16="http://schemas.microsoft.com/office/drawing/2014/main" id="{E67A9911-E3FD-8D81-9E26-105DC728F2C5}"/>
                  </a:ext>
                </a:extLst>
              </p:cNvPr>
              <p:cNvSpPr/>
              <p:nvPr/>
            </p:nvSpPr>
            <p:spPr>
              <a:xfrm>
                <a:off x="3324796" y="2048607"/>
                <a:ext cx="1150158" cy="324067"/>
              </a:xfrm>
              <a:custGeom>
                <a:avLst/>
                <a:gdLst>
                  <a:gd name="connsiteX0" fmla="*/ 0 w 1724025"/>
                  <a:gd name="connsiteY0" fmla="*/ 0 h 499110"/>
                  <a:gd name="connsiteX1" fmla="*/ 384810 w 1724025"/>
                  <a:gd name="connsiteY1" fmla="*/ 0 h 499110"/>
                  <a:gd name="connsiteX2" fmla="*/ 384810 w 1724025"/>
                  <a:gd name="connsiteY2" fmla="*/ 17145 h 499110"/>
                  <a:gd name="connsiteX3" fmla="*/ 430530 w 1724025"/>
                  <a:gd name="connsiteY3" fmla="*/ 17145 h 499110"/>
                  <a:gd name="connsiteX4" fmla="*/ 430530 w 1724025"/>
                  <a:gd name="connsiteY4" fmla="*/ 41910 h 499110"/>
                  <a:gd name="connsiteX5" fmla="*/ 443865 w 1724025"/>
                  <a:gd name="connsiteY5" fmla="*/ 41910 h 499110"/>
                  <a:gd name="connsiteX6" fmla="*/ 443865 w 1724025"/>
                  <a:gd name="connsiteY6" fmla="*/ 72390 h 499110"/>
                  <a:gd name="connsiteX7" fmla="*/ 453390 w 1724025"/>
                  <a:gd name="connsiteY7" fmla="*/ 72390 h 499110"/>
                  <a:gd name="connsiteX8" fmla="*/ 453390 w 1724025"/>
                  <a:gd name="connsiteY8" fmla="*/ 97155 h 499110"/>
                  <a:gd name="connsiteX9" fmla="*/ 537210 w 1724025"/>
                  <a:gd name="connsiteY9" fmla="*/ 97155 h 499110"/>
                  <a:gd name="connsiteX10" fmla="*/ 537210 w 1724025"/>
                  <a:gd name="connsiteY10" fmla="*/ 116205 h 499110"/>
                  <a:gd name="connsiteX11" fmla="*/ 577215 w 1724025"/>
                  <a:gd name="connsiteY11" fmla="*/ 116205 h 499110"/>
                  <a:gd name="connsiteX12" fmla="*/ 577215 w 1724025"/>
                  <a:gd name="connsiteY12" fmla="*/ 142875 h 499110"/>
                  <a:gd name="connsiteX13" fmla="*/ 773430 w 1724025"/>
                  <a:gd name="connsiteY13" fmla="*/ 142875 h 499110"/>
                  <a:gd name="connsiteX14" fmla="*/ 773430 w 1724025"/>
                  <a:gd name="connsiteY14" fmla="*/ 156210 h 499110"/>
                  <a:gd name="connsiteX15" fmla="*/ 809625 w 1724025"/>
                  <a:gd name="connsiteY15" fmla="*/ 156210 h 499110"/>
                  <a:gd name="connsiteX16" fmla="*/ 809625 w 1724025"/>
                  <a:gd name="connsiteY16" fmla="*/ 173355 h 499110"/>
                  <a:gd name="connsiteX17" fmla="*/ 845820 w 1724025"/>
                  <a:gd name="connsiteY17" fmla="*/ 173355 h 499110"/>
                  <a:gd name="connsiteX18" fmla="*/ 845820 w 1724025"/>
                  <a:gd name="connsiteY18" fmla="*/ 198120 h 499110"/>
                  <a:gd name="connsiteX19" fmla="*/ 878205 w 1724025"/>
                  <a:gd name="connsiteY19" fmla="*/ 198120 h 499110"/>
                  <a:gd name="connsiteX20" fmla="*/ 878205 w 1724025"/>
                  <a:gd name="connsiteY20" fmla="*/ 219075 h 499110"/>
                  <a:gd name="connsiteX21" fmla="*/ 948690 w 1724025"/>
                  <a:gd name="connsiteY21" fmla="*/ 219075 h 499110"/>
                  <a:gd name="connsiteX22" fmla="*/ 948690 w 1724025"/>
                  <a:gd name="connsiteY22" fmla="*/ 238125 h 499110"/>
                  <a:gd name="connsiteX23" fmla="*/ 1247775 w 1724025"/>
                  <a:gd name="connsiteY23" fmla="*/ 238125 h 499110"/>
                  <a:gd name="connsiteX24" fmla="*/ 1247775 w 1724025"/>
                  <a:gd name="connsiteY24" fmla="*/ 299085 h 499110"/>
                  <a:gd name="connsiteX25" fmla="*/ 1268730 w 1724025"/>
                  <a:gd name="connsiteY25" fmla="*/ 299085 h 499110"/>
                  <a:gd name="connsiteX26" fmla="*/ 1272540 w 1724025"/>
                  <a:gd name="connsiteY26" fmla="*/ 346710 h 499110"/>
                  <a:gd name="connsiteX27" fmla="*/ 1280160 w 1724025"/>
                  <a:gd name="connsiteY27" fmla="*/ 346710 h 499110"/>
                  <a:gd name="connsiteX28" fmla="*/ 1280160 w 1724025"/>
                  <a:gd name="connsiteY28" fmla="*/ 381000 h 499110"/>
                  <a:gd name="connsiteX29" fmla="*/ 1310640 w 1724025"/>
                  <a:gd name="connsiteY29" fmla="*/ 381000 h 499110"/>
                  <a:gd name="connsiteX30" fmla="*/ 1308735 w 1724025"/>
                  <a:gd name="connsiteY30" fmla="*/ 403860 h 499110"/>
                  <a:gd name="connsiteX31" fmla="*/ 1318260 w 1724025"/>
                  <a:gd name="connsiteY31" fmla="*/ 409575 h 499110"/>
                  <a:gd name="connsiteX32" fmla="*/ 1318260 w 1724025"/>
                  <a:gd name="connsiteY32" fmla="*/ 409575 h 499110"/>
                  <a:gd name="connsiteX33" fmla="*/ 1323975 w 1724025"/>
                  <a:gd name="connsiteY33" fmla="*/ 436245 h 499110"/>
                  <a:gd name="connsiteX34" fmla="*/ 1323975 w 1724025"/>
                  <a:gd name="connsiteY34" fmla="*/ 443865 h 499110"/>
                  <a:gd name="connsiteX35" fmla="*/ 1365885 w 1724025"/>
                  <a:gd name="connsiteY35" fmla="*/ 443865 h 499110"/>
                  <a:gd name="connsiteX36" fmla="*/ 1365885 w 1724025"/>
                  <a:gd name="connsiteY36" fmla="*/ 459105 h 499110"/>
                  <a:gd name="connsiteX37" fmla="*/ 1708785 w 1724025"/>
                  <a:gd name="connsiteY37" fmla="*/ 459105 h 499110"/>
                  <a:gd name="connsiteX38" fmla="*/ 1704975 w 1724025"/>
                  <a:gd name="connsiteY38" fmla="*/ 480060 h 499110"/>
                  <a:gd name="connsiteX39" fmla="*/ 1720215 w 1724025"/>
                  <a:gd name="connsiteY39" fmla="*/ 480060 h 499110"/>
                  <a:gd name="connsiteX40" fmla="*/ 1724025 w 1724025"/>
                  <a:gd name="connsiteY40" fmla="*/ 499110 h 499110"/>
                  <a:gd name="connsiteX0" fmla="*/ 0 w 1720215"/>
                  <a:gd name="connsiteY0" fmla="*/ 0 h 480060"/>
                  <a:gd name="connsiteX1" fmla="*/ 384810 w 1720215"/>
                  <a:gd name="connsiteY1" fmla="*/ 0 h 480060"/>
                  <a:gd name="connsiteX2" fmla="*/ 384810 w 1720215"/>
                  <a:gd name="connsiteY2" fmla="*/ 17145 h 480060"/>
                  <a:gd name="connsiteX3" fmla="*/ 430530 w 1720215"/>
                  <a:gd name="connsiteY3" fmla="*/ 17145 h 480060"/>
                  <a:gd name="connsiteX4" fmla="*/ 430530 w 1720215"/>
                  <a:gd name="connsiteY4" fmla="*/ 41910 h 480060"/>
                  <a:gd name="connsiteX5" fmla="*/ 443865 w 1720215"/>
                  <a:gd name="connsiteY5" fmla="*/ 41910 h 480060"/>
                  <a:gd name="connsiteX6" fmla="*/ 443865 w 1720215"/>
                  <a:gd name="connsiteY6" fmla="*/ 72390 h 480060"/>
                  <a:gd name="connsiteX7" fmla="*/ 453390 w 1720215"/>
                  <a:gd name="connsiteY7" fmla="*/ 72390 h 480060"/>
                  <a:gd name="connsiteX8" fmla="*/ 453390 w 1720215"/>
                  <a:gd name="connsiteY8" fmla="*/ 97155 h 480060"/>
                  <a:gd name="connsiteX9" fmla="*/ 537210 w 1720215"/>
                  <a:gd name="connsiteY9" fmla="*/ 97155 h 480060"/>
                  <a:gd name="connsiteX10" fmla="*/ 537210 w 1720215"/>
                  <a:gd name="connsiteY10" fmla="*/ 116205 h 480060"/>
                  <a:gd name="connsiteX11" fmla="*/ 577215 w 1720215"/>
                  <a:gd name="connsiteY11" fmla="*/ 116205 h 480060"/>
                  <a:gd name="connsiteX12" fmla="*/ 577215 w 1720215"/>
                  <a:gd name="connsiteY12" fmla="*/ 142875 h 480060"/>
                  <a:gd name="connsiteX13" fmla="*/ 773430 w 1720215"/>
                  <a:gd name="connsiteY13" fmla="*/ 142875 h 480060"/>
                  <a:gd name="connsiteX14" fmla="*/ 773430 w 1720215"/>
                  <a:gd name="connsiteY14" fmla="*/ 156210 h 480060"/>
                  <a:gd name="connsiteX15" fmla="*/ 809625 w 1720215"/>
                  <a:gd name="connsiteY15" fmla="*/ 156210 h 480060"/>
                  <a:gd name="connsiteX16" fmla="*/ 809625 w 1720215"/>
                  <a:gd name="connsiteY16" fmla="*/ 173355 h 480060"/>
                  <a:gd name="connsiteX17" fmla="*/ 845820 w 1720215"/>
                  <a:gd name="connsiteY17" fmla="*/ 173355 h 480060"/>
                  <a:gd name="connsiteX18" fmla="*/ 845820 w 1720215"/>
                  <a:gd name="connsiteY18" fmla="*/ 198120 h 480060"/>
                  <a:gd name="connsiteX19" fmla="*/ 878205 w 1720215"/>
                  <a:gd name="connsiteY19" fmla="*/ 198120 h 480060"/>
                  <a:gd name="connsiteX20" fmla="*/ 878205 w 1720215"/>
                  <a:gd name="connsiteY20" fmla="*/ 219075 h 480060"/>
                  <a:gd name="connsiteX21" fmla="*/ 948690 w 1720215"/>
                  <a:gd name="connsiteY21" fmla="*/ 219075 h 480060"/>
                  <a:gd name="connsiteX22" fmla="*/ 948690 w 1720215"/>
                  <a:gd name="connsiteY22" fmla="*/ 238125 h 480060"/>
                  <a:gd name="connsiteX23" fmla="*/ 1247775 w 1720215"/>
                  <a:gd name="connsiteY23" fmla="*/ 238125 h 480060"/>
                  <a:gd name="connsiteX24" fmla="*/ 1247775 w 1720215"/>
                  <a:gd name="connsiteY24" fmla="*/ 299085 h 480060"/>
                  <a:gd name="connsiteX25" fmla="*/ 1268730 w 1720215"/>
                  <a:gd name="connsiteY25" fmla="*/ 299085 h 480060"/>
                  <a:gd name="connsiteX26" fmla="*/ 1272540 w 1720215"/>
                  <a:gd name="connsiteY26" fmla="*/ 346710 h 480060"/>
                  <a:gd name="connsiteX27" fmla="*/ 1280160 w 1720215"/>
                  <a:gd name="connsiteY27" fmla="*/ 346710 h 480060"/>
                  <a:gd name="connsiteX28" fmla="*/ 1280160 w 1720215"/>
                  <a:gd name="connsiteY28" fmla="*/ 381000 h 480060"/>
                  <a:gd name="connsiteX29" fmla="*/ 1310640 w 1720215"/>
                  <a:gd name="connsiteY29" fmla="*/ 381000 h 480060"/>
                  <a:gd name="connsiteX30" fmla="*/ 1308735 w 1720215"/>
                  <a:gd name="connsiteY30" fmla="*/ 403860 h 480060"/>
                  <a:gd name="connsiteX31" fmla="*/ 1318260 w 1720215"/>
                  <a:gd name="connsiteY31" fmla="*/ 409575 h 480060"/>
                  <a:gd name="connsiteX32" fmla="*/ 1318260 w 1720215"/>
                  <a:gd name="connsiteY32" fmla="*/ 409575 h 480060"/>
                  <a:gd name="connsiteX33" fmla="*/ 1323975 w 1720215"/>
                  <a:gd name="connsiteY33" fmla="*/ 436245 h 480060"/>
                  <a:gd name="connsiteX34" fmla="*/ 1323975 w 1720215"/>
                  <a:gd name="connsiteY34" fmla="*/ 443865 h 480060"/>
                  <a:gd name="connsiteX35" fmla="*/ 1365885 w 1720215"/>
                  <a:gd name="connsiteY35" fmla="*/ 443865 h 480060"/>
                  <a:gd name="connsiteX36" fmla="*/ 1365885 w 1720215"/>
                  <a:gd name="connsiteY36" fmla="*/ 459105 h 480060"/>
                  <a:gd name="connsiteX37" fmla="*/ 1708785 w 1720215"/>
                  <a:gd name="connsiteY37" fmla="*/ 459105 h 480060"/>
                  <a:gd name="connsiteX38" fmla="*/ 1704975 w 1720215"/>
                  <a:gd name="connsiteY38" fmla="*/ 480060 h 480060"/>
                  <a:gd name="connsiteX39" fmla="*/ 1720215 w 1720215"/>
                  <a:gd name="connsiteY39" fmla="*/ 480060 h 480060"/>
                  <a:gd name="connsiteX0" fmla="*/ 0 w 1708785"/>
                  <a:gd name="connsiteY0" fmla="*/ 0 h 480060"/>
                  <a:gd name="connsiteX1" fmla="*/ 384810 w 1708785"/>
                  <a:gd name="connsiteY1" fmla="*/ 0 h 480060"/>
                  <a:gd name="connsiteX2" fmla="*/ 384810 w 1708785"/>
                  <a:gd name="connsiteY2" fmla="*/ 17145 h 480060"/>
                  <a:gd name="connsiteX3" fmla="*/ 430530 w 1708785"/>
                  <a:gd name="connsiteY3" fmla="*/ 17145 h 480060"/>
                  <a:gd name="connsiteX4" fmla="*/ 430530 w 1708785"/>
                  <a:gd name="connsiteY4" fmla="*/ 41910 h 480060"/>
                  <a:gd name="connsiteX5" fmla="*/ 443865 w 1708785"/>
                  <a:gd name="connsiteY5" fmla="*/ 41910 h 480060"/>
                  <a:gd name="connsiteX6" fmla="*/ 443865 w 1708785"/>
                  <a:gd name="connsiteY6" fmla="*/ 72390 h 480060"/>
                  <a:gd name="connsiteX7" fmla="*/ 453390 w 1708785"/>
                  <a:gd name="connsiteY7" fmla="*/ 72390 h 480060"/>
                  <a:gd name="connsiteX8" fmla="*/ 453390 w 1708785"/>
                  <a:gd name="connsiteY8" fmla="*/ 97155 h 480060"/>
                  <a:gd name="connsiteX9" fmla="*/ 537210 w 1708785"/>
                  <a:gd name="connsiteY9" fmla="*/ 97155 h 480060"/>
                  <a:gd name="connsiteX10" fmla="*/ 537210 w 1708785"/>
                  <a:gd name="connsiteY10" fmla="*/ 116205 h 480060"/>
                  <a:gd name="connsiteX11" fmla="*/ 577215 w 1708785"/>
                  <a:gd name="connsiteY11" fmla="*/ 116205 h 480060"/>
                  <a:gd name="connsiteX12" fmla="*/ 577215 w 1708785"/>
                  <a:gd name="connsiteY12" fmla="*/ 142875 h 480060"/>
                  <a:gd name="connsiteX13" fmla="*/ 773430 w 1708785"/>
                  <a:gd name="connsiteY13" fmla="*/ 142875 h 480060"/>
                  <a:gd name="connsiteX14" fmla="*/ 773430 w 1708785"/>
                  <a:gd name="connsiteY14" fmla="*/ 156210 h 480060"/>
                  <a:gd name="connsiteX15" fmla="*/ 809625 w 1708785"/>
                  <a:gd name="connsiteY15" fmla="*/ 156210 h 480060"/>
                  <a:gd name="connsiteX16" fmla="*/ 809625 w 1708785"/>
                  <a:gd name="connsiteY16" fmla="*/ 173355 h 480060"/>
                  <a:gd name="connsiteX17" fmla="*/ 845820 w 1708785"/>
                  <a:gd name="connsiteY17" fmla="*/ 173355 h 480060"/>
                  <a:gd name="connsiteX18" fmla="*/ 845820 w 1708785"/>
                  <a:gd name="connsiteY18" fmla="*/ 198120 h 480060"/>
                  <a:gd name="connsiteX19" fmla="*/ 878205 w 1708785"/>
                  <a:gd name="connsiteY19" fmla="*/ 198120 h 480060"/>
                  <a:gd name="connsiteX20" fmla="*/ 878205 w 1708785"/>
                  <a:gd name="connsiteY20" fmla="*/ 219075 h 480060"/>
                  <a:gd name="connsiteX21" fmla="*/ 948690 w 1708785"/>
                  <a:gd name="connsiteY21" fmla="*/ 219075 h 480060"/>
                  <a:gd name="connsiteX22" fmla="*/ 948690 w 1708785"/>
                  <a:gd name="connsiteY22" fmla="*/ 238125 h 480060"/>
                  <a:gd name="connsiteX23" fmla="*/ 1247775 w 1708785"/>
                  <a:gd name="connsiteY23" fmla="*/ 238125 h 480060"/>
                  <a:gd name="connsiteX24" fmla="*/ 1247775 w 1708785"/>
                  <a:gd name="connsiteY24" fmla="*/ 299085 h 480060"/>
                  <a:gd name="connsiteX25" fmla="*/ 1268730 w 1708785"/>
                  <a:gd name="connsiteY25" fmla="*/ 299085 h 480060"/>
                  <a:gd name="connsiteX26" fmla="*/ 1272540 w 1708785"/>
                  <a:gd name="connsiteY26" fmla="*/ 346710 h 480060"/>
                  <a:gd name="connsiteX27" fmla="*/ 1280160 w 1708785"/>
                  <a:gd name="connsiteY27" fmla="*/ 346710 h 480060"/>
                  <a:gd name="connsiteX28" fmla="*/ 1280160 w 1708785"/>
                  <a:gd name="connsiteY28" fmla="*/ 381000 h 480060"/>
                  <a:gd name="connsiteX29" fmla="*/ 1310640 w 1708785"/>
                  <a:gd name="connsiteY29" fmla="*/ 381000 h 480060"/>
                  <a:gd name="connsiteX30" fmla="*/ 1308735 w 1708785"/>
                  <a:gd name="connsiteY30" fmla="*/ 403860 h 480060"/>
                  <a:gd name="connsiteX31" fmla="*/ 1318260 w 1708785"/>
                  <a:gd name="connsiteY31" fmla="*/ 409575 h 480060"/>
                  <a:gd name="connsiteX32" fmla="*/ 1318260 w 1708785"/>
                  <a:gd name="connsiteY32" fmla="*/ 409575 h 480060"/>
                  <a:gd name="connsiteX33" fmla="*/ 1323975 w 1708785"/>
                  <a:gd name="connsiteY33" fmla="*/ 436245 h 480060"/>
                  <a:gd name="connsiteX34" fmla="*/ 1323975 w 1708785"/>
                  <a:gd name="connsiteY34" fmla="*/ 443865 h 480060"/>
                  <a:gd name="connsiteX35" fmla="*/ 1365885 w 1708785"/>
                  <a:gd name="connsiteY35" fmla="*/ 443865 h 480060"/>
                  <a:gd name="connsiteX36" fmla="*/ 1365885 w 1708785"/>
                  <a:gd name="connsiteY36" fmla="*/ 459105 h 480060"/>
                  <a:gd name="connsiteX37" fmla="*/ 1708785 w 1708785"/>
                  <a:gd name="connsiteY37" fmla="*/ 459105 h 480060"/>
                  <a:gd name="connsiteX38" fmla="*/ 1704975 w 1708785"/>
                  <a:gd name="connsiteY38" fmla="*/ 480060 h 480060"/>
                  <a:gd name="connsiteX0" fmla="*/ 0 w 1708785"/>
                  <a:gd name="connsiteY0" fmla="*/ 0 h 459105"/>
                  <a:gd name="connsiteX1" fmla="*/ 384810 w 1708785"/>
                  <a:gd name="connsiteY1" fmla="*/ 0 h 459105"/>
                  <a:gd name="connsiteX2" fmla="*/ 384810 w 1708785"/>
                  <a:gd name="connsiteY2" fmla="*/ 17145 h 459105"/>
                  <a:gd name="connsiteX3" fmla="*/ 430530 w 1708785"/>
                  <a:gd name="connsiteY3" fmla="*/ 17145 h 459105"/>
                  <a:gd name="connsiteX4" fmla="*/ 430530 w 1708785"/>
                  <a:gd name="connsiteY4" fmla="*/ 41910 h 459105"/>
                  <a:gd name="connsiteX5" fmla="*/ 443865 w 1708785"/>
                  <a:gd name="connsiteY5" fmla="*/ 41910 h 459105"/>
                  <a:gd name="connsiteX6" fmla="*/ 443865 w 1708785"/>
                  <a:gd name="connsiteY6" fmla="*/ 72390 h 459105"/>
                  <a:gd name="connsiteX7" fmla="*/ 453390 w 1708785"/>
                  <a:gd name="connsiteY7" fmla="*/ 72390 h 459105"/>
                  <a:gd name="connsiteX8" fmla="*/ 453390 w 1708785"/>
                  <a:gd name="connsiteY8" fmla="*/ 97155 h 459105"/>
                  <a:gd name="connsiteX9" fmla="*/ 537210 w 1708785"/>
                  <a:gd name="connsiteY9" fmla="*/ 97155 h 459105"/>
                  <a:gd name="connsiteX10" fmla="*/ 537210 w 1708785"/>
                  <a:gd name="connsiteY10" fmla="*/ 116205 h 459105"/>
                  <a:gd name="connsiteX11" fmla="*/ 577215 w 1708785"/>
                  <a:gd name="connsiteY11" fmla="*/ 116205 h 459105"/>
                  <a:gd name="connsiteX12" fmla="*/ 577215 w 1708785"/>
                  <a:gd name="connsiteY12" fmla="*/ 142875 h 459105"/>
                  <a:gd name="connsiteX13" fmla="*/ 773430 w 1708785"/>
                  <a:gd name="connsiteY13" fmla="*/ 142875 h 459105"/>
                  <a:gd name="connsiteX14" fmla="*/ 773430 w 1708785"/>
                  <a:gd name="connsiteY14" fmla="*/ 156210 h 459105"/>
                  <a:gd name="connsiteX15" fmla="*/ 809625 w 1708785"/>
                  <a:gd name="connsiteY15" fmla="*/ 156210 h 459105"/>
                  <a:gd name="connsiteX16" fmla="*/ 809625 w 1708785"/>
                  <a:gd name="connsiteY16" fmla="*/ 173355 h 459105"/>
                  <a:gd name="connsiteX17" fmla="*/ 845820 w 1708785"/>
                  <a:gd name="connsiteY17" fmla="*/ 173355 h 459105"/>
                  <a:gd name="connsiteX18" fmla="*/ 845820 w 1708785"/>
                  <a:gd name="connsiteY18" fmla="*/ 198120 h 459105"/>
                  <a:gd name="connsiteX19" fmla="*/ 878205 w 1708785"/>
                  <a:gd name="connsiteY19" fmla="*/ 198120 h 459105"/>
                  <a:gd name="connsiteX20" fmla="*/ 878205 w 1708785"/>
                  <a:gd name="connsiteY20" fmla="*/ 219075 h 459105"/>
                  <a:gd name="connsiteX21" fmla="*/ 948690 w 1708785"/>
                  <a:gd name="connsiteY21" fmla="*/ 219075 h 459105"/>
                  <a:gd name="connsiteX22" fmla="*/ 948690 w 1708785"/>
                  <a:gd name="connsiteY22" fmla="*/ 238125 h 459105"/>
                  <a:gd name="connsiteX23" fmla="*/ 1247775 w 1708785"/>
                  <a:gd name="connsiteY23" fmla="*/ 238125 h 459105"/>
                  <a:gd name="connsiteX24" fmla="*/ 1247775 w 1708785"/>
                  <a:gd name="connsiteY24" fmla="*/ 299085 h 459105"/>
                  <a:gd name="connsiteX25" fmla="*/ 1268730 w 1708785"/>
                  <a:gd name="connsiteY25" fmla="*/ 299085 h 459105"/>
                  <a:gd name="connsiteX26" fmla="*/ 1272540 w 1708785"/>
                  <a:gd name="connsiteY26" fmla="*/ 346710 h 459105"/>
                  <a:gd name="connsiteX27" fmla="*/ 1280160 w 1708785"/>
                  <a:gd name="connsiteY27" fmla="*/ 346710 h 459105"/>
                  <a:gd name="connsiteX28" fmla="*/ 1280160 w 1708785"/>
                  <a:gd name="connsiteY28" fmla="*/ 381000 h 459105"/>
                  <a:gd name="connsiteX29" fmla="*/ 1310640 w 1708785"/>
                  <a:gd name="connsiteY29" fmla="*/ 381000 h 459105"/>
                  <a:gd name="connsiteX30" fmla="*/ 1308735 w 1708785"/>
                  <a:gd name="connsiteY30" fmla="*/ 403860 h 459105"/>
                  <a:gd name="connsiteX31" fmla="*/ 1318260 w 1708785"/>
                  <a:gd name="connsiteY31" fmla="*/ 409575 h 459105"/>
                  <a:gd name="connsiteX32" fmla="*/ 1318260 w 1708785"/>
                  <a:gd name="connsiteY32" fmla="*/ 409575 h 459105"/>
                  <a:gd name="connsiteX33" fmla="*/ 1323975 w 1708785"/>
                  <a:gd name="connsiteY33" fmla="*/ 436245 h 459105"/>
                  <a:gd name="connsiteX34" fmla="*/ 1323975 w 1708785"/>
                  <a:gd name="connsiteY34" fmla="*/ 443865 h 459105"/>
                  <a:gd name="connsiteX35" fmla="*/ 1365885 w 1708785"/>
                  <a:gd name="connsiteY35" fmla="*/ 443865 h 459105"/>
                  <a:gd name="connsiteX36" fmla="*/ 1365885 w 1708785"/>
                  <a:gd name="connsiteY36" fmla="*/ 459105 h 459105"/>
                  <a:gd name="connsiteX37" fmla="*/ 1708785 w 1708785"/>
                  <a:gd name="connsiteY37" fmla="*/ 459105 h 459105"/>
                  <a:gd name="connsiteX0" fmla="*/ 0 w 1365885"/>
                  <a:gd name="connsiteY0" fmla="*/ 0 h 459105"/>
                  <a:gd name="connsiteX1" fmla="*/ 384810 w 1365885"/>
                  <a:gd name="connsiteY1" fmla="*/ 0 h 459105"/>
                  <a:gd name="connsiteX2" fmla="*/ 384810 w 1365885"/>
                  <a:gd name="connsiteY2" fmla="*/ 17145 h 459105"/>
                  <a:gd name="connsiteX3" fmla="*/ 430530 w 1365885"/>
                  <a:gd name="connsiteY3" fmla="*/ 17145 h 459105"/>
                  <a:gd name="connsiteX4" fmla="*/ 430530 w 1365885"/>
                  <a:gd name="connsiteY4" fmla="*/ 41910 h 459105"/>
                  <a:gd name="connsiteX5" fmla="*/ 443865 w 1365885"/>
                  <a:gd name="connsiteY5" fmla="*/ 41910 h 459105"/>
                  <a:gd name="connsiteX6" fmla="*/ 443865 w 1365885"/>
                  <a:gd name="connsiteY6" fmla="*/ 72390 h 459105"/>
                  <a:gd name="connsiteX7" fmla="*/ 453390 w 1365885"/>
                  <a:gd name="connsiteY7" fmla="*/ 72390 h 459105"/>
                  <a:gd name="connsiteX8" fmla="*/ 453390 w 1365885"/>
                  <a:gd name="connsiteY8" fmla="*/ 97155 h 459105"/>
                  <a:gd name="connsiteX9" fmla="*/ 537210 w 1365885"/>
                  <a:gd name="connsiteY9" fmla="*/ 97155 h 459105"/>
                  <a:gd name="connsiteX10" fmla="*/ 537210 w 1365885"/>
                  <a:gd name="connsiteY10" fmla="*/ 116205 h 459105"/>
                  <a:gd name="connsiteX11" fmla="*/ 577215 w 1365885"/>
                  <a:gd name="connsiteY11" fmla="*/ 116205 h 459105"/>
                  <a:gd name="connsiteX12" fmla="*/ 577215 w 1365885"/>
                  <a:gd name="connsiteY12" fmla="*/ 142875 h 459105"/>
                  <a:gd name="connsiteX13" fmla="*/ 773430 w 1365885"/>
                  <a:gd name="connsiteY13" fmla="*/ 142875 h 459105"/>
                  <a:gd name="connsiteX14" fmla="*/ 773430 w 1365885"/>
                  <a:gd name="connsiteY14" fmla="*/ 156210 h 459105"/>
                  <a:gd name="connsiteX15" fmla="*/ 809625 w 1365885"/>
                  <a:gd name="connsiteY15" fmla="*/ 156210 h 459105"/>
                  <a:gd name="connsiteX16" fmla="*/ 809625 w 1365885"/>
                  <a:gd name="connsiteY16" fmla="*/ 173355 h 459105"/>
                  <a:gd name="connsiteX17" fmla="*/ 845820 w 1365885"/>
                  <a:gd name="connsiteY17" fmla="*/ 173355 h 459105"/>
                  <a:gd name="connsiteX18" fmla="*/ 845820 w 1365885"/>
                  <a:gd name="connsiteY18" fmla="*/ 198120 h 459105"/>
                  <a:gd name="connsiteX19" fmla="*/ 878205 w 1365885"/>
                  <a:gd name="connsiteY19" fmla="*/ 198120 h 459105"/>
                  <a:gd name="connsiteX20" fmla="*/ 878205 w 1365885"/>
                  <a:gd name="connsiteY20" fmla="*/ 219075 h 459105"/>
                  <a:gd name="connsiteX21" fmla="*/ 948690 w 1365885"/>
                  <a:gd name="connsiteY21" fmla="*/ 219075 h 459105"/>
                  <a:gd name="connsiteX22" fmla="*/ 948690 w 1365885"/>
                  <a:gd name="connsiteY22" fmla="*/ 238125 h 459105"/>
                  <a:gd name="connsiteX23" fmla="*/ 1247775 w 1365885"/>
                  <a:gd name="connsiteY23" fmla="*/ 238125 h 459105"/>
                  <a:gd name="connsiteX24" fmla="*/ 1247775 w 1365885"/>
                  <a:gd name="connsiteY24" fmla="*/ 299085 h 459105"/>
                  <a:gd name="connsiteX25" fmla="*/ 1268730 w 1365885"/>
                  <a:gd name="connsiteY25" fmla="*/ 299085 h 459105"/>
                  <a:gd name="connsiteX26" fmla="*/ 1272540 w 1365885"/>
                  <a:gd name="connsiteY26" fmla="*/ 346710 h 459105"/>
                  <a:gd name="connsiteX27" fmla="*/ 1280160 w 1365885"/>
                  <a:gd name="connsiteY27" fmla="*/ 346710 h 459105"/>
                  <a:gd name="connsiteX28" fmla="*/ 1280160 w 1365885"/>
                  <a:gd name="connsiteY28" fmla="*/ 381000 h 459105"/>
                  <a:gd name="connsiteX29" fmla="*/ 1310640 w 1365885"/>
                  <a:gd name="connsiteY29" fmla="*/ 381000 h 459105"/>
                  <a:gd name="connsiteX30" fmla="*/ 1308735 w 1365885"/>
                  <a:gd name="connsiteY30" fmla="*/ 403860 h 459105"/>
                  <a:gd name="connsiteX31" fmla="*/ 1318260 w 1365885"/>
                  <a:gd name="connsiteY31" fmla="*/ 409575 h 459105"/>
                  <a:gd name="connsiteX32" fmla="*/ 1318260 w 1365885"/>
                  <a:gd name="connsiteY32" fmla="*/ 409575 h 459105"/>
                  <a:gd name="connsiteX33" fmla="*/ 1323975 w 1365885"/>
                  <a:gd name="connsiteY33" fmla="*/ 436245 h 459105"/>
                  <a:gd name="connsiteX34" fmla="*/ 1323975 w 1365885"/>
                  <a:gd name="connsiteY34" fmla="*/ 443865 h 459105"/>
                  <a:gd name="connsiteX35" fmla="*/ 1365885 w 1365885"/>
                  <a:gd name="connsiteY35" fmla="*/ 443865 h 459105"/>
                  <a:gd name="connsiteX36" fmla="*/ 1365885 w 1365885"/>
                  <a:gd name="connsiteY36" fmla="*/ 459105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65885" h="459105">
                    <a:moveTo>
                      <a:pt x="0" y="0"/>
                    </a:moveTo>
                    <a:lnTo>
                      <a:pt x="384810" y="0"/>
                    </a:lnTo>
                    <a:lnTo>
                      <a:pt x="384810" y="17145"/>
                    </a:lnTo>
                    <a:lnTo>
                      <a:pt x="430530" y="17145"/>
                    </a:lnTo>
                    <a:lnTo>
                      <a:pt x="430530" y="41910"/>
                    </a:lnTo>
                    <a:lnTo>
                      <a:pt x="443865" y="41910"/>
                    </a:lnTo>
                    <a:lnTo>
                      <a:pt x="443865" y="72390"/>
                    </a:lnTo>
                    <a:lnTo>
                      <a:pt x="453390" y="72390"/>
                    </a:lnTo>
                    <a:lnTo>
                      <a:pt x="453390" y="97155"/>
                    </a:lnTo>
                    <a:lnTo>
                      <a:pt x="537210" y="97155"/>
                    </a:lnTo>
                    <a:lnTo>
                      <a:pt x="537210" y="116205"/>
                    </a:lnTo>
                    <a:lnTo>
                      <a:pt x="577215" y="116205"/>
                    </a:lnTo>
                    <a:lnTo>
                      <a:pt x="577215" y="142875"/>
                    </a:lnTo>
                    <a:lnTo>
                      <a:pt x="773430" y="142875"/>
                    </a:lnTo>
                    <a:lnTo>
                      <a:pt x="773430" y="156210"/>
                    </a:lnTo>
                    <a:lnTo>
                      <a:pt x="809625" y="156210"/>
                    </a:lnTo>
                    <a:lnTo>
                      <a:pt x="809625" y="173355"/>
                    </a:lnTo>
                    <a:lnTo>
                      <a:pt x="845820" y="173355"/>
                    </a:lnTo>
                    <a:lnTo>
                      <a:pt x="845820" y="198120"/>
                    </a:lnTo>
                    <a:lnTo>
                      <a:pt x="878205" y="198120"/>
                    </a:lnTo>
                    <a:lnTo>
                      <a:pt x="878205" y="219075"/>
                    </a:lnTo>
                    <a:lnTo>
                      <a:pt x="948690" y="219075"/>
                    </a:lnTo>
                    <a:lnTo>
                      <a:pt x="948690" y="238125"/>
                    </a:lnTo>
                    <a:lnTo>
                      <a:pt x="1247775" y="238125"/>
                    </a:lnTo>
                    <a:lnTo>
                      <a:pt x="1247775" y="299085"/>
                    </a:lnTo>
                    <a:lnTo>
                      <a:pt x="1268730" y="299085"/>
                    </a:lnTo>
                    <a:lnTo>
                      <a:pt x="1272540" y="346710"/>
                    </a:lnTo>
                    <a:lnTo>
                      <a:pt x="1280160" y="346710"/>
                    </a:lnTo>
                    <a:lnTo>
                      <a:pt x="1280160" y="381000"/>
                    </a:lnTo>
                    <a:lnTo>
                      <a:pt x="1310640" y="381000"/>
                    </a:lnTo>
                    <a:lnTo>
                      <a:pt x="1308735" y="403860"/>
                    </a:lnTo>
                    <a:lnTo>
                      <a:pt x="1318260" y="409575"/>
                    </a:lnTo>
                    <a:lnTo>
                      <a:pt x="1318260" y="409575"/>
                    </a:lnTo>
                    <a:lnTo>
                      <a:pt x="1323975" y="436245"/>
                    </a:lnTo>
                    <a:lnTo>
                      <a:pt x="1323975" y="443865"/>
                    </a:lnTo>
                    <a:lnTo>
                      <a:pt x="1365885" y="443865"/>
                    </a:lnTo>
                    <a:lnTo>
                      <a:pt x="1365885" y="459105"/>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39" name="Shape3_20241212_104903">
                <a:extLst>
                  <a:ext uri="{FF2B5EF4-FFF2-40B4-BE49-F238E27FC236}">
                    <a16:creationId xmlns:a16="http://schemas.microsoft.com/office/drawing/2014/main" id="{6A75B069-CABB-8E65-63DC-23E2FE2DA49E}"/>
                  </a:ext>
                </a:extLst>
              </p:cNvPr>
              <p:cNvSpPr/>
              <p:nvPr/>
            </p:nvSpPr>
            <p:spPr>
              <a:xfrm>
                <a:off x="4474952" y="2376707"/>
                <a:ext cx="1373131" cy="420883"/>
              </a:xfrm>
              <a:custGeom>
                <a:avLst/>
                <a:gdLst>
                  <a:gd name="connsiteX0" fmla="*/ 0 w 1672590"/>
                  <a:gd name="connsiteY0" fmla="*/ 0 h 758190"/>
                  <a:gd name="connsiteX1" fmla="*/ 337185 w 1672590"/>
                  <a:gd name="connsiteY1" fmla="*/ 0 h 758190"/>
                  <a:gd name="connsiteX2" fmla="*/ 337185 w 1672590"/>
                  <a:gd name="connsiteY2" fmla="*/ 19050 h 758190"/>
                  <a:gd name="connsiteX3" fmla="*/ 358140 w 1672590"/>
                  <a:gd name="connsiteY3" fmla="*/ 19050 h 758190"/>
                  <a:gd name="connsiteX4" fmla="*/ 358140 w 1672590"/>
                  <a:gd name="connsiteY4" fmla="*/ 36195 h 758190"/>
                  <a:gd name="connsiteX5" fmla="*/ 367665 w 1672590"/>
                  <a:gd name="connsiteY5" fmla="*/ 36195 h 758190"/>
                  <a:gd name="connsiteX6" fmla="*/ 367665 w 1672590"/>
                  <a:gd name="connsiteY6" fmla="*/ 55245 h 758190"/>
                  <a:gd name="connsiteX7" fmla="*/ 405765 w 1672590"/>
                  <a:gd name="connsiteY7" fmla="*/ 55245 h 758190"/>
                  <a:gd name="connsiteX8" fmla="*/ 405765 w 1672590"/>
                  <a:gd name="connsiteY8" fmla="*/ 80010 h 758190"/>
                  <a:gd name="connsiteX9" fmla="*/ 451485 w 1672590"/>
                  <a:gd name="connsiteY9" fmla="*/ 80010 h 758190"/>
                  <a:gd name="connsiteX10" fmla="*/ 451485 w 1672590"/>
                  <a:gd name="connsiteY10" fmla="*/ 100965 h 758190"/>
                  <a:gd name="connsiteX11" fmla="*/ 723900 w 1672590"/>
                  <a:gd name="connsiteY11" fmla="*/ 100965 h 758190"/>
                  <a:gd name="connsiteX12" fmla="*/ 723900 w 1672590"/>
                  <a:gd name="connsiteY12" fmla="*/ 123825 h 758190"/>
                  <a:gd name="connsiteX13" fmla="*/ 737235 w 1672590"/>
                  <a:gd name="connsiteY13" fmla="*/ 123825 h 758190"/>
                  <a:gd name="connsiteX14" fmla="*/ 737235 w 1672590"/>
                  <a:gd name="connsiteY14" fmla="*/ 148590 h 758190"/>
                  <a:gd name="connsiteX15" fmla="*/ 746760 w 1672590"/>
                  <a:gd name="connsiteY15" fmla="*/ 148590 h 758190"/>
                  <a:gd name="connsiteX16" fmla="*/ 746760 w 1672590"/>
                  <a:gd name="connsiteY16" fmla="*/ 182880 h 758190"/>
                  <a:gd name="connsiteX17" fmla="*/ 767715 w 1672590"/>
                  <a:gd name="connsiteY17" fmla="*/ 182880 h 758190"/>
                  <a:gd name="connsiteX18" fmla="*/ 767715 w 1672590"/>
                  <a:gd name="connsiteY18" fmla="*/ 203835 h 758190"/>
                  <a:gd name="connsiteX19" fmla="*/ 784860 w 1672590"/>
                  <a:gd name="connsiteY19" fmla="*/ 203835 h 758190"/>
                  <a:gd name="connsiteX20" fmla="*/ 784860 w 1672590"/>
                  <a:gd name="connsiteY20" fmla="*/ 245745 h 758190"/>
                  <a:gd name="connsiteX21" fmla="*/ 805815 w 1672590"/>
                  <a:gd name="connsiteY21" fmla="*/ 245745 h 758190"/>
                  <a:gd name="connsiteX22" fmla="*/ 805815 w 1672590"/>
                  <a:gd name="connsiteY22" fmla="*/ 283845 h 758190"/>
                  <a:gd name="connsiteX23" fmla="*/ 836295 w 1672590"/>
                  <a:gd name="connsiteY23" fmla="*/ 283845 h 758190"/>
                  <a:gd name="connsiteX24" fmla="*/ 836295 w 1672590"/>
                  <a:gd name="connsiteY24" fmla="*/ 302895 h 758190"/>
                  <a:gd name="connsiteX25" fmla="*/ 857250 w 1672590"/>
                  <a:gd name="connsiteY25" fmla="*/ 302895 h 758190"/>
                  <a:gd name="connsiteX26" fmla="*/ 859155 w 1672590"/>
                  <a:gd name="connsiteY26" fmla="*/ 325755 h 758190"/>
                  <a:gd name="connsiteX27" fmla="*/ 887730 w 1672590"/>
                  <a:gd name="connsiteY27" fmla="*/ 325755 h 758190"/>
                  <a:gd name="connsiteX28" fmla="*/ 885825 w 1672590"/>
                  <a:gd name="connsiteY28" fmla="*/ 348615 h 758190"/>
                  <a:gd name="connsiteX29" fmla="*/ 1017270 w 1672590"/>
                  <a:gd name="connsiteY29" fmla="*/ 350520 h 758190"/>
                  <a:gd name="connsiteX30" fmla="*/ 1017270 w 1672590"/>
                  <a:gd name="connsiteY30" fmla="*/ 367665 h 758190"/>
                  <a:gd name="connsiteX31" fmla="*/ 1169670 w 1672590"/>
                  <a:gd name="connsiteY31" fmla="*/ 367665 h 758190"/>
                  <a:gd name="connsiteX32" fmla="*/ 1165860 w 1672590"/>
                  <a:gd name="connsiteY32" fmla="*/ 390525 h 758190"/>
                  <a:gd name="connsiteX33" fmla="*/ 1205865 w 1672590"/>
                  <a:gd name="connsiteY33" fmla="*/ 394335 h 758190"/>
                  <a:gd name="connsiteX34" fmla="*/ 1203960 w 1672590"/>
                  <a:gd name="connsiteY34" fmla="*/ 405765 h 758190"/>
                  <a:gd name="connsiteX35" fmla="*/ 1390650 w 1672590"/>
                  <a:gd name="connsiteY35" fmla="*/ 401955 h 758190"/>
                  <a:gd name="connsiteX36" fmla="*/ 1394460 w 1672590"/>
                  <a:gd name="connsiteY36" fmla="*/ 428625 h 758190"/>
                  <a:gd name="connsiteX37" fmla="*/ 1403985 w 1672590"/>
                  <a:gd name="connsiteY37" fmla="*/ 428625 h 758190"/>
                  <a:gd name="connsiteX38" fmla="*/ 1398270 w 1672590"/>
                  <a:gd name="connsiteY38" fmla="*/ 447675 h 758190"/>
                  <a:gd name="connsiteX39" fmla="*/ 1426845 w 1672590"/>
                  <a:gd name="connsiteY39" fmla="*/ 451485 h 758190"/>
                  <a:gd name="connsiteX40" fmla="*/ 1423035 w 1672590"/>
                  <a:gd name="connsiteY40" fmla="*/ 470535 h 758190"/>
                  <a:gd name="connsiteX41" fmla="*/ 1501140 w 1672590"/>
                  <a:gd name="connsiteY41" fmla="*/ 476250 h 758190"/>
                  <a:gd name="connsiteX42" fmla="*/ 1503045 w 1672590"/>
                  <a:gd name="connsiteY42" fmla="*/ 491490 h 758190"/>
                  <a:gd name="connsiteX43" fmla="*/ 1556385 w 1672590"/>
                  <a:gd name="connsiteY43" fmla="*/ 491490 h 758190"/>
                  <a:gd name="connsiteX44" fmla="*/ 1554480 w 1672590"/>
                  <a:gd name="connsiteY44" fmla="*/ 514350 h 758190"/>
                  <a:gd name="connsiteX45" fmla="*/ 1565910 w 1672590"/>
                  <a:gd name="connsiteY45" fmla="*/ 516255 h 758190"/>
                  <a:gd name="connsiteX46" fmla="*/ 1571625 w 1672590"/>
                  <a:gd name="connsiteY46" fmla="*/ 533400 h 758190"/>
                  <a:gd name="connsiteX47" fmla="*/ 1588770 w 1672590"/>
                  <a:gd name="connsiteY47" fmla="*/ 541020 h 758190"/>
                  <a:gd name="connsiteX48" fmla="*/ 1583055 w 1672590"/>
                  <a:gd name="connsiteY48" fmla="*/ 558165 h 758190"/>
                  <a:gd name="connsiteX49" fmla="*/ 1594485 w 1672590"/>
                  <a:gd name="connsiteY49" fmla="*/ 579120 h 758190"/>
                  <a:gd name="connsiteX50" fmla="*/ 1594485 w 1672590"/>
                  <a:gd name="connsiteY50" fmla="*/ 596265 h 758190"/>
                  <a:gd name="connsiteX51" fmla="*/ 1630680 w 1672590"/>
                  <a:gd name="connsiteY51" fmla="*/ 596265 h 758190"/>
                  <a:gd name="connsiteX52" fmla="*/ 1632585 w 1672590"/>
                  <a:gd name="connsiteY52" fmla="*/ 636270 h 758190"/>
                  <a:gd name="connsiteX53" fmla="*/ 1642110 w 1672590"/>
                  <a:gd name="connsiteY53" fmla="*/ 643890 h 758190"/>
                  <a:gd name="connsiteX54" fmla="*/ 1649730 w 1672590"/>
                  <a:gd name="connsiteY54" fmla="*/ 697230 h 758190"/>
                  <a:gd name="connsiteX55" fmla="*/ 1659255 w 1672590"/>
                  <a:gd name="connsiteY55" fmla="*/ 701040 h 758190"/>
                  <a:gd name="connsiteX56" fmla="*/ 1659255 w 1672590"/>
                  <a:gd name="connsiteY56" fmla="*/ 721995 h 758190"/>
                  <a:gd name="connsiteX57" fmla="*/ 1655445 w 1672590"/>
                  <a:gd name="connsiteY57" fmla="*/ 758190 h 758190"/>
                  <a:gd name="connsiteX58" fmla="*/ 1672590 w 1672590"/>
                  <a:gd name="connsiteY58" fmla="*/ 744855 h 758190"/>
                  <a:gd name="connsiteX0" fmla="*/ 0 w 1672590"/>
                  <a:gd name="connsiteY0" fmla="*/ 0 h 744855"/>
                  <a:gd name="connsiteX1" fmla="*/ 337185 w 1672590"/>
                  <a:gd name="connsiteY1" fmla="*/ 0 h 744855"/>
                  <a:gd name="connsiteX2" fmla="*/ 337185 w 1672590"/>
                  <a:gd name="connsiteY2" fmla="*/ 19050 h 744855"/>
                  <a:gd name="connsiteX3" fmla="*/ 358140 w 1672590"/>
                  <a:gd name="connsiteY3" fmla="*/ 19050 h 744855"/>
                  <a:gd name="connsiteX4" fmla="*/ 358140 w 1672590"/>
                  <a:gd name="connsiteY4" fmla="*/ 36195 h 744855"/>
                  <a:gd name="connsiteX5" fmla="*/ 367665 w 1672590"/>
                  <a:gd name="connsiteY5" fmla="*/ 36195 h 744855"/>
                  <a:gd name="connsiteX6" fmla="*/ 367665 w 1672590"/>
                  <a:gd name="connsiteY6" fmla="*/ 55245 h 744855"/>
                  <a:gd name="connsiteX7" fmla="*/ 405765 w 1672590"/>
                  <a:gd name="connsiteY7" fmla="*/ 55245 h 744855"/>
                  <a:gd name="connsiteX8" fmla="*/ 405765 w 1672590"/>
                  <a:gd name="connsiteY8" fmla="*/ 80010 h 744855"/>
                  <a:gd name="connsiteX9" fmla="*/ 451485 w 1672590"/>
                  <a:gd name="connsiteY9" fmla="*/ 80010 h 744855"/>
                  <a:gd name="connsiteX10" fmla="*/ 451485 w 1672590"/>
                  <a:gd name="connsiteY10" fmla="*/ 100965 h 744855"/>
                  <a:gd name="connsiteX11" fmla="*/ 723900 w 1672590"/>
                  <a:gd name="connsiteY11" fmla="*/ 100965 h 744855"/>
                  <a:gd name="connsiteX12" fmla="*/ 723900 w 1672590"/>
                  <a:gd name="connsiteY12" fmla="*/ 123825 h 744855"/>
                  <a:gd name="connsiteX13" fmla="*/ 737235 w 1672590"/>
                  <a:gd name="connsiteY13" fmla="*/ 123825 h 744855"/>
                  <a:gd name="connsiteX14" fmla="*/ 737235 w 1672590"/>
                  <a:gd name="connsiteY14" fmla="*/ 148590 h 744855"/>
                  <a:gd name="connsiteX15" fmla="*/ 746760 w 1672590"/>
                  <a:gd name="connsiteY15" fmla="*/ 148590 h 744855"/>
                  <a:gd name="connsiteX16" fmla="*/ 746760 w 1672590"/>
                  <a:gd name="connsiteY16" fmla="*/ 182880 h 744855"/>
                  <a:gd name="connsiteX17" fmla="*/ 767715 w 1672590"/>
                  <a:gd name="connsiteY17" fmla="*/ 182880 h 744855"/>
                  <a:gd name="connsiteX18" fmla="*/ 767715 w 1672590"/>
                  <a:gd name="connsiteY18" fmla="*/ 203835 h 744855"/>
                  <a:gd name="connsiteX19" fmla="*/ 784860 w 1672590"/>
                  <a:gd name="connsiteY19" fmla="*/ 203835 h 744855"/>
                  <a:gd name="connsiteX20" fmla="*/ 784860 w 1672590"/>
                  <a:gd name="connsiteY20" fmla="*/ 245745 h 744855"/>
                  <a:gd name="connsiteX21" fmla="*/ 805815 w 1672590"/>
                  <a:gd name="connsiteY21" fmla="*/ 245745 h 744855"/>
                  <a:gd name="connsiteX22" fmla="*/ 805815 w 1672590"/>
                  <a:gd name="connsiteY22" fmla="*/ 283845 h 744855"/>
                  <a:gd name="connsiteX23" fmla="*/ 836295 w 1672590"/>
                  <a:gd name="connsiteY23" fmla="*/ 283845 h 744855"/>
                  <a:gd name="connsiteX24" fmla="*/ 836295 w 1672590"/>
                  <a:gd name="connsiteY24" fmla="*/ 302895 h 744855"/>
                  <a:gd name="connsiteX25" fmla="*/ 857250 w 1672590"/>
                  <a:gd name="connsiteY25" fmla="*/ 302895 h 744855"/>
                  <a:gd name="connsiteX26" fmla="*/ 859155 w 1672590"/>
                  <a:gd name="connsiteY26" fmla="*/ 325755 h 744855"/>
                  <a:gd name="connsiteX27" fmla="*/ 887730 w 1672590"/>
                  <a:gd name="connsiteY27" fmla="*/ 325755 h 744855"/>
                  <a:gd name="connsiteX28" fmla="*/ 885825 w 1672590"/>
                  <a:gd name="connsiteY28" fmla="*/ 348615 h 744855"/>
                  <a:gd name="connsiteX29" fmla="*/ 1017270 w 1672590"/>
                  <a:gd name="connsiteY29" fmla="*/ 350520 h 744855"/>
                  <a:gd name="connsiteX30" fmla="*/ 1017270 w 1672590"/>
                  <a:gd name="connsiteY30" fmla="*/ 367665 h 744855"/>
                  <a:gd name="connsiteX31" fmla="*/ 1169670 w 1672590"/>
                  <a:gd name="connsiteY31" fmla="*/ 367665 h 744855"/>
                  <a:gd name="connsiteX32" fmla="*/ 1165860 w 1672590"/>
                  <a:gd name="connsiteY32" fmla="*/ 390525 h 744855"/>
                  <a:gd name="connsiteX33" fmla="*/ 1205865 w 1672590"/>
                  <a:gd name="connsiteY33" fmla="*/ 394335 h 744855"/>
                  <a:gd name="connsiteX34" fmla="*/ 1203960 w 1672590"/>
                  <a:gd name="connsiteY34" fmla="*/ 405765 h 744855"/>
                  <a:gd name="connsiteX35" fmla="*/ 1390650 w 1672590"/>
                  <a:gd name="connsiteY35" fmla="*/ 401955 h 744855"/>
                  <a:gd name="connsiteX36" fmla="*/ 1394460 w 1672590"/>
                  <a:gd name="connsiteY36" fmla="*/ 428625 h 744855"/>
                  <a:gd name="connsiteX37" fmla="*/ 1403985 w 1672590"/>
                  <a:gd name="connsiteY37" fmla="*/ 428625 h 744855"/>
                  <a:gd name="connsiteX38" fmla="*/ 1398270 w 1672590"/>
                  <a:gd name="connsiteY38" fmla="*/ 447675 h 744855"/>
                  <a:gd name="connsiteX39" fmla="*/ 1426845 w 1672590"/>
                  <a:gd name="connsiteY39" fmla="*/ 451485 h 744855"/>
                  <a:gd name="connsiteX40" fmla="*/ 1423035 w 1672590"/>
                  <a:gd name="connsiteY40" fmla="*/ 470535 h 744855"/>
                  <a:gd name="connsiteX41" fmla="*/ 1501140 w 1672590"/>
                  <a:gd name="connsiteY41" fmla="*/ 476250 h 744855"/>
                  <a:gd name="connsiteX42" fmla="*/ 1503045 w 1672590"/>
                  <a:gd name="connsiteY42" fmla="*/ 491490 h 744855"/>
                  <a:gd name="connsiteX43" fmla="*/ 1556385 w 1672590"/>
                  <a:gd name="connsiteY43" fmla="*/ 491490 h 744855"/>
                  <a:gd name="connsiteX44" fmla="*/ 1554480 w 1672590"/>
                  <a:gd name="connsiteY44" fmla="*/ 514350 h 744855"/>
                  <a:gd name="connsiteX45" fmla="*/ 1565910 w 1672590"/>
                  <a:gd name="connsiteY45" fmla="*/ 516255 h 744855"/>
                  <a:gd name="connsiteX46" fmla="*/ 1571625 w 1672590"/>
                  <a:gd name="connsiteY46" fmla="*/ 533400 h 744855"/>
                  <a:gd name="connsiteX47" fmla="*/ 1588770 w 1672590"/>
                  <a:gd name="connsiteY47" fmla="*/ 541020 h 744855"/>
                  <a:gd name="connsiteX48" fmla="*/ 1583055 w 1672590"/>
                  <a:gd name="connsiteY48" fmla="*/ 558165 h 744855"/>
                  <a:gd name="connsiteX49" fmla="*/ 1594485 w 1672590"/>
                  <a:gd name="connsiteY49" fmla="*/ 579120 h 744855"/>
                  <a:gd name="connsiteX50" fmla="*/ 1594485 w 1672590"/>
                  <a:gd name="connsiteY50" fmla="*/ 596265 h 744855"/>
                  <a:gd name="connsiteX51" fmla="*/ 1630680 w 1672590"/>
                  <a:gd name="connsiteY51" fmla="*/ 596265 h 744855"/>
                  <a:gd name="connsiteX52" fmla="*/ 1632585 w 1672590"/>
                  <a:gd name="connsiteY52" fmla="*/ 636270 h 744855"/>
                  <a:gd name="connsiteX53" fmla="*/ 1642110 w 1672590"/>
                  <a:gd name="connsiteY53" fmla="*/ 643890 h 744855"/>
                  <a:gd name="connsiteX54" fmla="*/ 1649730 w 1672590"/>
                  <a:gd name="connsiteY54" fmla="*/ 697230 h 744855"/>
                  <a:gd name="connsiteX55" fmla="*/ 1659255 w 1672590"/>
                  <a:gd name="connsiteY55" fmla="*/ 701040 h 744855"/>
                  <a:gd name="connsiteX56" fmla="*/ 1659255 w 1672590"/>
                  <a:gd name="connsiteY56" fmla="*/ 721995 h 744855"/>
                  <a:gd name="connsiteX57" fmla="*/ 1672590 w 1672590"/>
                  <a:gd name="connsiteY57" fmla="*/ 744855 h 744855"/>
                  <a:gd name="connsiteX0" fmla="*/ 0 w 1659255"/>
                  <a:gd name="connsiteY0" fmla="*/ 0 h 721995"/>
                  <a:gd name="connsiteX1" fmla="*/ 337185 w 1659255"/>
                  <a:gd name="connsiteY1" fmla="*/ 0 h 721995"/>
                  <a:gd name="connsiteX2" fmla="*/ 337185 w 1659255"/>
                  <a:gd name="connsiteY2" fmla="*/ 19050 h 721995"/>
                  <a:gd name="connsiteX3" fmla="*/ 358140 w 1659255"/>
                  <a:gd name="connsiteY3" fmla="*/ 19050 h 721995"/>
                  <a:gd name="connsiteX4" fmla="*/ 358140 w 1659255"/>
                  <a:gd name="connsiteY4" fmla="*/ 36195 h 721995"/>
                  <a:gd name="connsiteX5" fmla="*/ 367665 w 1659255"/>
                  <a:gd name="connsiteY5" fmla="*/ 36195 h 721995"/>
                  <a:gd name="connsiteX6" fmla="*/ 367665 w 1659255"/>
                  <a:gd name="connsiteY6" fmla="*/ 55245 h 721995"/>
                  <a:gd name="connsiteX7" fmla="*/ 405765 w 1659255"/>
                  <a:gd name="connsiteY7" fmla="*/ 55245 h 721995"/>
                  <a:gd name="connsiteX8" fmla="*/ 405765 w 1659255"/>
                  <a:gd name="connsiteY8" fmla="*/ 80010 h 721995"/>
                  <a:gd name="connsiteX9" fmla="*/ 451485 w 1659255"/>
                  <a:gd name="connsiteY9" fmla="*/ 80010 h 721995"/>
                  <a:gd name="connsiteX10" fmla="*/ 451485 w 1659255"/>
                  <a:gd name="connsiteY10" fmla="*/ 100965 h 721995"/>
                  <a:gd name="connsiteX11" fmla="*/ 723900 w 1659255"/>
                  <a:gd name="connsiteY11" fmla="*/ 100965 h 721995"/>
                  <a:gd name="connsiteX12" fmla="*/ 723900 w 1659255"/>
                  <a:gd name="connsiteY12" fmla="*/ 123825 h 721995"/>
                  <a:gd name="connsiteX13" fmla="*/ 737235 w 1659255"/>
                  <a:gd name="connsiteY13" fmla="*/ 123825 h 721995"/>
                  <a:gd name="connsiteX14" fmla="*/ 737235 w 1659255"/>
                  <a:gd name="connsiteY14" fmla="*/ 148590 h 721995"/>
                  <a:gd name="connsiteX15" fmla="*/ 746760 w 1659255"/>
                  <a:gd name="connsiteY15" fmla="*/ 148590 h 721995"/>
                  <a:gd name="connsiteX16" fmla="*/ 746760 w 1659255"/>
                  <a:gd name="connsiteY16" fmla="*/ 182880 h 721995"/>
                  <a:gd name="connsiteX17" fmla="*/ 767715 w 1659255"/>
                  <a:gd name="connsiteY17" fmla="*/ 182880 h 721995"/>
                  <a:gd name="connsiteX18" fmla="*/ 767715 w 1659255"/>
                  <a:gd name="connsiteY18" fmla="*/ 203835 h 721995"/>
                  <a:gd name="connsiteX19" fmla="*/ 784860 w 1659255"/>
                  <a:gd name="connsiteY19" fmla="*/ 203835 h 721995"/>
                  <a:gd name="connsiteX20" fmla="*/ 784860 w 1659255"/>
                  <a:gd name="connsiteY20" fmla="*/ 245745 h 721995"/>
                  <a:gd name="connsiteX21" fmla="*/ 805815 w 1659255"/>
                  <a:gd name="connsiteY21" fmla="*/ 245745 h 721995"/>
                  <a:gd name="connsiteX22" fmla="*/ 805815 w 1659255"/>
                  <a:gd name="connsiteY22" fmla="*/ 283845 h 721995"/>
                  <a:gd name="connsiteX23" fmla="*/ 836295 w 1659255"/>
                  <a:gd name="connsiteY23" fmla="*/ 283845 h 721995"/>
                  <a:gd name="connsiteX24" fmla="*/ 836295 w 1659255"/>
                  <a:gd name="connsiteY24" fmla="*/ 302895 h 721995"/>
                  <a:gd name="connsiteX25" fmla="*/ 857250 w 1659255"/>
                  <a:gd name="connsiteY25" fmla="*/ 302895 h 721995"/>
                  <a:gd name="connsiteX26" fmla="*/ 859155 w 1659255"/>
                  <a:gd name="connsiteY26" fmla="*/ 325755 h 721995"/>
                  <a:gd name="connsiteX27" fmla="*/ 887730 w 1659255"/>
                  <a:gd name="connsiteY27" fmla="*/ 325755 h 721995"/>
                  <a:gd name="connsiteX28" fmla="*/ 885825 w 1659255"/>
                  <a:gd name="connsiteY28" fmla="*/ 348615 h 721995"/>
                  <a:gd name="connsiteX29" fmla="*/ 1017270 w 1659255"/>
                  <a:gd name="connsiteY29" fmla="*/ 350520 h 721995"/>
                  <a:gd name="connsiteX30" fmla="*/ 1017270 w 1659255"/>
                  <a:gd name="connsiteY30" fmla="*/ 367665 h 721995"/>
                  <a:gd name="connsiteX31" fmla="*/ 1169670 w 1659255"/>
                  <a:gd name="connsiteY31" fmla="*/ 367665 h 721995"/>
                  <a:gd name="connsiteX32" fmla="*/ 1165860 w 1659255"/>
                  <a:gd name="connsiteY32" fmla="*/ 390525 h 721995"/>
                  <a:gd name="connsiteX33" fmla="*/ 1205865 w 1659255"/>
                  <a:gd name="connsiteY33" fmla="*/ 394335 h 721995"/>
                  <a:gd name="connsiteX34" fmla="*/ 1203960 w 1659255"/>
                  <a:gd name="connsiteY34" fmla="*/ 405765 h 721995"/>
                  <a:gd name="connsiteX35" fmla="*/ 1390650 w 1659255"/>
                  <a:gd name="connsiteY35" fmla="*/ 401955 h 721995"/>
                  <a:gd name="connsiteX36" fmla="*/ 1394460 w 1659255"/>
                  <a:gd name="connsiteY36" fmla="*/ 428625 h 721995"/>
                  <a:gd name="connsiteX37" fmla="*/ 1403985 w 1659255"/>
                  <a:gd name="connsiteY37" fmla="*/ 428625 h 721995"/>
                  <a:gd name="connsiteX38" fmla="*/ 1398270 w 1659255"/>
                  <a:gd name="connsiteY38" fmla="*/ 447675 h 721995"/>
                  <a:gd name="connsiteX39" fmla="*/ 1426845 w 1659255"/>
                  <a:gd name="connsiteY39" fmla="*/ 451485 h 721995"/>
                  <a:gd name="connsiteX40" fmla="*/ 1423035 w 1659255"/>
                  <a:gd name="connsiteY40" fmla="*/ 470535 h 721995"/>
                  <a:gd name="connsiteX41" fmla="*/ 1501140 w 1659255"/>
                  <a:gd name="connsiteY41" fmla="*/ 476250 h 721995"/>
                  <a:gd name="connsiteX42" fmla="*/ 1503045 w 1659255"/>
                  <a:gd name="connsiteY42" fmla="*/ 491490 h 721995"/>
                  <a:gd name="connsiteX43" fmla="*/ 1556385 w 1659255"/>
                  <a:gd name="connsiteY43" fmla="*/ 491490 h 721995"/>
                  <a:gd name="connsiteX44" fmla="*/ 1554480 w 1659255"/>
                  <a:gd name="connsiteY44" fmla="*/ 514350 h 721995"/>
                  <a:gd name="connsiteX45" fmla="*/ 1565910 w 1659255"/>
                  <a:gd name="connsiteY45" fmla="*/ 516255 h 721995"/>
                  <a:gd name="connsiteX46" fmla="*/ 1571625 w 1659255"/>
                  <a:gd name="connsiteY46" fmla="*/ 533400 h 721995"/>
                  <a:gd name="connsiteX47" fmla="*/ 1588770 w 1659255"/>
                  <a:gd name="connsiteY47" fmla="*/ 541020 h 721995"/>
                  <a:gd name="connsiteX48" fmla="*/ 1583055 w 1659255"/>
                  <a:gd name="connsiteY48" fmla="*/ 558165 h 721995"/>
                  <a:gd name="connsiteX49" fmla="*/ 1594485 w 1659255"/>
                  <a:gd name="connsiteY49" fmla="*/ 579120 h 721995"/>
                  <a:gd name="connsiteX50" fmla="*/ 1594485 w 1659255"/>
                  <a:gd name="connsiteY50" fmla="*/ 596265 h 721995"/>
                  <a:gd name="connsiteX51" fmla="*/ 1630680 w 1659255"/>
                  <a:gd name="connsiteY51" fmla="*/ 596265 h 721995"/>
                  <a:gd name="connsiteX52" fmla="*/ 1632585 w 1659255"/>
                  <a:gd name="connsiteY52" fmla="*/ 636270 h 721995"/>
                  <a:gd name="connsiteX53" fmla="*/ 1642110 w 1659255"/>
                  <a:gd name="connsiteY53" fmla="*/ 643890 h 721995"/>
                  <a:gd name="connsiteX54" fmla="*/ 1649730 w 1659255"/>
                  <a:gd name="connsiteY54" fmla="*/ 697230 h 721995"/>
                  <a:gd name="connsiteX55" fmla="*/ 1659255 w 1659255"/>
                  <a:gd name="connsiteY55" fmla="*/ 701040 h 721995"/>
                  <a:gd name="connsiteX56" fmla="*/ 1659255 w 1659255"/>
                  <a:gd name="connsiteY56" fmla="*/ 721995 h 721995"/>
                  <a:gd name="connsiteX0" fmla="*/ 0 w 1659255"/>
                  <a:gd name="connsiteY0" fmla="*/ 0 h 701040"/>
                  <a:gd name="connsiteX1" fmla="*/ 337185 w 1659255"/>
                  <a:gd name="connsiteY1" fmla="*/ 0 h 701040"/>
                  <a:gd name="connsiteX2" fmla="*/ 337185 w 1659255"/>
                  <a:gd name="connsiteY2" fmla="*/ 19050 h 701040"/>
                  <a:gd name="connsiteX3" fmla="*/ 358140 w 1659255"/>
                  <a:gd name="connsiteY3" fmla="*/ 19050 h 701040"/>
                  <a:gd name="connsiteX4" fmla="*/ 358140 w 1659255"/>
                  <a:gd name="connsiteY4" fmla="*/ 36195 h 701040"/>
                  <a:gd name="connsiteX5" fmla="*/ 367665 w 1659255"/>
                  <a:gd name="connsiteY5" fmla="*/ 36195 h 701040"/>
                  <a:gd name="connsiteX6" fmla="*/ 367665 w 1659255"/>
                  <a:gd name="connsiteY6" fmla="*/ 55245 h 701040"/>
                  <a:gd name="connsiteX7" fmla="*/ 405765 w 1659255"/>
                  <a:gd name="connsiteY7" fmla="*/ 55245 h 701040"/>
                  <a:gd name="connsiteX8" fmla="*/ 405765 w 1659255"/>
                  <a:gd name="connsiteY8" fmla="*/ 80010 h 701040"/>
                  <a:gd name="connsiteX9" fmla="*/ 451485 w 1659255"/>
                  <a:gd name="connsiteY9" fmla="*/ 80010 h 701040"/>
                  <a:gd name="connsiteX10" fmla="*/ 451485 w 1659255"/>
                  <a:gd name="connsiteY10" fmla="*/ 100965 h 701040"/>
                  <a:gd name="connsiteX11" fmla="*/ 723900 w 1659255"/>
                  <a:gd name="connsiteY11" fmla="*/ 100965 h 701040"/>
                  <a:gd name="connsiteX12" fmla="*/ 723900 w 1659255"/>
                  <a:gd name="connsiteY12" fmla="*/ 123825 h 701040"/>
                  <a:gd name="connsiteX13" fmla="*/ 737235 w 1659255"/>
                  <a:gd name="connsiteY13" fmla="*/ 123825 h 701040"/>
                  <a:gd name="connsiteX14" fmla="*/ 737235 w 1659255"/>
                  <a:gd name="connsiteY14" fmla="*/ 148590 h 701040"/>
                  <a:gd name="connsiteX15" fmla="*/ 746760 w 1659255"/>
                  <a:gd name="connsiteY15" fmla="*/ 148590 h 701040"/>
                  <a:gd name="connsiteX16" fmla="*/ 746760 w 1659255"/>
                  <a:gd name="connsiteY16" fmla="*/ 182880 h 701040"/>
                  <a:gd name="connsiteX17" fmla="*/ 767715 w 1659255"/>
                  <a:gd name="connsiteY17" fmla="*/ 182880 h 701040"/>
                  <a:gd name="connsiteX18" fmla="*/ 767715 w 1659255"/>
                  <a:gd name="connsiteY18" fmla="*/ 203835 h 701040"/>
                  <a:gd name="connsiteX19" fmla="*/ 784860 w 1659255"/>
                  <a:gd name="connsiteY19" fmla="*/ 203835 h 701040"/>
                  <a:gd name="connsiteX20" fmla="*/ 784860 w 1659255"/>
                  <a:gd name="connsiteY20" fmla="*/ 245745 h 701040"/>
                  <a:gd name="connsiteX21" fmla="*/ 805815 w 1659255"/>
                  <a:gd name="connsiteY21" fmla="*/ 245745 h 701040"/>
                  <a:gd name="connsiteX22" fmla="*/ 805815 w 1659255"/>
                  <a:gd name="connsiteY22" fmla="*/ 283845 h 701040"/>
                  <a:gd name="connsiteX23" fmla="*/ 836295 w 1659255"/>
                  <a:gd name="connsiteY23" fmla="*/ 283845 h 701040"/>
                  <a:gd name="connsiteX24" fmla="*/ 836295 w 1659255"/>
                  <a:gd name="connsiteY24" fmla="*/ 302895 h 701040"/>
                  <a:gd name="connsiteX25" fmla="*/ 857250 w 1659255"/>
                  <a:gd name="connsiteY25" fmla="*/ 302895 h 701040"/>
                  <a:gd name="connsiteX26" fmla="*/ 859155 w 1659255"/>
                  <a:gd name="connsiteY26" fmla="*/ 325755 h 701040"/>
                  <a:gd name="connsiteX27" fmla="*/ 887730 w 1659255"/>
                  <a:gd name="connsiteY27" fmla="*/ 325755 h 701040"/>
                  <a:gd name="connsiteX28" fmla="*/ 885825 w 1659255"/>
                  <a:gd name="connsiteY28" fmla="*/ 348615 h 701040"/>
                  <a:gd name="connsiteX29" fmla="*/ 1017270 w 1659255"/>
                  <a:gd name="connsiteY29" fmla="*/ 350520 h 701040"/>
                  <a:gd name="connsiteX30" fmla="*/ 1017270 w 1659255"/>
                  <a:gd name="connsiteY30" fmla="*/ 367665 h 701040"/>
                  <a:gd name="connsiteX31" fmla="*/ 1169670 w 1659255"/>
                  <a:gd name="connsiteY31" fmla="*/ 367665 h 701040"/>
                  <a:gd name="connsiteX32" fmla="*/ 1165860 w 1659255"/>
                  <a:gd name="connsiteY32" fmla="*/ 390525 h 701040"/>
                  <a:gd name="connsiteX33" fmla="*/ 1205865 w 1659255"/>
                  <a:gd name="connsiteY33" fmla="*/ 394335 h 701040"/>
                  <a:gd name="connsiteX34" fmla="*/ 1203960 w 1659255"/>
                  <a:gd name="connsiteY34" fmla="*/ 405765 h 701040"/>
                  <a:gd name="connsiteX35" fmla="*/ 1390650 w 1659255"/>
                  <a:gd name="connsiteY35" fmla="*/ 401955 h 701040"/>
                  <a:gd name="connsiteX36" fmla="*/ 1394460 w 1659255"/>
                  <a:gd name="connsiteY36" fmla="*/ 428625 h 701040"/>
                  <a:gd name="connsiteX37" fmla="*/ 1403985 w 1659255"/>
                  <a:gd name="connsiteY37" fmla="*/ 428625 h 701040"/>
                  <a:gd name="connsiteX38" fmla="*/ 1398270 w 1659255"/>
                  <a:gd name="connsiteY38" fmla="*/ 447675 h 701040"/>
                  <a:gd name="connsiteX39" fmla="*/ 1426845 w 1659255"/>
                  <a:gd name="connsiteY39" fmla="*/ 451485 h 701040"/>
                  <a:gd name="connsiteX40" fmla="*/ 1423035 w 1659255"/>
                  <a:gd name="connsiteY40" fmla="*/ 470535 h 701040"/>
                  <a:gd name="connsiteX41" fmla="*/ 1501140 w 1659255"/>
                  <a:gd name="connsiteY41" fmla="*/ 476250 h 701040"/>
                  <a:gd name="connsiteX42" fmla="*/ 1503045 w 1659255"/>
                  <a:gd name="connsiteY42" fmla="*/ 491490 h 701040"/>
                  <a:gd name="connsiteX43" fmla="*/ 1556385 w 1659255"/>
                  <a:gd name="connsiteY43" fmla="*/ 491490 h 701040"/>
                  <a:gd name="connsiteX44" fmla="*/ 1554480 w 1659255"/>
                  <a:gd name="connsiteY44" fmla="*/ 514350 h 701040"/>
                  <a:gd name="connsiteX45" fmla="*/ 1565910 w 1659255"/>
                  <a:gd name="connsiteY45" fmla="*/ 516255 h 701040"/>
                  <a:gd name="connsiteX46" fmla="*/ 1571625 w 1659255"/>
                  <a:gd name="connsiteY46" fmla="*/ 533400 h 701040"/>
                  <a:gd name="connsiteX47" fmla="*/ 1588770 w 1659255"/>
                  <a:gd name="connsiteY47" fmla="*/ 541020 h 701040"/>
                  <a:gd name="connsiteX48" fmla="*/ 1583055 w 1659255"/>
                  <a:gd name="connsiteY48" fmla="*/ 558165 h 701040"/>
                  <a:gd name="connsiteX49" fmla="*/ 1594485 w 1659255"/>
                  <a:gd name="connsiteY49" fmla="*/ 579120 h 701040"/>
                  <a:gd name="connsiteX50" fmla="*/ 1594485 w 1659255"/>
                  <a:gd name="connsiteY50" fmla="*/ 596265 h 701040"/>
                  <a:gd name="connsiteX51" fmla="*/ 1630680 w 1659255"/>
                  <a:gd name="connsiteY51" fmla="*/ 596265 h 701040"/>
                  <a:gd name="connsiteX52" fmla="*/ 1632585 w 1659255"/>
                  <a:gd name="connsiteY52" fmla="*/ 636270 h 701040"/>
                  <a:gd name="connsiteX53" fmla="*/ 1642110 w 1659255"/>
                  <a:gd name="connsiteY53" fmla="*/ 643890 h 701040"/>
                  <a:gd name="connsiteX54" fmla="*/ 1649730 w 1659255"/>
                  <a:gd name="connsiteY54" fmla="*/ 697230 h 701040"/>
                  <a:gd name="connsiteX55" fmla="*/ 1659255 w 1659255"/>
                  <a:gd name="connsiteY55" fmla="*/ 701040 h 701040"/>
                  <a:gd name="connsiteX0" fmla="*/ 0 w 1649730"/>
                  <a:gd name="connsiteY0" fmla="*/ 0 h 697230"/>
                  <a:gd name="connsiteX1" fmla="*/ 337185 w 1649730"/>
                  <a:gd name="connsiteY1" fmla="*/ 0 h 697230"/>
                  <a:gd name="connsiteX2" fmla="*/ 337185 w 1649730"/>
                  <a:gd name="connsiteY2" fmla="*/ 19050 h 697230"/>
                  <a:gd name="connsiteX3" fmla="*/ 358140 w 1649730"/>
                  <a:gd name="connsiteY3" fmla="*/ 19050 h 697230"/>
                  <a:gd name="connsiteX4" fmla="*/ 358140 w 1649730"/>
                  <a:gd name="connsiteY4" fmla="*/ 36195 h 697230"/>
                  <a:gd name="connsiteX5" fmla="*/ 367665 w 1649730"/>
                  <a:gd name="connsiteY5" fmla="*/ 36195 h 697230"/>
                  <a:gd name="connsiteX6" fmla="*/ 367665 w 1649730"/>
                  <a:gd name="connsiteY6" fmla="*/ 55245 h 697230"/>
                  <a:gd name="connsiteX7" fmla="*/ 405765 w 1649730"/>
                  <a:gd name="connsiteY7" fmla="*/ 55245 h 697230"/>
                  <a:gd name="connsiteX8" fmla="*/ 405765 w 1649730"/>
                  <a:gd name="connsiteY8" fmla="*/ 80010 h 697230"/>
                  <a:gd name="connsiteX9" fmla="*/ 451485 w 1649730"/>
                  <a:gd name="connsiteY9" fmla="*/ 80010 h 697230"/>
                  <a:gd name="connsiteX10" fmla="*/ 451485 w 1649730"/>
                  <a:gd name="connsiteY10" fmla="*/ 100965 h 697230"/>
                  <a:gd name="connsiteX11" fmla="*/ 723900 w 1649730"/>
                  <a:gd name="connsiteY11" fmla="*/ 100965 h 697230"/>
                  <a:gd name="connsiteX12" fmla="*/ 723900 w 1649730"/>
                  <a:gd name="connsiteY12" fmla="*/ 123825 h 697230"/>
                  <a:gd name="connsiteX13" fmla="*/ 737235 w 1649730"/>
                  <a:gd name="connsiteY13" fmla="*/ 123825 h 697230"/>
                  <a:gd name="connsiteX14" fmla="*/ 737235 w 1649730"/>
                  <a:gd name="connsiteY14" fmla="*/ 148590 h 697230"/>
                  <a:gd name="connsiteX15" fmla="*/ 746760 w 1649730"/>
                  <a:gd name="connsiteY15" fmla="*/ 148590 h 697230"/>
                  <a:gd name="connsiteX16" fmla="*/ 746760 w 1649730"/>
                  <a:gd name="connsiteY16" fmla="*/ 182880 h 697230"/>
                  <a:gd name="connsiteX17" fmla="*/ 767715 w 1649730"/>
                  <a:gd name="connsiteY17" fmla="*/ 182880 h 697230"/>
                  <a:gd name="connsiteX18" fmla="*/ 767715 w 1649730"/>
                  <a:gd name="connsiteY18" fmla="*/ 203835 h 697230"/>
                  <a:gd name="connsiteX19" fmla="*/ 784860 w 1649730"/>
                  <a:gd name="connsiteY19" fmla="*/ 203835 h 697230"/>
                  <a:gd name="connsiteX20" fmla="*/ 784860 w 1649730"/>
                  <a:gd name="connsiteY20" fmla="*/ 245745 h 697230"/>
                  <a:gd name="connsiteX21" fmla="*/ 805815 w 1649730"/>
                  <a:gd name="connsiteY21" fmla="*/ 245745 h 697230"/>
                  <a:gd name="connsiteX22" fmla="*/ 805815 w 1649730"/>
                  <a:gd name="connsiteY22" fmla="*/ 283845 h 697230"/>
                  <a:gd name="connsiteX23" fmla="*/ 836295 w 1649730"/>
                  <a:gd name="connsiteY23" fmla="*/ 283845 h 697230"/>
                  <a:gd name="connsiteX24" fmla="*/ 836295 w 1649730"/>
                  <a:gd name="connsiteY24" fmla="*/ 302895 h 697230"/>
                  <a:gd name="connsiteX25" fmla="*/ 857250 w 1649730"/>
                  <a:gd name="connsiteY25" fmla="*/ 302895 h 697230"/>
                  <a:gd name="connsiteX26" fmla="*/ 859155 w 1649730"/>
                  <a:gd name="connsiteY26" fmla="*/ 325755 h 697230"/>
                  <a:gd name="connsiteX27" fmla="*/ 887730 w 1649730"/>
                  <a:gd name="connsiteY27" fmla="*/ 325755 h 697230"/>
                  <a:gd name="connsiteX28" fmla="*/ 885825 w 1649730"/>
                  <a:gd name="connsiteY28" fmla="*/ 348615 h 697230"/>
                  <a:gd name="connsiteX29" fmla="*/ 1017270 w 1649730"/>
                  <a:gd name="connsiteY29" fmla="*/ 350520 h 697230"/>
                  <a:gd name="connsiteX30" fmla="*/ 1017270 w 1649730"/>
                  <a:gd name="connsiteY30" fmla="*/ 367665 h 697230"/>
                  <a:gd name="connsiteX31" fmla="*/ 1169670 w 1649730"/>
                  <a:gd name="connsiteY31" fmla="*/ 367665 h 697230"/>
                  <a:gd name="connsiteX32" fmla="*/ 1165860 w 1649730"/>
                  <a:gd name="connsiteY32" fmla="*/ 390525 h 697230"/>
                  <a:gd name="connsiteX33" fmla="*/ 1205865 w 1649730"/>
                  <a:gd name="connsiteY33" fmla="*/ 394335 h 697230"/>
                  <a:gd name="connsiteX34" fmla="*/ 1203960 w 1649730"/>
                  <a:gd name="connsiteY34" fmla="*/ 405765 h 697230"/>
                  <a:gd name="connsiteX35" fmla="*/ 1390650 w 1649730"/>
                  <a:gd name="connsiteY35" fmla="*/ 401955 h 697230"/>
                  <a:gd name="connsiteX36" fmla="*/ 1394460 w 1649730"/>
                  <a:gd name="connsiteY36" fmla="*/ 428625 h 697230"/>
                  <a:gd name="connsiteX37" fmla="*/ 1403985 w 1649730"/>
                  <a:gd name="connsiteY37" fmla="*/ 428625 h 697230"/>
                  <a:gd name="connsiteX38" fmla="*/ 1398270 w 1649730"/>
                  <a:gd name="connsiteY38" fmla="*/ 447675 h 697230"/>
                  <a:gd name="connsiteX39" fmla="*/ 1426845 w 1649730"/>
                  <a:gd name="connsiteY39" fmla="*/ 451485 h 697230"/>
                  <a:gd name="connsiteX40" fmla="*/ 1423035 w 1649730"/>
                  <a:gd name="connsiteY40" fmla="*/ 470535 h 697230"/>
                  <a:gd name="connsiteX41" fmla="*/ 1501140 w 1649730"/>
                  <a:gd name="connsiteY41" fmla="*/ 476250 h 697230"/>
                  <a:gd name="connsiteX42" fmla="*/ 1503045 w 1649730"/>
                  <a:gd name="connsiteY42" fmla="*/ 491490 h 697230"/>
                  <a:gd name="connsiteX43" fmla="*/ 1556385 w 1649730"/>
                  <a:gd name="connsiteY43" fmla="*/ 491490 h 697230"/>
                  <a:gd name="connsiteX44" fmla="*/ 1554480 w 1649730"/>
                  <a:gd name="connsiteY44" fmla="*/ 514350 h 697230"/>
                  <a:gd name="connsiteX45" fmla="*/ 1565910 w 1649730"/>
                  <a:gd name="connsiteY45" fmla="*/ 516255 h 697230"/>
                  <a:gd name="connsiteX46" fmla="*/ 1571625 w 1649730"/>
                  <a:gd name="connsiteY46" fmla="*/ 533400 h 697230"/>
                  <a:gd name="connsiteX47" fmla="*/ 1588770 w 1649730"/>
                  <a:gd name="connsiteY47" fmla="*/ 541020 h 697230"/>
                  <a:gd name="connsiteX48" fmla="*/ 1583055 w 1649730"/>
                  <a:gd name="connsiteY48" fmla="*/ 558165 h 697230"/>
                  <a:gd name="connsiteX49" fmla="*/ 1594485 w 1649730"/>
                  <a:gd name="connsiteY49" fmla="*/ 579120 h 697230"/>
                  <a:gd name="connsiteX50" fmla="*/ 1594485 w 1649730"/>
                  <a:gd name="connsiteY50" fmla="*/ 596265 h 697230"/>
                  <a:gd name="connsiteX51" fmla="*/ 1630680 w 1649730"/>
                  <a:gd name="connsiteY51" fmla="*/ 596265 h 697230"/>
                  <a:gd name="connsiteX52" fmla="*/ 1632585 w 1649730"/>
                  <a:gd name="connsiteY52" fmla="*/ 636270 h 697230"/>
                  <a:gd name="connsiteX53" fmla="*/ 1642110 w 1649730"/>
                  <a:gd name="connsiteY53" fmla="*/ 643890 h 697230"/>
                  <a:gd name="connsiteX54" fmla="*/ 1649730 w 1649730"/>
                  <a:gd name="connsiteY54" fmla="*/ 697230 h 697230"/>
                  <a:gd name="connsiteX0" fmla="*/ 0 w 1642110"/>
                  <a:gd name="connsiteY0" fmla="*/ 0 h 643890"/>
                  <a:gd name="connsiteX1" fmla="*/ 337185 w 1642110"/>
                  <a:gd name="connsiteY1" fmla="*/ 0 h 643890"/>
                  <a:gd name="connsiteX2" fmla="*/ 337185 w 1642110"/>
                  <a:gd name="connsiteY2" fmla="*/ 19050 h 643890"/>
                  <a:gd name="connsiteX3" fmla="*/ 358140 w 1642110"/>
                  <a:gd name="connsiteY3" fmla="*/ 19050 h 643890"/>
                  <a:gd name="connsiteX4" fmla="*/ 358140 w 1642110"/>
                  <a:gd name="connsiteY4" fmla="*/ 36195 h 643890"/>
                  <a:gd name="connsiteX5" fmla="*/ 367665 w 1642110"/>
                  <a:gd name="connsiteY5" fmla="*/ 36195 h 643890"/>
                  <a:gd name="connsiteX6" fmla="*/ 367665 w 1642110"/>
                  <a:gd name="connsiteY6" fmla="*/ 55245 h 643890"/>
                  <a:gd name="connsiteX7" fmla="*/ 405765 w 1642110"/>
                  <a:gd name="connsiteY7" fmla="*/ 55245 h 643890"/>
                  <a:gd name="connsiteX8" fmla="*/ 405765 w 1642110"/>
                  <a:gd name="connsiteY8" fmla="*/ 80010 h 643890"/>
                  <a:gd name="connsiteX9" fmla="*/ 451485 w 1642110"/>
                  <a:gd name="connsiteY9" fmla="*/ 80010 h 643890"/>
                  <a:gd name="connsiteX10" fmla="*/ 451485 w 1642110"/>
                  <a:gd name="connsiteY10" fmla="*/ 100965 h 643890"/>
                  <a:gd name="connsiteX11" fmla="*/ 723900 w 1642110"/>
                  <a:gd name="connsiteY11" fmla="*/ 100965 h 643890"/>
                  <a:gd name="connsiteX12" fmla="*/ 723900 w 1642110"/>
                  <a:gd name="connsiteY12" fmla="*/ 123825 h 643890"/>
                  <a:gd name="connsiteX13" fmla="*/ 737235 w 1642110"/>
                  <a:gd name="connsiteY13" fmla="*/ 123825 h 643890"/>
                  <a:gd name="connsiteX14" fmla="*/ 737235 w 1642110"/>
                  <a:gd name="connsiteY14" fmla="*/ 148590 h 643890"/>
                  <a:gd name="connsiteX15" fmla="*/ 746760 w 1642110"/>
                  <a:gd name="connsiteY15" fmla="*/ 148590 h 643890"/>
                  <a:gd name="connsiteX16" fmla="*/ 746760 w 1642110"/>
                  <a:gd name="connsiteY16" fmla="*/ 182880 h 643890"/>
                  <a:gd name="connsiteX17" fmla="*/ 767715 w 1642110"/>
                  <a:gd name="connsiteY17" fmla="*/ 182880 h 643890"/>
                  <a:gd name="connsiteX18" fmla="*/ 767715 w 1642110"/>
                  <a:gd name="connsiteY18" fmla="*/ 203835 h 643890"/>
                  <a:gd name="connsiteX19" fmla="*/ 784860 w 1642110"/>
                  <a:gd name="connsiteY19" fmla="*/ 203835 h 643890"/>
                  <a:gd name="connsiteX20" fmla="*/ 784860 w 1642110"/>
                  <a:gd name="connsiteY20" fmla="*/ 245745 h 643890"/>
                  <a:gd name="connsiteX21" fmla="*/ 805815 w 1642110"/>
                  <a:gd name="connsiteY21" fmla="*/ 245745 h 643890"/>
                  <a:gd name="connsiteX22" fmla="*/ 805815 w 1642110"/>
                  <a:gd name="connsiteY22" fmla="*/ 283845 h 643890"/>
                  <a:gd name="connsiteX23" fmla="*/ 836295 w 1642110"/>
                  <a:gd name="connsiteY23" fmla="*/ 283845 h 643890"/>
                  <a:gd name="connsiteX24" fmla="*/ 836295 w 1642110"/>
                  <a:gd name="connsiteY24" fmla="*/ 302895 h 643890"/>
                  <a:gd name="connsiteX25" fmla="*/ 857250 w 1642110"/>
                  <a:gd name="connsiteY25" fmla="*/ 302895 h 643890"/>
                  <a:gd name="connsiteX26" fmla="*/ 859155 w 1642110"/>
                  <a:gd name="connsiteY26" fmla="*/ 325755 h 643890"/>
                  <a:gd name="connsiteX27" fmla="*/ 887730 w 1642110"/>
                  <a:gd name="connsiteY27" fmla="*/ 325755 h 643890"/>
                  <a:gd name="connsiteX28" fmla="*/ 885825 w 1642110"/>
                  <a:gd name="connsiteY28" fmla="*/ 348615 h 643890"/>
                  <a:gd name="connsiteX29" fmla="*/ 1017270 w 1642110"/>
                  <a:gd name="connsiteY29" fmla="*/ 350520 h 643890"/>
                  <a:gd name="connsiteX30" fmla="*/ 1017270 w 1642110"/>
                  <a:gd name="connsiteY30" fmla="*/ 367665 h 643890"/>
                  <a:gd name="connsiteX31" fmla="*/ 1169670 w 1642110"/>
                  <a:gd name="connsiteY31" fmla="*/ 367665 h 643890"/>
                  <a:gd name="connsiteX32" fmla="*/ 1165860 w 1642110"/>
                  <a:gd name="connsiteY32" fmla="*/ 390525 h 643890"/>
                  <a:gd name="connsiteX33" fmla="*/ 1205865 w 1642110"/>
                  <a:gd name="connsiteY33" fmla="*/ 394335 h 643890"/>
                  <a:gd name="connsiteX34" fmla="*/ 1203960 w 1642110"/>
                  <a:gd name="connsiteY34" fmla="*/ 405765 h 643890"/>
                  <a:gd name="connsiteX35" fmla="*/ 1390650 w 1642110"/>
                  <a:gd name="connsiteY35" fmla="*/ 401955 h 643890"/>
                  <a:gd name="connsiteX36" fmla="*/ 1394460 w 1642110"/>
                  <a:gd name="connsiteY36" fmla="*/ 428625 h 643890"/>
                  <a:gd name="connsiteX37" fmla="*/ 1403985 w 1642110"/>
                  <a:gd name="connsiteY37" fmla="*/ 428625 h 643890"/>
                  <a:gd name="connsiteX38" fmla="*/ 1398270 w 1642110"/>
                  <a:gd name="connsiteY38" fmla="*/ 447675 h 643890"/>
                  <a:gd name="connsiteX39" fmla="*/ 1426845 w 1642110"/>
                  <a:gd name="connsiteY39" fmla="*/ 451485 h 643890"/>
                  <a:gd name="connsiteX40" fmla="*/ 1423035 w 1642110"/>
                  <a:gd name="connsiteY40" fmla="*/ 470535 h 643890"/>
                  <a:gd name="connsiteX41" fmla="*/ 1501140 w 1642110"/>
                  <a:gd name="connsiteY41" fmla="*/ 476250 h 643890"/>
                  <a:gd name="connsiteX42" fmla="*/ 1503045 w 1642110"/>
                  <a:gd name="connsiteY42" fmla="*/ 491490 h 643890"/>
                  <a:gd name="connsiteX43" fmla="*/ 1556385 w 1642110"/>
                  <a:gd name="connsiteY43" fmla="*/ 491490 h 643890"/>
                  <a:gd name="connsiteX44" fmla="*/ 1554480 w 1642110"/>
                  <a:gd name="connsiteY44" fmla="*/ 514350 h 643890"/>
                  <a:gd name="connsiteX45" fmla="*/ 1565910 w 1642110"/>
                  <a:gd name="connsiteY45" fmla="*/ 516255 h 643890"/>
                  <a:gd name="connsiteX46" fmla="*/ 1571625 w 1642110"/>
                  <a:gd name="connsiteY46" fmla="*/ 533400 h 643890"/>
                  <a:gd name="connsiteX47" fmla="*/ 1588770 w 1642110"/>
                  <a:gd name="connsiteY47" fmla="*/ 541020 h 643890"/>
                  <a:gd name="connsiteX48" fmla="*/ 1583055 w 1642110"/>
                  <a:gd name="connsiteY48" fmla="*/ 558165 h 643890"/>
                  <a:gd name="connsiteX49" fmla="*/ 1594485 w 1642110"/>
                  <a:gd name="connsiteY49" fmla="*/ 579120 h 643890"/>
                  <a:gd name="connsiteX50" fmla="*/ 1594485 w 1642110"/>
                  <a:gd name="connsiteY50" fmla="*/ 596265 h 643890"/>
                  <a:gd name="connsiteX51" fmla="*/ 1630680 w 1642110"/>
                  <a:gd name="connsiteY51" fmla="*/ 596265 h 643890"/>
                  <a:gd name="connsiteX52" fmla="*/ 1632585 w 1642110"/>
                  <a:gd name="connsiteY52" fmla="*/ 636270 h 643890"/>
                  <a:gd name="connsiteX53" fmla="*/ 1642110 w 1642110"/>
                  <a:gd name="connsiteY53" fmla="*/ 643890 h 643890"/>
                  <a:gd name="connsiteX0" fmla="*/ 0 w 1632585"/>
                  <a:gd name="connsiteY0" fmla="*/ 0 h 636270"/>
                  <a:gd name="connsiteX1" fmla="*/ 337185 w 1632585"/>
                  <a:gd name="connsiteY1" fmla="*/ 0 h 636270"/>
                  <a:gd name="connsiteX2" fmla="*/ 337185 w 1632585"/>
                  <a:gd name="connsiteY2" fmla="*/ 19050 h 636270"/>
                  <a:gd name="connsiteX3" fmla="*/ 358140 w 1632585"/>
                  <a:gd name="connsiteY3" fmla="*/ 19050 h 636270"/>
                  <a:gd name="connsiteX4" fmla="*/ 358140 w 1632585"/>
                  <a:gd name="connsiteY4" fmla="*/ 36195 h 636270"/>
                  <a:gd name="connsiteX5" fmla="*/ 367665 w 1632585"/>
                  <a:gd name="connsiteY5" fmla="*/ 36195 h 636270"/>
                  <a:gd name="connsiteX6" fmla="*/ 367665 w 1632585"/>
                  <a:gd name="connsiteY6" fmla="*/ 55245 h 636270"/>
                  <a:gd name="connsiteX7" fmla="*/ 405765 w 1632585"/>
                  <a:gd name="connsiteY7" fmla="*/ 55245 h 636270"/>
                  <a:gd name="connsiteX8" fmla="*/ 405765 w 1632585"/>
                  <a:gd name="connsiteY8" fmla="*/ 80010 h 636270"/>
                  <a:gd name="connsiteX9" fmla="*/ 451485 w 1632585"/>
                  <a:gd name="connsiteY9" fmla="*/ 80010 h 636270"/>
                  <a:gd name="connsiteX10" fmla="*/ 451485 w 1632585"/>
                  <a:gd name="connsiteY10" fmla="*/ 100965 h 636270"/>
                  <a:gd name="connsiteX11" fmla="*/ 723900 w 1632585"/>
                  <a:gd name="connsiteY11" fmla="*/ 100965 h 636270"/>
                  <a:gd name="connsiteX12" fmla="*/ 723900 w 1632585"/>
                  <a:gd name="connsiteY12" fmla="*/ 123825 h 636270"/>
                  <a:gd name="connsiteX13" fmla="*/ 737235 w 1632585"/>
                  <a:gd name="connsiteY13" fmla="*/ 123825 h 636270"/>
                  <a:gd name="connsiteX14" fmla="*/ 737235 w 1632585"/>
                  <a:gd name="connsiteY14" fmla="*/ 148590 h 636270"/>
                  <a:gd name="connsiteX15" fmla="*/ 746760 w 1632585"/>
                  <a:gd name="connsiteY15" fmla="*/ 148590 h 636270"/>
                  <a:gd name="connsiteX16" fmla="*/ 746760 w 1632585"/>
                  <a:gd name="connsiteY16" fmla="*/ 182880 h 636270"/>
                  <a:gd name="connsiteX17" fmla="*/ 767715 w 1632585"/>
                  <a:gd name="connsiteY17" fmla="*/ 182880 h 636270"/>
                  <a:gd name="connsiteX18" fmla="*/ 767715 w 1632585"/>
                  <a:gd name="connsiteY18" fmla="*/ 203835 h 636270"/>
                  <a:gd name="connsiteX19" fmla="*/ 784860 w 1632585"/>
                  <a:gd name="connsiteY19" fmla="*/ 203835 h 636270"/>
                  <a:gd name="connsiteX20" fmla="*/ 784860 w 1632585"/>
                  <a:gd name="connsiteY20" fmla="*/ 245745 h 636270"/>
                  <a:gd name="connsiteX21" fmla="*/ 805815 w 1632585"/>
                  <a:gd name="connsiteY21" fmla="*/ 245745 h 636270"/>
                  <a:gd name="connsiteX22" fmla="*/ 805815 w 1632585"/>
                  <a:gd name="connsiteY22" fmla="*/ 283845 h 636270"/>
                  <a:gd name="connsiteX23" fmla="*/ 836295 w 1632585"/>
                  <a:gd name="connsiteY23" fmla="*/ 283845 h 636270"/>
                  <a:gd name="connsiteX24" fmla="*/ 836295 w 1632585"/>
                  <a:gd name="connsiteY24" fmla="*/ 302895 h 636270"/>
                  <a:gd name="connsiteX25" fmla="*/ 857250 w 1632585"/>
                  <a:gd name="connsiteY25" fmla="*/ 302895 h 636270"/>
                  <a:gd name="connsiteX26" fmla="*/ 859155 w 1632585"/>
                  <a:gd name="connsiteY26" fmla="*/ 325755 h 636270"/>
                  <a:gd name="connsiteX27" fmla="*/ 887730 w 1632585"/>
                  <a:gd name="connsiteY27" fmla="*/ 325755 h 636270"/>
                  <a:gd name="connsiteX28" fmla="*/ 885825 w 1632585"/>
                  <a:gd name="connsiteY28" fmla="*/ 348615 h 636270"/>
                  <a:gd name="connsiteX29" fmla="*/ 1017270 w 1632585"/>
                  <a:gd name="connsiteY29" fmla="*/ 350520 h 636270"/>
                  <a:gd name="connsiteX30" fmla="*/ 1017270 w 1632585"/>
                  <a:gd name="connsiteY30" fmla="*/ 367665 h 636270"/>
                  <a:gd name="connsiteX31" fmla="*/ 1169670 w 1632585"/>
                  <a:gd name="connsiteY31" fmla="*/ 367665 h 636270"/>
                  <a:gd name="connsiteX32" fmla="*/ 1165860 w 1632585"/>
                  <a:gd name="connsiteY32" fmla="*/ 390525 h 636270"/>
                  <a:gd name="connsiteX33" fmla="*/ 1205865 w 1632585"/>
                  <a:gd name="connsiteY33" fmla="*/ 394335 h 636270"/>
                  <a:gd name="connsiteX34" fmla="*/ 1203960 w 1632585"/>
                  <a:gd name="connsiteY34" fmla="*/ 405765 h 636270"/>
                  <a:gd name="connsiteX35" fmla="*/ 1390650 w 1632585"/>
                  <a:gd name="connsiteY35" fmla="*/ 401955 h 636270"/>
                  <a:gd name="connsiteX36" fmla="*/ 1394460 w 1632585"/>
                  <a:gd name="connsiteY36" fmla="*/ 428625 h 636270"/>
                  <a:gd name="connsiteX37" fmla="*/ 1403985 w 1632585"/>
                  <a:gd name="connsiteY37" fmla="*/ 428625 h 636270"/>
                  <a:gd name="connsiteX38" fmla="*/ 1398270 w 1632585"/>
                  <a:gd name="connsiteY38" fmla="*/ 447675 h 636270"/>
                  <a:gd name="connsiteX39" fmla="*/ 1426845 w 1632585"/>
                  <a:gd name="connsiteY39" fmla="*/ 451485 h 636270"/>
                  <a:gd name="connsiteX40" fmla="*/ 1423035 w 1632585"/>
                  <a:gd name="connsiteY40" fmla="*/ 470535 h 636270"/>
                  <a:gd name="connsiteX41" fmla="*/ 1501140 w 1632585"/>
                  <a:gd name="connsiteY41" fmla="*/ 476250 h 636270"/>
                  <a:gd name="connsiteX42" fmla="*/ 1503045 w 1632585"/>
                  <a:gd name="connsiteY42" fmla="*/ 491490 h 636270"/>
                  <a:gd name="connsiteX43" fmla="*/ 1556385 w 1632585"/>
                  <a:gd name="connsiteY43" fmla="*/ 491490 h 636270"/>
                  <a:gd name="connsiteX44" fmla="*/ 1554480 w 1632585"/>
                  <a:gd name="connsiteY44" fmla="*/ 514350 h 636270"/>
                  <a:gd name="connsiteX45" fmla="*/ 1565910 w 1632585"/>
                  <a:gd name="connsiteY45" fmla="*/ 516255 h 636270"/>
                  <a:gd name="connsiteX46" fmla="*/ 1571625 w 1632585"/>
                  <a:gd name="connsiteY46" fmla="*/ 533400 h 636270"/>
                  <a:gd name="connsiteX47" fmla="*/ 1588770 w 1632585"/>
                  <a:gd name="connsiteY47" fmla="*/ 541020 h 636270"/>
                  <a:gd name="connsiteX48" fmla="*/ 1583055 w 1632585"/>
                  <a:gd name="connsiteY48" fmla="*/ 558165 h 636270"/>
                  <a:gd name="connsiteX49" fmla="*/ 1594485 w 1632585"/>
                  <a:gd name="connsiteY49" fmla="*/ 579120 h 636270"/>
                  <a:gd name="connsiteX50" fmla="*/ 1594485 w 1632585"/>
                  <a:gd name="connsiteY50" fmla="*/ 596265 h 636270"/>
                  <a:gd name="connsiteX51" fmla="*/ 1630680 w 1632585"/>
                  <a:gd name="connsiteY51" fmla="*/ 596265 h 636270"/>
                  <a:gd name="connsiteX52" fmla="*/ 1632585 w 1632585"/>
                  <a:gd name="connsiteY52" fmla="*/ 636270 h 636270"/>
                  <a:gd name="connsiteX0" fmla="*/ 0 w 1630680"/>
                  <a:gd name="connsiteY0" fmla="*/ 0 h 596265"/>
                  <a:gd name="connsiteX1" fmla="*/ 337185 w 1630680"/>
                  <a:gd name="connsiteY1" fmla="*/ 0 h 596265"/>
                  <a:gd name="connsiteX2" fmla="*/ 337185 w 1630680"/>
                  <a:gd name="connsiteY2" fmla="*/ 19050 h 596265"/>
                  <a:gd name="connsiteX3" fmla="*/ 358140 w 1630680"/>
                  <a:gd name="connsiteY3" fmla="*/ 19050 h 596265"/>
                  <a:gd name="connsiteX4" fmla="*/ 358140 w 1630680"/>
                  <a:gd name="connsiteY4" fmla="*/ 36195 h 596265"/>
                  <a:gd name="connsiteX5" fmla="*/ 367665 w 1630680"/>
                  <a:gd name="connsiteY5" fmla="*/ 36195 h 596265"/>
                  <a:gd name="connsiteX6" fmla="*/ 367665 w 1630680"/>
                  <a:gd name="connsiteY6" fmla="*/ 55245 h 596265"/>
                  <a:gd name="connsiteX7" fmla="*/ 405765 w 1630680"/>
                  <a:gd name="connsiteY7" fmla="*/ 55245 h 596265"/>
                  <a:gd name="connsiteX8" fmla="*/ 405765 w 1630680"/>
                  <a:gd name="connsiteY8" fmla="*/ 80010 h 596265"/>
                  <a:gd name="connsiteX9" fmla="*/ 451485 w 1630680"/>
                  <a:gd name="connsiteY9" fmla="*/ 80010 h 596265"/>
                  <a:gd name="connsiteX10" fmla="*/ 451485 w 1630680"/>
                  <a:gd name="connsiteY10" fmla="*/ 100965 h 596265"/>
                  <a:gd name="connsiteX11" fmla="*/ 723900 w 1630680"/>
                  <a:gd name="connsiteY11" fmla="*/ 100965 h 596265"/>
                  <a:gd name="connsiteX12" fmla="*/ 723900 w 1630680"/>
                  <a:gd name="connsiteY12" fmla="*/ 123825 h 596265"/>
                  <a:gd name="connsiteX13" fmla="*/ 737235 w 1630680"/>
                  <a:gd name="connsiteY13" fmla="*/ 123825 h 596265"/>
                  <a:gd name="connsiteX14" fmla="*/ 737235 w 1630680"/>
                  <a:gd name="connsiteY14" fmla="*/ 148590 h 596265"/>
                  <a:gd name="connsiteX15" fmla="*/ 746760 w 1630680"/>
                  <a:gd name="connsiteY15" fmla="*/ 148590 h 596265"/>
                  <a:gd name="connsiteX16" fmla="*/ 746760 w 1630680"/>
                  <a:gd name="connsiteY16" fmla="*/ 182880 h 596265"/>
                  <a:gd name="connsiteX17" fmla="*/ 767715 w 1630680"/>
                  <a:gd name="connsiteY17" fmla="*/ 182880 h 596265"/>
                  <a:gd name="connsiteX18" fmla="*/ 767715 w 1630680"/>
                  <a:gd name="connsiteY18" fmla="*/ 203835 h 596265"/>
                  <a:gd name="connsiteX19" fmla="*/ 784860 w 1630680"/>
                  <a:gd name="connsiteY19" fmla="*/ 203835 h 596265"/>
                  <a:gd name="connsiteX20" fmla="*/ 784860 w 1630680"/>
                  <a:gd name="connsiteY20" fmla="*/ 245745 h 596265"/>
                  <a:gd name="connsiteX21" fmla="*/ 805815 w 1630680"/>
                  <a:gd name="connsiteY21" fmla="*/ 245745 h 596265"/>
                  <a:gd name="connsiteX22" fmla="*/ 805815 w 1630680"/>
                  <a:gd name="connsiteY22" fmla="*/ 283845 h 596265"/>
                  <a:gd name="connsiteX23" fmla="*/ 836295 w 1630680"/>
                  <a:gd name="connsiteY23" fmla="*/ 283845 h 596265"/>
                  <a:gd name="connsiteX24" fmla="*/ 836295 w 1630680"/>
                  <a:gd name="connsiteY24" fmla="*/ 302895 h 596265"/>
                  <a:gd name="connsiteX25" fmla="*/ 857250 w 1630680"/>
                  <a:gd name="connsiteY25" fmla="*/ 302895 h 596265"/>
                  <a:gd name="connsiteX26" fmla="*/ 859155 w 1630680"/>
                  <a:gd name="connsiteY26" fmla="*/ 325755 h 596265"/>
                  <a:gd name="connsiteX27" fmla="*/ 887730 w 1630680"/>
                  <a:gd name="connsiteY27" fmla="*/ 325755 h 596265"/>
                  <a:gd name="connsiteX28" fmla="*/ 885825 w 1630680"/>
                  <a:gd name="connsiteY28" fmla="*/ 348615 h 596265"/>
                  <a:gd name="connsiteX29" fmla="*/ 1017270 w 1630680"/>
                  <a:gd name="connsiteY29" fmla="*/ 350520 h 596265"/>
                  <a:gd name="connsiteX30" fmla="*/ 1017270 w 1630680"/>
                  <a:gd name="connsiteY30" fmla="*/ 367665 h 596265"/>
                  <a:gd name="connsiteX31" fmla="*/ 1169670 w 1630680"/>
                  <a:gd name="connsiteY31" fmla="*/ 367665 h 596265"/>
                  <a:gd name="connsiteX32" fmla="*/ 1165860 w 1630680"/>
                  <a:gd name="connsiteY32" fmla="*/ 390525 h 596265"/>
                  <a:gd name="connsiteX33" fmla="*/ 1205865 w 1630680"/>
                  <a:gd name="connsiteY33" fmla="*/ 394335 h 596265"/>
                  <a:gd name="connsiteX34" fmla="*/ 1203960 w 1630680"/>
                  <a:gd name="connsiteY34" fmla="*/ 405765 h 596265"/>
                  <a:gd name="connsiteX35" fmla="*/ 1390650 w 1630680"/>
                  <a:gd name="connsiteY35" fmla="*/ 401955 h 596265"/>
                  <a:gd name="connsiteX36" fmla="*/ 1394460 w 1630680"/>
                  <a:gd name="connsiteY36" fmla="*/ 428625 h 596265"/>
                  <a:gd name="connsiteX37" fmla="*/ 1403985 w 1630680"/>
                  <a:gd name="connsiteY37" fmla="*/ 428625 h 596265"/>
                  <a:gd name="connsiteX38" fmla="*/ 1398270 w 1630680"/>
                  <a:gd name="connsiteY38" fmla="*/ 447675 h 596265"/>
                  <a:gd name="connsiteX39" fmla="*/ 1426845 w 1630680"/>
                  <a:gd name="connsiteY39" fmla="*/ 451485 h 596265"/>
                  <a:gd name="connsiteX40" fmla="*/ 1423035 w 1630680"/>
                  <a:gd name="connsiteY40" fmla="*/ 470535 h 596265"/>
                  <a:gd name="connsiteX41" fmla="*/ 1501140 w 1630680"/>
                  <a:gd name="connsiteY41" fmla="*/ 476250 h 596265"/>
                  <a:gd name="connsiteX42" fmla="*/ 1503045 w 1630680"/>
                  <a:gd name="connsiteY42" fmla="*/ 491490 h 596265"/>
                  <a:gd name="connsiteX43" fmla="*/ 1556385 w 1630680"/>
                  <a:gd name="connsiteY43" fmla="*/ 491490 h 596265"/>
                  <a:gd name="connsiteX44" fmla="*/ 1554480 w 1630680"/>
                  <a:gd name="connsiteY44" fmla="*/ 514350 h 596265"/>
                  <a:gd name="connsiteX45" fmla="*/ 1565910 w 1630680"/>
                  <a:gd name="connsiteY45" fmla="*/ 516255 h 596265"/>
                  <a:gd name="connsiteX46" fmla="*/ 1571625 w 1630680"/>
                  <a:gd name="connsiteY46" fmla="*/ 533400 h 596265"/>
                  <a:gd name="connsiteX47" fmla="*/ 1588770 w 1630680"/>
                  <a:gd name="connsiteY47" fmla="*/ 541020 h 596265"/>
                  <a:gd name="connsiteX48" fmla="*/ 1583055 w 1630680"/>
                  <a:gd name="connsiteY48" fmla="*/ 558165 h 596265"/>
                  <a:gd name="connsiteX49" fmla="*/ 1594485 w 1630680"/>
                  <a:gd name="connsiteY49" fmla="*/ 579120 h 596265"/>
                  <a:gd name="connsiteX50" fmla="*/ 1594485 w 1630680"/>
                  <a:gd name="connsiteY50" fmla="*/ 596265 h 596265"/>
                  <a:gd name="connsiteX51" fmla="*/ 1630680 w 1630680"/>
                  <a:gd name="connsiteY51" fmla="*/ 596265 h 5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30680" h="596265">
                    <a:moveTo>
                      <a:pt x="0" y="0"/>
                    </a:moveTo>
                    <a:lnTo>
                      <a:pt x="337185" y="0"/>
                    </a:lnTo>
                    <a:lnTo>
                      <a:pt x="337185" y="19050"/>
                    </a:lnTo>
                    <a:lnTo>
                      <a:pt x="358140" y="19050"/>
                    </a:lnTo>
                    <a:lnTo>
                      <a:pt x="358140" y="36195"/>
                    </a:lnTo>
                    <a:lnTo>
                      <a:pt x="367665" y="36195"/>
                    </a:lnTo>
                    <a:lnTo>
                      <a:pt x="367665" y="55245"/>
                    </a:lnTo>
                    <a:lnTo>
                      <a:pt x="405765" y="55245"/>
                    </a:lnTo>
                    <a:lnTo>
                      <a:pt x="405765" y="80010"/>
                    </a:lnTo>
                    <a:lnTo>
                      <a:pt x="451485" y="80010"/>
                    </a:lnTo>
                    <a:lnTo>
                      <a:pt x="451485" y="100965"/>
                    </a:lnTo>
                    <a:lnTo>
                      <a:pt x="723900" y="100965"/>
                    </a:lnTo>
                    <a:lnTo>
                      <a:pt x="723900" y="123825"/>
                    </a:lnTo>
                    <a:lnTo>
                      <a:pt x="737235" y="123825"/>
                    </a:lnTo>
                    <a:lnTo>
                      <a:pt x="737235" y="148590"/>
                    </a:lnTo>
                    <a:lnTo>
                      <a:pt x="746760" y="148590"/>
                    </a:lnTo>
                    <a:lnTo>
                      <a:pt x="746760" y="182880"/>
                    </a:lnTo>
                    <a:lnTo>
                      <a:pt x="767715" y="182880"/>
                    </a:lnTo>
                    <a:lnTo>
                      <a:pt x="767715" y="203835"/>
                    </a:lnTo>
                    <a:lnTo>
                      <a:pt x="784860" y="203835"/>
                    </a:lnTo>
                    <a:lnTo>
                      <a:pt x="784860" y="245745"/>
                    </a:lnTo>
                    <a:lnTo>
                      <a:pt x="805815" y="245745"/>
                    </a:lnTo>
                    <a:lnTo>
                      <a:pt x="805815" y="283845"/>
                    </a:lnTo>
                    <a:lnTo>
                      <a:pt x="836295" y="283845"/>
                    </a:lnTo>
                    <a:lnTo>
                      <a:pt x="836295" y="302895"/>
                    </a:lnTo>
                    <a:lnTo>
                      <a:pt x="857250" y="302895"/>
                    </a:lnTo>
                    <a:lnTo>
                      <a:pt x="859155" y="325755"/>
                    </a:lnTo>
                    <a:lnTo>
                      <a:pt x="887730" y="325755"/>
                    </a:lnTo>
                    <a:lnTo>
                      <a:pt x="885825" y="348615"/>
                    </a:lnTo>
                    <a:lnTo>
                      <a:pt x="1017270" y="350520"/>
                    </a:lnTo>
                    <a:lnTo>
                      <a:pt x="1017270" y="367665"/>
                    </a:lnTo>
                    <a:lnTo>
                      <a:pt x="1169670" y="367665"/>
                    </a:lnTo>
                    <a:lnTo>
                      <a:pt x="1165860" y="390525"/>
                    </a:lnTo>
                    <a:lnTo>
                      <a:pt x="1205865" y="394335"/>
                    </a:lnTo>
                    <a:lnTo>
                      <a:pt x="1203960" y="405765"/>
                    </a:lnTo>
                    <a:lnTo>
                      <a:pt x="1390650" y="401955"/>
                    </a:lnTo>
                    <a:lnTo>
                      <a:pt x="1394460" y="428625"/>
                    </a:lnTo>
                    <a:lnTo>
                      <a:pt x="1403985" y="428625"/>
                    </a:lnTo>
                    <a:lnTo>
                      <a:pt x="1398270" y="447675"/>
                    </a:lnTo>
                    <a:lnTo>
                      <a:pt x="1426845" y="451485"/>
                    </a:lnTo>
                    <a:lnTo>
                      <a:pt x="1423035" y="470535"/>
                    </a:lnTo>
                    <a:lnTo>
                      <a:pt x="1501140" y="476250"/>
                    </a:lnTo>
                    <a:lnTo>
                      <a:pt x="1503045" y="491490"/>
                    </a:lnTo>
                    <a:lnTo>
                      <a:pt x="1556385" y="491490"/>
                    </a:lnTo>
                    <a:lnTo>
                      <a:pt x="1554480" y="514350"/>
                    </a:lnTo>
                    <a:lnTo>
                      <a:pt x="1565910" y="516255"/>
                    </a:lnTo>
                    <a:lnTo>
                      <a:pt x="1571625" y="533400"/>
                    </a:lnTo>
                    <a:lnTo>
                      <a:pt x="1588770" y="541020"/>
                    </a:lnTo>
                    <a:lnTo>
                      <a:pt x="1583055" y="558165"/>
                    </a:lnTo>
                    <a:lnTo>
                      <a:pt x="1594485" y="579120"/>
                    </a:lnTo>
                    <a:lnTo>
                      <a:pt x="1594485" y="596265"/>
                    </a:lnTo>
                    <a:lnTo>
                      <a:pt x="1630680" y="596265"/>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40" name="Shape4_20241212_104903">
                <a:extLst>
                  <a:ext uri="{FF2B5EF4-FFF2-40B4-BE49-F238E27FC236}">
                    <a16:creationId xmlns:a16="http://schemas.microsoft.com/office/drawing/2014/main" id="{88411CDF-36D4-0C73-0F8F-5A43374BC067}"/>
                  </a:ext>
                </a:extLst>
              </p:cNvPr>
              <p:cNvSpPr/>
              <p:nvPr/>
            </p:nvSpPr>
            <p:spPr>
              <a:xfrm>
                <a:off x="5843274" y="2798936"/>
                <a:ext cx="2120724" cy="563419"/>
              </a:xfrm>
              <a:custGeom>
                <a:avLst/>
                <a:gdLst>
                  <a:gd name="connsiteX0" fmla="*/ 0 w 2516505"/>
                  <a:gd name="connsiteY0" fmla="*/ 0 h 798195"/>
                  <a:gd name="connsiteX1" fmla="*/ 0 w 2516505"/>
                  <a:gd name="connsiteY1" fmla="*/ 49530 h 798195"/>
                  <a:gd name="connsiteX2" fmla="*/ 19050 w 2516505"/>
                  <a:gd name="connsiteY2" fmla="*/ 49530 h 798195"/>
                  <a:gd name="connsiteX3" fmla="*/ 19050 w 2516505"/>
                  <a:gd name="connsiteY3" fmla="*/ 89535 h 798195"/>
                  <a:gd name="connsiteX4" fmla="*/ 20955 w 2516505"/>
                  <a:gd name="connsiteY4" fmla="*/ 91440 h 798195"/>
                  <a:gd name="connsiteX5" fmla="*/ 20955 w 2516505"/>
                  <a:gd name="connsiteY5" fmla="*/ 106680 h 798195"/>
                  <a:gd name="connsiteX6" fmla="*/ 20955 w 2516505"/>
                  <a:gd name="connsiteY6" fmla="*/ 123825 h 798195"/>
                  <a:gd name="connsiteX7" fmla="*/ 20955 w 2516505"/>
                  <a:gd name="connsiteY7" fmla="*/ 167640 h 798195"/>
                  <a:gd name="connsiteX8" fmla="*/ 55245 w 2516505"/>
                  <a:gd name="connsiteY8" fmla="*/ 167640 h 798195"/>
                  <a:gd name="connsiteX9" fmla="*/ 55245 w 2516505"/>
                  <a:gd name="connsiteY9" fmla="*/ 188595 h 798195"/>
                  <a:gd name="connsiteX10" fmla="*/ 68580 w 2516505"/>
                  <a:gd name="connsiteY10" fmla="*/ 188595 h 798195"/>
                  <a:gd name="connsiteX11" fmla="*/ 68580 w 2516505"/>
                  <a:gd name="connsiteY11" fmla="*/ 215265 h 798195"/>
                  <a:gd name="connsiteX12" fmla="*/ 281940 w 2516505"/>
                  <a:gd name="connsiteY12" fmla="*/ 215265 h 798195"/>
                  <a:gd name="connsiteX13" fmla="*/ 281940 w 2516505"/>
                  <a:gd name="connsiteY13" fmla="*/ 232410 h 798195"/>
                  <a:gd name="connsiteX14" fmla="*/ 403860 w 2516505"/>
                  <a:gd name="connsiteY14" fmla="*/ 232410 h 798195"/>
                  <a:gd name="connsiteX15" fmla="*/ 403860 w 2516505"/>
                  <a:gd name="connsiteY15" fmla="*/ 253365 h 798195"/>
                  <a:gd name="connsiteX16" fmla="*/ 678180 w 2516505"/>
                  <a:gd name="connsiteY16" fmla="*/ 253365 h 798195"/>
                  <a:gd name="connsiteX17" fmla="*/ 678180 w 2516505"/>
                  <a:gd name="connsiteY17" fmla="*/ 281940 h 798195"/>
                  <a:gd name="connsiteX18" fmla="*/ 748665 w 2516505"/>
                  <a:gd name="connsiteY18" fmla="*/ 281940 h 798195"/>
                  <a:gd name="connsiteX19" fmla="*/ 746760 w 2516505"/>
                  <a:gd name="connsiteY19" fmla="*/ 316230 h 798195"/>
                  <a:gd name="connsiteX20" fmla="*/ 763905 w 2516505"/>
                  <a:gd name="connsiteY20" fmla="*/ 318135 h 798195"/>
                  <a:gd name="connsiteX21" fmla="*/ 758190 w 2516505"/>
                  <a:gd name="connsiteY21" fmla="*/ 339090 h 798195"/>
                  <a:gd name="connsiteX22" fmla="*/ 811530 w 2516505"/>
                  <a:gd name="connsiteY22" fmla="*/ 337185 h 798195"/>
                  <a:gd name="connsiteX23" fmla="*/ 803910 w 2516505"/>
                  <a:gd name="connsiteY23" fmla="*/ 358140 h 798195"/>
                  <a:gd name="connsiteX24" fmla="*/ 862965 w 2516505"/>
                  <a:gd name="connsiteY24" fmla="*/ 360045 h 798195"/>
                  <a:gd name="connsiteX25" fmla="*/ 866775 w 2516505"/>
                  <a:gd name="connsiteY25" fmla="*/ 422910 h 798195"/>
                  <a:gd name="connsiteX26" fmla="*/ 904875 w 2516505"/>
                  <a:gd name="connsiteY26" fmla="*/ 428625 h 798195"/>
                  <a:gd name="connsiteX27" fmla="*/ 904875 w 2516505"/>
                  <a:gd name="connsiteY27" fmla="*/ 445770 h 798195"/>
                  <a:gd name="connsiteX28" fmla="*/ 963930 w 2516505"/>
                  <a:gd name="connsiteY28" fmla="*/ 447675 h 798195"/>
                  <a:gd name="connsiteX29" fmla="*/ 971550 w 2516505"/>
                  <a:gd name="connsiteY29" fmla="*/ 489585 h 798195"/>
                  <a:gd name="connsiteX30" fmla="*/ 1181100 w 2516505"/>
                  <a:gd name="connsiteY30" fmla="*/ 489585 h 798195"/>
                  <a:gd name="connsiteX31" fmla="*/ 1183005 w 2516505"/>
                  <a:gd name="connsiteY31" fmla="*/ 504825 h 798195"/>
                  <a:gd name="connsiteX32" fmla="*/ 1346835 w 2516505"/>
                  <a:gd name="connsiteY32" fmla="*/ 510540 h 798195"/>
                  <a:gd name="connsiteX33" fmla="*/ 1350645 w 2516505"/>
                  <a:gd name="connsiteY33" fmla="*/ 537210 h 798195"/>
                  <a:gd name="connsiteX34" fmla="*/ 1546860 w 2516505"/>
                  <a:gd name="connsiteY34" fmla="*/ 533400 h 798195"/>
                  <a:gd name="connsiteX35" fmla="*/ 1552575 w 2516505"/>
                  <a:gd name="connsiteY35" fmla="*/ 571500 h 798195"/>
                  <a:gd name="connsiteX36" fmla="*/ 1626870 w 2516505"/>
                  <a:gd name="connsiteY36" fmla="*/ 571500 h 798195"/>
                  <a:gd name="connsiteX37" fmla="*/ 1630680 w 2516505"/>
                  <a:gd name="connsiteY37" fmla="*/ 598170 h 798195"/>
                  <a:gd name="connsiteX38" fmla="*/ 1655445 w 2516505"/>
                  <a:gd name="connsiteY38" fmla="*/ 598170 h 798195"/>
                  <a:gd name="connsiteX39" fmla="*/ 1655445 w 2516505"/>
                  <a:gd name="connsiteY39" fmla="*/ 611505 h 798195"/>
                  <a:gd name="connsiteX40" fmla="*/ 1680210 w 2516505"/>
                  <a:gd name="connsiteY40" fmla="*/ 615315 h 798195"/>
                  <a:gd name="connsiteX41" fmla="*/ 1680210 w 2516505"/>
                  <a:gd name="connsiteY41" fmla="*/ 636270 h 798195"/>
                  <a:gd name="connsiteX42" fmla="*/ 2078355 w 2516505"/>
                  <a:gd name="connsiteY42" fmla="*/ 638175 h 798195"/>
                  <a:gd name="connsiteX43" fmla="*/ 2076450 w 2516505"/>
                  <a:gd name="connsiteY43" fmla="*/ 664845 h 798195"/>
                  <a:gd name="connsiteX44" fmla="*/ 2442210 w 2516505"/>
                  <a:gd name="connsiteY44" fmla="*/ 664845 h 798195"/>
                  <a:gd name="connsiteX45" fmla="*/ 2444115 w 2516505"/>
                  <a:gd name="connsiteY45" fmla="*/ 685800 h 798195"/>
                  <a:gd name="connsiteX46" fmla="*/ 2474595 w 2516505"/>
                  <a:gd name="connsiteY46" fmla="*/ 685800 h 798195"/>
                  <a:gd name="connsiteX47" fmla="*/ 2468880 w 2516505"/>
                  <a:gd name="connsiteY47" fmla="*/ 756285 h 798195"/>
                  <a:gd name="connsiteX48" fmla="*/ 2514600 w 2516505"/>
                  <a:gd name="connsiteY48" fmla="*/ 760095 h 798195"/>
                  <a:gd name="connsiteX49" fmla="*/ 2516505 w 2516505"/>
                  <a:gd name="connsiteY49" fmla="*/ 798195 h 798195"/>
                  <a:gd name="connsiteX0" fmla="*/ 0 w 2518494"/>
                  <a:gd name="connsiteY0" fmla="*/ 0 h 798195"/>
                  <a:gd name="connsiteX1" fmla="*/ 0 w 2518494"/>
                  <a:gd name="connsiteY1" fmla="*/ 49530 h 798195"/>
                  <a:gd name="connsiteX2" fmla="*/ 19050 w 2518494"/>
                  <a:gd name="connsiteY2" fmla="*/ 49530 h 798195"/>
                  <a:gd name="connsiteX3" fmla="*/ 19050 w 2518494"/>
                  <a:gd name="connsiteY3" fmla="*/ 89535 h 798195"/>
                  <a:gd name="connsiteX4" fmla="*/ 20955 w 2518494"/>
                  <a:gd name="connsiteY4" fmla="*/ 91440 h 798195"/>
                  <a:gd name="connsiteX5" fmla="*/ 20955 w 2518494"/>
                  <a:gd name="connsiteY5" fmla="*/ 106680 h 798195"/>
                  <a:gd name="connsiteX6" fmla="*/ 20955 w 2518494"/>
                  <a:gd name="connsiteY6" fmla="*/ 123825 h 798195"/>
                  <a:gd name="connsiteX7" fmla="*/ 20955 w 2518494"/>
                  <a:gd name="connsiteY7" fmla="*/ 167640 h 798195"/>
                  <a:gd name="connsiteX8" fmla="*/ 55245 w 2518494"/>
                  <a:gd name="connsiteY8" fmla="*/ 167640 h 798195"/>
                  <a:gd name="connsiteX9" fmla="*/ 55245 w 2518494"/>
                  <a:gd name="connsiteY9" fmla="*/ 188595 h 798195"/>
                  <a:gd name="connsiteX10" fmla="*/ 68580 w 2518494"/>
                  <a:gd name="connsiteY10" fmla="*/ 188595 h 798195"/>
                  <a:gd name="connsiteX11" fmla="*/ 68580 w 2518494"/>
                  <a:gd name="connsiteY11" fmla="*/ 215265 h 798195"/>
                  <a:gd name="connsiteX12" fmla="*/ 281940 w 2518494"/>
                  <a:gd name="connsiteY12" fmla="*/ 215265 h 798195"/>
                  <a:gd name="connsiteX13" fmla="*/ 281940 w 2518494"/>
                  <a:gd name="connsiteY13" fmla="*/ 232410 h 798195"/>
                  <a:gd name="connsiteX14" fmla="*/ 403860 w 2518494"/>
                  <a:gd name="connsiteY14" fmla="*/ 232410 h 798195"/>
                  <a:gd name="connsiteX15" fmla="*/ 403860 w 2518494"/>
                  <a:gd name="connsiteY15" fmla="*/ 253365 h 798195"/>
                  <a:gd name="connsiteX16" fmla="*/ 678180 w 2518494"/>
                  <a:gd name="connsiteY16" fmla="*/ 253365 h 798195"/>
                  <a:gd name="connsiteX17" fmla="*/ 678180 w 2518494"/>
                  <a:gd name="connsiteY17" fmla="*/ 281940 h 798195"/>
                  <a:gd name="connsiteX18" fmla="*/ 748665 w 2518494"/>
                  <a:gd name="connsiteY18" fmla="*/ 281940 h 798195"/>
                  <a:gd name="connsiteX19" fmla="*/ 746760 w 2518494"/>
                  <a:gd name="connsiteY19" fmla="*/ 316230 h 798195"/>
                  <a:gd name="connsiteX20" fmla="*/ 763905 w 2518494"/>
                  <a:gd name="connsiteY20" fmla="*/ 318135 h 798195"/>
                  <a:gd name="connsiteX21" fmla="*/ 758190 w 2518494"/>
                  <a:gd name="connsiteY21" fmla="*/ 339090 h 798195"/>
                  <a:gd name="connsiteX22" fmla="*/ 811530 w 2518494"/>
                  <a:gd name="connsiteY22" fmla="*/ 337185 h 798195"/>
                  <a:gd name="connsiteX23" fmla="*/ 803910 w 2518494"/>
                  <a:gd name="connsiteY23" fmla="*/ 358140 h 798195"/>
                  <a:gd name="connsiteX24" fmla="*/ 862965 w 2518494"/>
                  <a:gd name="connsiteY24" fmla="*/ 360045 h 798195"/>
                  <a:gd name="connsiteX25" fmla="*/ 866775 w 2518494"/>
                  <a:gd name="connsiteY25" fmla="*/ 422910 h 798195"/>
                  <a:gd name="connsiteX26" fmla="*/ 904875 w 2518494"/>
                  <a:gd name="connsiteY26" fmla="*/ 428625 h 798195"/>
                  <a:gd name="connsiteX27" fmla="*/ 904875 w 2518494"/>
                  <a:gd name="connsiteY27" fmla="*/ 445770 h 798195"/>
                  <a:gd name="connsiteX28" fmla="*/ 963930 w 2518494"/>
                  <a:gd name="connsiteY28" fmla="*/ 447675 h 798195"/>
                  <a:gd name="connsiteX29" fmla="*/ 971550 w 2518494"/>
                  <a:gd name="connsiteY29" fmla="*/ 489585 h 798195"/>
                  <a:gd name="connsiteX30" fmla="*/ 1181100 w 2518494"/>
                  <a:gd name="connsiteY30" fmla="*/ 489585 h 798195"/>
                  <a:gd name="connsiteX31" fmla="*/ 1183005 w 2518494"/>
                  <a:gd name="connsiteY31" fmla="*/ 504825 h 798195"/>
                  <a:gd name="connsiteX32" fmla="*/ 1346835 w 2518494"/>
                  <a:gd name="connsiteY32" fmla="*/ 510540 h 798195"/>
                  <a:gd name="connsiteX33" fmla="*/ 1350645 w 2518494"/>
                  <a:gd name="connsiteY33" fmla="*/ 537210 h 798195"/>
                  <a:gd name="connsiteX34" fmla="*/ 1546860 w 2518494"/>
                  <a:gd name="connsiteY34" fmla="*/ 533400 h 798195"/>
                  <a:gd name="connsiteX35" fmla="*/ 1552575 w 2518494"/>
                  <a:gd name="connsiteY35" fmla="*/ 571500 h 798195"/>
                  <a:gd name="connsiteX36" fmla="*/ 1626870 w 2518494"/>
                  <a:gd name="connsiteY36" fmla="*/ 571500 h 798195"/>
                  <a:gd name="connsiteX37" fmla="*/ 1630680 w 2518494"/>
                  <a:gd name="connsiteY37" fmla="*/ 598170 h 798195"/>
                  <a:gd name="connsiteX38" fmla="*/ 1655445 w 2518494"/>
                  <a:gd name="connsiteY38" fmla="*/ 598170 h 798195"/>
                  <a:gd name="connsiteX39" fmla="*/ 1655445 w 2518494"/>
                  <a:gd name="connsiteY39" fmla="*/ 611505 h 798195"/>
                  <a:gd name="connsiteX40" fmla="*/ 1680210 w 2518494"/>
                  <a:gd name="connsiteY40" fmla="*/ 615315 h 798195"/>
                  <a:gd name="connsiteX41" fmla="*/ 1680210 w 2518494"/>
                  <a:gd name="connsiteY41" fmla="*/ 636270 h 798195"/>
                  <a:gd name="connsiteX42" fmla="*/ 2078355 w 2518494"/>
                  <a:gd name="connsiteY42" fmla="*/ 638175 h 798195"/>
                  <a:gd name="connsiteX43" fmla="*/ 2076450 w 2518494"/>
                  <a:gd name="connsiteY43" fmla="*/ 664845 h 798195"/>
                  <a:gd name="connsiteX44" fmla="*/ 2442210 w 2518494"/>
                  <a:gd name="connsiteY44" fmla="*/ 664845 h 798195"/>
                  <a:gd name="connsiteX45" fmla="*/ 2444115 w 2518494"/>
                  <a:gd name="connsiteY45" fmla="*/ 685800 h 798195"/>
                  <a:gd name="connsiteX46" fmla="*/ 2474595 w 2518494"/>
                  <a:gd name="connsiteY46" fmla="*/ 685800 h 798195"/>
                  <a:gd name="connsiteX47" fmla="*/ 2468880 w 2518494"/>
                  <a:gd name="connsiteY47" fmla="*/ 756285 h 798195"/>
                  <a:gd name="connsiteX48" fmla="*/ 2518410 w 2518494"/>
                  <a:gd name="connsiteY48" fmla="*/ 754380 h 798195"/>
                  <a:gd name="connsiteX49" fmla="*/ 2516505 w 2518494"/>
                  <a:gd name="connsiteY49" fmla="*/ 798195 h 79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18494" h="798195">
                    <a:moveTo>
                      <a:pt x="0" y="0"/>
                    </a:moveTo>
                    <a:lnTo>
                      <a:pt x="0" y="49530"/>
                    </a:lnTo>
                    <a:lnTo>
                      <a:pt x="19050" y="49530"/>
                    </a:lnTo>
                    <a:lnTo>
                      <a:pt x="19050" y="89535"/>
                    </a:lnTo>
                    <a:lnTo>
                      <a:pt x="20955" y="91440"/>
                    </a:lnTo>
                    <a:lnTo>
                      <a:pt x="20955" y="106680"/>
                    </a:lnTo>
                    <a:lnTo>
                      <a:pt x="20955" y="123825"/>
                    </a:lnTo>
                    <a:lnTo>
                      <a:pt x="20955" y="167640"/>
                    </a:lnTo>
                    <a:lnTo>
                      <a:pt x="55245" y="167640"/>
                    </a:lnTo>
                    <a:lnTo>
                      <a:pt x="55245" y="188595"/>
                    </a:lnTo>
                    <a:lnTo>
                      <a:pt x="68580" y="188595"/>
                    </a:lnTo>
                    <a:lnTo>
                      <a:pt x="68580" y="215265"/>
                    </a:lnTo>
                    <a:lnTo>
                      <a:pt x="281940" y="215265"/>
                    </a:lnTo>
                    <a:lnTo>
                      <a:pt x="281940" y="232410"/>
                    </a:lnTo>
                    <a:lnTo>
                      <a:pt x="403860" y="232410"/>
                    </a:lnTo>
                    <a:lnTo>
                      <a:pt x="403860" y="253365"/>
                    </a:lnTo>
                    <a:lnTo>
                      <a:pt x="678180" y="253365"/>
                    </a:lnTo>
                    <a:lnTo>
                      <a:pt x="678180" y="281940"/>
                    </a:lnTo>
                    <a:lnTo>
                      <a:pt x="748665" y="281940"/>
                    </a:lnTo>
                    <a:lnTo>
                      <a:pt x="746760" y="316230"/>
                    </a:lnTo>
                    <a:lnTo>
                      <a:pt x="763905" y="318135"/>
                    </a:lnTo>
                    <a:lnTo>
                      <a:pt x="758190" y="339090"/>
                    </a:lnTo>
                    <a:lnTo>
                      <a:pt x="811530" y="337185"/>
                    </a:lnTo>
                    <a:lnTo>
                      <a:pt x="803910" y="358140"/>
                    </a:lnTo>
                    <a:lnTo>
                      <a:pt x="862965" y="360045"/>
                    </a:lnTo>
                    <a:lnTo>
                      <a:pt x="866775" y="422910"/>
                    </a:lnTo>
                    <a:lnTo>
                      <a:pt x="904875" y="428625"/>
                    </a:lnTo>
                    <a:lnTo>
                      <a:pt x="904875" y="445770"/>
                    </a:lnTo>
                    <a:lnTo>
                      <a:pt x="963930" y="447675"/>
                    </a:lnTo>
                    <a:lnTo>
                      <a:pt x="971550" y="489585"/>
                    </a:lnTo>
                    <a:lnTo>
                      <a:pt x="1181100" y="489585"/>
                    </a:lnTo>
                    <a:lnTo>
                      <a:pt x="1183005" y="504825"/>
                    </a:lnTo>
                    <a:lnTo>
                      <a:pt x="1346835" y="510540"/>
                    </a:lnTo>
                    <a:lnTo>
                      <a:pt x="1350645" y="537210"/>
                    </a:lnTo>
                    <a:lnTo>
                      <a:pt x="1546860" y="533400"/>
                    </a:lnTo>
                    <a:lnTo>
                      <a:pt x="1552575" y="571500"/>
                    </a:lnTo>
                    <a:lnTo>
                      <a:pt x="1626870" y="571500"/>
                    </a:lnTo>
                    <a:lnTo>
                      <a:pt x="1630680" y="598170"/>
                    </a:lnTo>
                    <a:lnTo>
                      <a:pt x="1655445" y="598170"/>
                    </a:lnTo>
                    <a:lnTo>
                      <a:pt x="1655445" y="611505"/>
                    </a:lnTo>
                    <a:lnTo>
                      <a:pt x="1680210" y="615315"/>
                    </a:lnTo>
                    <a:lnTo>
                      <a:pt x="1680210" y="636270"/>
                    </a:lnTo>
                    <a:lnTo>
                      <a:pt x="2078355" y="638175"/>
                    </a:lnTo>
                    <a:lnTo>
                      <a:pt x="2076450" y="664845"/>
                    </a:lnTo>
                    <a:lnTo>
                      <a:pt x="2442210" y="664845"/>
                    </a:lnTo>
                    <a:lnTo>
                      <a:pt x="2444115" y="685800"/>
                    </a:lnTo>
                    <a:lnTo>
                      <a:pt x="2474595" y="685800"/>
                    </a:lnTo>
                    <a:lnTo>
                      <a:pt x="2468880" y="756285"/>
                    </a:lnTo>
                    <a:lnTo>
                      <a:pt x="2518410" y="754380"/>
                    </a:lnTo>
                    <a:cubicBezTo>
                      <a:pt x="2519045" y="767080"/>
                      <a:pt x="2515870" y="785495"/>
                      <a:pt x="2516505" y="798195"/>
                    </a:cubicBez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sp>
            <p:nvSpPr>
              <p:cNvPr id="41" name="Shape5_20241212_104903">
                <a:extLst>
                  <a:ext uri="{FF2B5EF4-FFF2-40B4-BE49-F238E27FC236}">
                    <a16:creationId xmlns:a16="http://schemas.microsoft.com/office/drawing/2014/main" id="{D364C7C9-BC1D-DA2C-D4E2-A96A51154AC2}"/>
                  </a:ext>
                </a:extLst>
              </p:cNvPr>
              <p:cNvSpPr/>
              <p:nvPr/>
            </p:nvSpPr>
            <p:spPr>
              <a:xfrm>
                <a:off x="7959114" y="3361010"/>
                <a:ext cx="2366085" cy="153293"/>
              </a:xfrm>
              <a:custGeom>
                <a:avLst/>
                <a:gdLst>
                  <a:gd name="connsiteX0" fmla="*/ 0 w 2809875"/>
                  <a:gd name="connsiteY0" fmla="*/ 0 h 217170"/>
                  <a:gd name="connsiteX1" fmla="*/ 390525 w 2809875"/>
                  <a:gd name="connsiteY1" fmla="*/ 0 h 217170"/>
                  <a:gd name="connsiteX2" fmla="*/ 390525 w 2809875"/>
                  <a:gd name="connsiteY2" fmla="*/ 28575 h 217170"/>
                  <a:gd name="connsiteX3" fmla="*/ 868680 w 2809875"/>
                  <a:gd name="connsiteY3" fmla="*/ 28575 h 217170"/>
                  <a:gd name="connsiteX4" fmla="*/ 868680 w 2809875"/>
                  <a:gd name="connsiteY4" fmla="*/ 123825 h 217170"/>
                  <a:gd name="connsiteX5" fmla="*/ 1148715 w 2809875"/>
                  <a:gd name="connsiteY5" fmla="*/ 123825 h 217170"/>
                  <a:gd name="connsiteX6" fmla="*/ 1148715 w 2809875"/>
                  <a:gd name="connsiteY6" fmla="*/ 167640 h 217170"/>
                  <a:gd name="connsiteX7" fmla="*/ 1316355 w 2809875"/>
                  <a:gd name="connsiteY7" fmla="*/ 167640 h 217170"/>
                  <a:gd name="connsiteX8" fmla="*/ 1316355 w 2809875"/>
                  <a:gd name="connsiteY8" fmla="*/ 217170 h 217170"/>
                  <a:gd name="connsiteX9" fmla="*/ 2809875 w 2809875"/>
                  <a:gd name="connsiteY9" fmla="*/ 217170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9875" h="217170">
                    <a:moveTo>
                      <a:pt x="0" y="0"/>
                    </a:moveTo>
                    <a:lnTo>
                      <a:pt x="390525" y="0"/>
                    </a:lnTo>
                    <a:lnTo>
                      <a:pt x="390525" y="28575"/>
                    </a:lnTo>
                    <a:lnTo>
                      <a:pt x="868680" y="28575"/>
                    </a:lnTo>
                    <a:lnTo>
                      <a:pt x="868680" y="123825"/>
                    </a:lnTo>
                    <a:lnTo>
                      <a:pt x="1148715" y="123825"/>
                    </a:lnTo>
                    <a:lnTo>
                      <a:pt x="1148715" y="167640"/>
                    </a:lnTo>
                    <a:lnTo>
                      <a:pt x="1316355" y="167640"/>
                    </a:lnTo>
                    <a:lnTo>
                      <a:pt x="1316355" y="217170"/>
                    </a:lnTo>
                    <a:lnTo>
                      <a:pt x="2809875" y="217170"/>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FFFFFF"/>
                  </a:solidFill>
                  <a:effectLst/>
                  <a:uLnTx/>
                  <a:uFillTx/>
                  <a:latin typeface="Krub"/>
                  <a:ea typeface="+mn-ea"/>
                  <a:cs typeface="+mn-cs"/>
                  <a:sym typeface="Arial"/>
                </a:endParaRPr>
              </a:p>
            </p:txBody>
          </p:sp>
          <p:cxnSp>
            <p:nvCxnSpPr>
              <p:cNvPr id="42" name="Shape6_20241212_104903">
                <a:extLst>
                  <a:ext uri="{FF2B5EF4-FFF2-40B4-BE49-F238E27FC236}">
                    <a16:creationId xmlns:a16="http://schemas.microsoft.com/office/drawing/2014/main" id="{71BE4FE4-B45C-41B7-F824-3AB4D4ACC99F}"/>
                  </a:ext>
                </a:extLst>
              </p:cNvPr>
              <p:cNvCxnSpPr/>
              <p:nvPr/>
            </p:nvCxnSpPr>
            <p:spPr>
              <a:xfrm>
                <a:off x="10265846"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hape7_20241212_104903">
                <a:extLst>
                  <a:ext uri="{FF2B5EF4-FFF2-40B4-BE49-F238E27FC236}">
                    <a16:creationId xmlns:a16="http://schemas.microsoft.com/office/drawing/2014/main" id="{4F08DF45-83F3-92DA-DCEA-693CDAED293B}"/>
                  </a:ext>
                </a:extLst>
              </p:cNvPr>
              <p:cNvCxnSpPr/>
              <p:nvPr/>
            </p:nvCxnSpPr>
            <p:spPr>
              <a:xfrm>
                <a:off x="10198473"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hape8_20241212_104903">
                <a:extLst>
                  <a:ext uri="{FF2B5EF4-FFF2-40B4-BE49-F238E27FC236}">
                    <a16:creationId xmlns:a16="http://schemas.microsoft.com/office/drawing/2014/main" id="{90FBE6E5-C4EC-BEF4-7F00-56E6B2858E4D}"/>
                  </a:ext>
                </a:extLst>
              </p:cNvPr>
              <p:cNvCxnSpPr/>
              <p:nvPr/>
            </p:nvCxnSpPr>
            <p:spPr>
              <a:xfrm>
                <a:off x="10132125"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hape9_20241212_104903">
                <a:extLst>
                  <a:ext uri="{FF2B5EF4-FFF2-40B4-BE49-F238E27FC236}">
                    <a16:creationId xmlns:a16="http://schemas.microsoft.com/office/drawing/2014/main" id="{36C761CC-3515-F7F2-DBE6-13CFCD72DE0D}"/>
                  </a:ext>
                </a:extLst>
              </p:cNvPr>
              <p:cNvCxnSpPr/>
              <p:nvPr/>
            </p:nvCxnSpPr>
            <p:spPr>
              <a:xfrm>
                <a:off x="10108063"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Shape10_20241212_104903">
                <a:extLst>
                  <a:ext uri="{FF2B5EF4-FFF2-40B4-BE49-F238E27FC236}">
                    <a16:creationId xmlns:a16="http://schemas.microsoft.com/office/drawing/2014/main" id="{73C60C20-2037-20A7-E0FA-0B4589DE5381}"/>
                  </a:ext>
                </a:extLst>
              </p:cNvPr>
              <p:cNvCxnSpPr/>
              <p:nvPr/>
            </p:nvCxnSpPr>
            <p:spPr>
              <a:xfrm>
                <a:off x="10082397"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Shape11_20241212_104903">
                <a:extLst>
                  <a:ext uri="{FF2B5EF4-FFF2-40B4-BE49-F238E27FC236}">
                    <a16:creationId xmlns:a16="http://schemas.microsoft.com/office/drawing/2014/main" id="{EA668D5E-574F-8DD0-B68E-7F22FF07A7E6}"/>
                  </a:ext>
                </a:extLst>
              </p:cNvPr>
              <p:cNvCxnSpPr/>
              <p:nvPr/>
            </p:nvCxnSpPr>
            <p:spPr>
              <a:xfrm>
                <a:off x="9888298"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Shape12_20241212_104903">
                <a:extLst>
                  <a:ext uri="{FF2B5EF4-FFF2-40B4-BE49-F238E27FC236}">
                    <a16:creationId xmlns:a16="http://schemas.microsoft.com/office/drawing/2014/main" id="{E137BE52-BA86-7054-72C0-760EFAFA207D}"/>
                  </a:ext>
                </a:extLst>
              </p:cNvPr>
              <p:cNvCxnSpPr/>
              <p:nvPr/>
            </p:nvCxnSpPr>
            <p:spPr>
              <a:xfrm>
                <a:off x="9838570"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hape13_20241212_104903">
                <a:extLst>
                  <a:ext uri="{FF2B5EF4-FFF2-40B4-BE49-F238E27FC236}">
                    <a16:creationId xmlns:a16="http://schemas.microsoft.com/office/drawing/2014/main" id="{10D98805-05CD-4725-7002-21BB7F72ACB2}"/>
                  </a:ext>
                </a:extLst>
              </p:cNvPr>
              <p:cNvCxnSpPr/>
              <p:nvPr/>
            </p:nvCxnSpPr>
            <p:spPr>
              <a:xfrm>
                <a:off x="9617200"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hape14_20241212_104903">
                <a:extLst>
                  <a:ext uri="{FF2B5EF4-FFF2-40B4-BE49-F238E27FC236}">
                    <a16:creationId xmlns:a16="http://schemas.microsoft.com/office/drawing/2014/main" id="{EB928A49-0EA1-B5DA-A47E-A8119328D5C5}"/>
                  </a:ext>
                </a:extLst>
              </p:cNvPr>
              <p:cNvCxnSpPr/>
              <p:nvPr/>
            </p:nvCxnSpPr>
            <p:spPr>
              <a:xfrm>
                <a:off x="9570101"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hape15_20241212_104903">
                <a:extLst>
                  <a:ext uri="{FF2B5EF4-FFF2-40B4-BE49-F238E27FC236}">
                    <a16:creationId xmlns:a16="http://schemas.microsoft.com/office/drawing/2014/main" id="{D6233174-BE8D-FE78-3E55-DC0FB6A0BA85}"/>
                  </a:ext>
                </a:extLst>
              </p:cNvPr>
              <p:cNvCxnSpPr>
                <a:cxnSpLocks/>
              </p:cNvCxnSpPr>
              <p:nvPr/>
            </p:nvCxnSpPr>
            <p:spPr>
              <a:xfrm flipH="1" flipV="1">
                <a:off x="9772923" y="3512894"/>
                <a:ext cx="181723" cy="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Shape16_20241212_104903">
                <a:extLst>
                  <a:ext uri="{FF2B5EF4-FFF2-40B4-BE49-F238E27FC236}">
                    <a16:creationId xmlns:a16="http://schemas.microsoft.com/office/drawing/2014/main" id="{BC5CE0D2-F716-A300-11B0-01C674B1E7DB}"/>
                  </a:ext>
                </a:extLst>
              </p:cNvPr>
              <p:cNvCxnSpPr>
                <a:cxnSpLocks/>
              </p:cNvCxnSpPr>
              <p:nvPr/>
            </p:nvCxnSpPr>
            <p:spPr>
              <a:xfrm flipH="1" flipV="1">
                <a:off x="10030379" y="3512894"/>
                <a:ext cx="181723" cy="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hape17_20241212_104903">
                <a:extLst>
                  <a:ext uri="{FF2B5EF4-FFF2-40B4-BE49-F238E27FC236}">
                    <a16:creationId xmlns:a16="http://schemas.microsoft.com/office/drawing/2014/main" id="{9C2EB86F-3093-A636-B55C-37893A341CA2}"/>
                  </a:ext>
                </a:extLst>
              </p:cNvPr>
              <p:cNvCxnSpPr/>
              <p:nvPr/>
            </p:nvCxnSpPr>
            <p:spPr>
              <a:xfrm>
                <a:off x="9543411"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Shape18_20241212_104903">
                <a:extLst>
                  <a:ext uri="{FF2B5EF4-FFF2-40B4-BE49-F238E27FC236}">
                    <a16:creationId xmlns:a16="http://schemas.microsoft.com/office/drawing/2014/main" id="{759D46CF-BEE9-457A-4A60-94405AB015AC}"/>
                  </a:ext>
                </a:extLst>
              </p:cNvPr>
              <p:cNvCxnSpPr/>
              <p:nvPr/>
            </p:nvCxnSpPr>
            <p:spPr>
              <a:xfrm>
                <a:off x="9505936"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5" name="Shape19_20241212_104903">
                <a:extLst>
                  <a:ext uri="{FF2B5EF4-FFF2-40B4-BE49-F238E27FC236}">
                    <a16:creationId xmlns:a16="http://schemas.microsoft.com/office/drawing/2014/main" id="{6F3E4044-F778-A1C0-2E28-3457E248A62D}"/>
                  </a:ext>
                </a:extLst>
              </p:cNvPr>
              <p:cNvCxnSpPr/>
              <p:nvPr/>
            </p:nvCxnSpPr>
            <p:spPr>
              <a:xfrm>
                <a:off x="9481295"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6" name="Shape20_20241212_104903">
                <a:extLst>
                  <a:ext uri="{FF2B5EF4-FFF2-40B4-BE49-F238E27FC236}">
                    <a16:creationId xmlns:a16="http://schemas.microsoft.com/office/drawing/2014/main" id="{10850EEE-3C80-2CCB-8302-D6EEDC770C92}"/>
                  </a:ext>
                </a:extLst>
              </p:cNvPr>
              <p:cNvCxnSpPr/>
              <p:nvPr/>
            </p:nvCxnSpPr>
            <p:spPr>
              <a:xfrm>
                <a:off x="9455629"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7" name="Shape21_20241212_104903">
                <a:extLst>
                  <a:ext uri="{FF2B5EF4-FFF2-40B4-BE49-F238E27FC236}">
                    <a16:creationId xmlns:a16="http://schemas.microsoft.com/office/drawing/2014/main" id="{C6C4F8B8-42D2-FE36-8B29-D6BDE6438013}"/>
                  </a:ext>
                </a:extLst>
              </p:cNvPr>
              <p:cNvCxnSpPr/>
              <p:nvPr/>
            </p:nvCxnSpPr>
            <p:spPr>
              <a:xfrm>
                <a:off x="9425655"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hape22_20241212_104903">
                <a:extLst>
                  <a:ext uri="{FF2B5EF4-FFF2-40B4-BE49-F238E27FC236}">
                    <a16:creationId xmlns:a16="http://schemas.microsoft.com/office/drawing/2014/main" id="{38A8F2A5-7436-25AA-DCF9-2DD17A1FC52B}"/>
                  </a:ext>
                </a:extLst>
              </p:cNvPr>
              <p:cNvCxnSpPr/>
              <p:nvPr/>
            </p:nvCxnSpPr>
            <p:spPr>
              <a:xfrm>
                <a:off x="9421347"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Shape23_20241212_104903">
                <a:extLst>
                  <a:ext uri="{FF2B5EF4-FFF2-40B4-BE49-F238E27FC236}">
                    <a16:creationId xmlns:a16="http://schemas.microsoft.com/office/drawing/2014/main" id="{88CE4AC5-33B8-53B6-3D67-A2DCC2048CB2}"/>
                  </a:ext>
                </a:extLst>
              </p:cNvPr>
              <p:cNvCxnSpPr/>
              <p:nvPr/>
            </p:nvCxnSpPr>
            <p:spPr>
              <a:xfrm>
                <a:off x="9399082"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hape24_20241212_104903">
                <a:extLst>
                  <a:ext uri="{FF2B5EF4-FFF2-40B4-BE49-F238E27FC236}">
                    <a16:creationId xmlns:a16="http://schemas.microsoft.com/office/drawing/2014/main" id="{FE9B8F19-F0A9-9E3C-B6C8-2042286448FD}"/>
                  </a:ext>
                </a:extLst>
              </p:cNvPr>
              <p:cNvCxnSpPr/>
              <p:nvPr/>
            </p:nvCxnSpPr>
            <p:spPr>
              <a:xfrm>
                <a:off x="9388909"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hape25_20241212_104903">
                <a:extLst>
                  <a:ext uri="{FF2B5EF4-FFF2-40B4-BE49-F238E27FC236}">
                    <a16:creationId xmlns:a16="http://schemas.microsoft.com/office/drawing/2014/main" id="{841818A1-03C5-F4DB-E092-CF317765AD70}"/>
                  </a:ext>
                </a:extLst>
              </p:cNvPr>
              <p:cNvCxnSpPr/>
              <p:nvPr/>
            </p:nvCxnSpPr>
            <p:spPr>
              <a:xfrm>
                <a:off x="9362708"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hape26_20241212_104903">
                <a:extLst>
                  <a:ext uri="{FF2B5EF4-FFF2-40B4-BE49-F238E27FC236}">
                    <a16:creationId xmlns:a16="http://schemas.microsoft.com/office/drawing/2014/main" id="{F6953C99-E870-D686-CE25-DCADCF25AC17}"/>
                  </a:ext>
                </a:extLst>
              </p:cNvPr>
              <p:cNvCxnSpPr/>
              <p:nvPr/>
            </p:nvCxnSpPr>
            <p:spPr>
              <a:xfrm>
                <a:off x="9332738"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3" name="Shape27_20241212_104903">
                <a:extLst>
                  <a:ext uri="{FF2B5EF4-FFF2-40B4-BE49-F238E27FC236}">
                    <a16:creationId xmlns:a16="http://schemas.microsoft.com/office/drawing/2014/main" id="{C150964A-A1C7-E905-BBF4-EFD7D8D15AE0}"/>
                  </a:ext>
                </a:extLst>
              </p:cNvPr>
              <p:cNvCxnSpPr/>
              <p:nvPr/>
            </p:nvCxnSpPr>
            <p:spPr>
              <a:xfrm>
                <a:off x="9308071"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hape28_20241212_104903">
                <a:extLst>
                  <a:ext uri="{FF2B5EF4-FFF2-40B4-BE49-F238E27FC236}">
                    <a16:creationId xmlns:a16="http://schemas.microsoft.com/office/drawing/2014/main" id="{16E6E763-5C81-636E-47D7-B2064B86DB71}"/>
                  </a:ext>
                </a:extLst>
              </p:cNvPr>
              <p:cNvCxnSpPr/>
              <p:nvPr/>
            </p:nvCxnSpPr>
            <p:spPr>
              <a:xfrm>
                <a:off x="9290425"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hape29_20241212_104903">
                <a:extLst>
                  <a:ext uri="{FF2B5EF4-FFF2-40B4-BE49-F238E27FC236}">
                    <a16:creationId xmlns:a16="http://schemas.microsoft.com/office/drawing/2014/main" id="{FC8B4C34-D498-080D-63FE-A457163F4FD3}"/>
                  </a:ext>
                </a:extLst>
              </p:cNvPr>
              <p:cNvCxnSpPr/>
              <p:nvPr/>
            </p:nvCxnSpPr>
            <p:spPr>
              <a:xfrm>
                <a:off x="9194178" y="3469915"/>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Shape30_20241212_104903">
                <a:extLst>
                  <a:ext uri="{FF2B5EF4-FFF2-40B4-BE49-F238E27FC236}">
                    <a16:creationId xmlns:a16="http://schemas.microsoft.com/office/drawing/2014/main" id="{C7938CC1-F358-C4D5-60D7-9092FBC743F6}"/>
                  </a:ext>
                </a:extLst>
              </p:cNvPr>
              <p:cNvCxnSpPr>
                <a:cxnSpLocks/>
              </p:cNvCxnSpPr>
              <p:nvPr/>
            </p:nvCxnSpPr>
            <p:spPr>
              <a:xfrm flipH="1">
                <a:off x="9138134" y="3512893"/>
                <a:ext cx="109598" cy="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Shape31_20241212_104903">
                <a:extLst>
                  <a:ext uri="{FF2B5EF4-FFF2-40B4-BE49-F238E27FC236}">
                    <a16:creationId xmlns:a16="http://schemas.microsoft.com/office/drawing/2014/main" id="{8EA19CB2-ED7C-E967-44D3-36179A3EB7D6}"/>
                  </a:ext>
                </a:extLst>
              </p:cNvPr>
              <p:cNvCxnSpPr/>
              <p:nvPr/>
            </p:nvCxnSpPr>
            <p:spPr>
              <a:xfrm>
                <a:off x="9008350" y="3433609"/>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hape32_20241212_104903">
                <a:extLst>
                  <a:ext uri="{FF2B5EF4-FFF2-40B4-BE49-F238E27FC236}">
                    <a16:creationId xmlns:a16="http://schemas.microsoft.com/office/drawing/2014/main" id="{F30A9719-68DC-1AC7-9DAE-B1DDE67CD985}"/>
                  </a:ext>
                </a:extLst>
              </p:cNvPr>
              <p:cNvCxnSpPr/>
              <p:nvPr/>
            </p:nvCxnSpPr>
            <p:spPr>
              <a:xfrm>
                <a:off x="8924077" y="3433609"/>
                <a:ext cx="0" cy="859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Shape33_20241212_104903">
                <a:extLst>
                  <a:ext uri="{FF2B5EF4-FFF2-40B4-BE49-F238E27FC236}">
                    <a16:creationId xmlns:a16="http://schemas.microsoft.com/office/drawing/2014/main" id="{71978C5F-B004-B909-11CE-5BDE073F3F0A}"/>
                  </a:ext>
                </a:extLst>
              </p:cNvPr>
              <p:cNvCxnSpPr/>
              <p:nvPr/>
            </p:nvCxnSpPr>
            <p:spPr>
              <a:xfrm>
                <a:off x="8884524" y="3401379"/>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hape34_20241212_104903">
                <a:extLst>
                  <a:ext uri="{FF2B5EF4-FFF2-40B4-BE49-F238E27FC236}">
                    <a16:creationId xmlns:a16="http://schemas.microsoft.com/office/drawing/2014/main" id="{24ECD8BA-4C4D-87AD-3728-C8AC4689B6C3}"/>
                  </a:ext>
                </a:extLst>
              </p:cNvPr>
              <p:cNvCxnSpPr/>
              <p:nvPr/>
            </p:nvCxnSpPr>
            <p:spPr>
              <a:xfrm>
                <a:off x="8874899"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hape35_20241212_104903">
                <a:extLst>
                  <a:ext uri="{FF2B5EF4-FFF2-40B4-BE49-F238E27FC236}">
                    <a16:creationId xmlns:a16="http://schemas.microsoft.com/office/drawing/2014/main" id="{E5DC2B3D-2478-9006-BAF2-35A022562CA6}"/>
                  </a:ext>
                </a:extLst>
              </p:cNvPr>
              <p:cNvCxnSpPr>
                <a:cxnSpLocks/>
              </p:cNvCxnSpPr>
              <p:nvPr/>
            </p:nvCxnSpPr>
            <p:spPr>
              <a:xfrm flipH="1">
                <a:off x="8835189" y="3438923"/>
                <a:ext cx="109598" cy="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Shape36_20241212_104903">
                <a:extLst>
                  <a:ext uri="{FF2B5EF4-FFF2-40B4-BE49-F238E27FC236}">
                    <a16:creationId xmlns:a16="http://schemas.microsoft.com/office/drawing/2014/main" id="{39D68B5A-1217-76BB-6286-47B799206C1D}"/>
                  </a:ext>
                </a:extLst>
              </p:cNvPr>
              <p:cNvCxnSpPr>
                <a:cxnSpLocks/>
              </p:cNvCxnSpPr>
              <p:nvPr/>
            </p:nvCxnSpPr>
            <p:spPr>
              <a:xfrm flipH="1">
                <a:off x="8835189" y="3444237"/>
                <a:ext cx="109598" cy="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 name="Shape37_20241212_104903">
                <a:extLst>
                  <a:ext uri="{FF2B5EF4-FFF2-40B4-BE49-F238E27FC236}">
                    <a16:creationId xmlns:a16="http://schemas.microsoft.com/office/drawing/2014/main" id="{2A33ED3B-36F5-579F-22F3-6E5B140338AA}"/>
                  </a:ext>
                </a:extLst>
              </p:cNvPr>
              <p:cNvCxnSpPr>
                <a:cxnSpLocks/>
              </p:cNvCxnSpPr>
              <p:nvPr/>
            </p:nvCxnSpPr>
            <p:spPr>
              <a:xfrm flipH="1">
                <a:off x="8860079" y="3475110"/>
                <a:ext cx="21183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 name="Shape38_20241212_104903">
                <a:extLst>
                  <a:ext uri="{FF2B5EF4-FFF2-40B4-BE49-F238E27FC236}">
                    <a16:creationId xmlns:a16="http://schemas.microsoft.com/office/drawing/2014/main" id="{9E3ECC07-A33E-8566-6C4A-57D3627FD1AE}"/>
                  </a:ext>
                </a:extLst>
              </p:cNvPr>
              <p:cNvCxnSpPr/>
              <p:nvPr/>
            </p:nvCxnSpPr>
            <p:spPr>
              <a:xfrm>
                <a:off x="8846024"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 name="Shape39_20241212_104903">
                <a:extLst>
                  <a:ext uri="{FF2B5EF4-FFF2-40B4-BE49-F238E27FC236}">
                    <a16:creationId xmlns:a16="http://schemas.microsoft.com/office/drawing/2014/main" id="{8DE61846-6888-AA74-1C03-3D9A923291B3}"/>
                  </a:ext>
                </a:extLst>
              </p:cNvPr>
              <p:cNvCxnSpPr/>
              <p:nvPr/>
            </p:nvCxnSpPr>
            <p:spPr>
              <a:xfrm>
                <a:off x="8831435"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 name="Shape40_20241212_104903">
                <a:extLst>
                  <a:ext uri="{FF2B5EF4-FFF2-40B4-BE49-F238E27FC236}">
                    <a16:creationId xmlns:a16="http://schemas.microsoft.com/office/drawing/2014/main" id="{EF1FF24C-1402-0E34-5EEC-4E050B01041D}"/>
                  </a:ext>
                </a:extLst>
              </p:cNvPr>
              <p:cNvCxnSpPr/>
              <p:nvPr/>
            </p:nvCxnSpPr>
            <p:spPr>
              <a:xfrm>
                <a:off x="8773363"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 name="Shape41_20241212_104903">
                <a:extLst>
                  <a:ext uri="{FF2B5EF4-FFF2-40B4-BE49-F238E27FC236}">
                    <a16:creationId xmlns:a16="http://schemas.microsoft.com/office/drawing/2014/main" id="{161DFFBA-FBB7-EA00-FDD7-03F61A14884D}"/>
                  </a:ext>
                </a:extLst>
              </p:cNvPr>
              <p:cNvCxnSpPr/>
              <p:nvPr/>
            </p:nvCxnSpPr>
            <p:spPr>
              <a:xfrm>
                <a:off x="8765181"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 name="Shape42_20241212_104903">
                <a:extLst>
                  <a:ext uri="{FF2B5EF4-FFF2-40B4-BE49-F238E27FC236}">
                    <a16:creationId xmlns:a16="http://schemas.microsoft.com/office/drawing/2014/main" id="{F9512870-4331-7418-6983-82B729BDB283}"/>
                  </a:ext>
                </a:extLst>
              </p:cNvPr>
              <p:cNvCxnSpPr/>
              <p:nvPr/>
            </p:nvCxnSpPr>
            <p:spPr>
              <a:xfrm>
                <a:off x="8757160"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 name="Shape43_20241212_104903">
                <a:extLst>
                  <a:ext uri="{FF2B5EF4-FFF2-40B4-BE49-F238E27FC236}">
                    <a16:creationId xmlns:a16="http://schemas.microsoft.com/office/drawing/2014/main" id="{BA99B43B-6CA9-6114-E02D-02363500A632}"/>
                  </a:ext>
                </a:extLst>
              </p:cNvPr>
              <p:cNvCxnSpPr/>
              <p:nvPr/>
            </p:nvCxnSpPr>
            <p:spPr>
              <a:xfrm>
                <a:off x="8730618"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 name="Shape44_20241212_104903">
                <a:extLst>
                  <a:ext uri="{FF2B5EF4-FFF2-40B4-BE49-F238E27FC236}">
                    <a16:creationId xmlns:a16="http://schemas.microsoft.com/office/drawing/2014/main" id="{26D91969-8C03-A3F7-7228-C88503C7AF8A}"/>
                  </a:ext>
                </a:extLst>
              </p:cNvPr>
              <p:cNvCxnSpPr/>
              <p:nvPr/>
            </p:nvCxnSpPr>
            <p:spPr>
              <a:xfrm>
                <a:off x="8725724"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 name="Shape45_20241212_104903">
                <a:extLst>
                  <a:ext uri="{FF2B5EF4-FFF2-40B4-BE49-F238E27FC236}">
                    <a16:creationId xmlns:a16="http://schemas.microsoft.com/office/drawing/2014/main" id="{9DB9F12D-A4C9-9FCB-D3CD-A7AD7376AF74}"/>
                  </a:ext>
                </a:extLst>
              </p:cNvPr>
              <p:cNvCxnSpPr/>
              <p:nvPr/>
            </p:nvCxnSpPr>
            <p:spPr>
              <a:xfrm>
                <a:off x="8714617"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hape46_20241212_104903">
                <a:extLst>
                  <a:ext uri="{FF2B5EF4-FFF2-40B4-BE49-F238E27FC236}">
                    <a16:creationId xmlns:a16="http://schemas.microsoft.com/office/drawing/2014/main" id="{62F1599E-025E-E85F-3F83-FF7F5E5E0583}"/>
                  </a:ext>
                </a:extLst>
              </p:cNvPr>
              <p:cNvCxnSpPr/>
              <p:nvPr/>
            </p:nvCxnSpPr>
            <p:spPr>
              <a:xfrm>
                <a:off x="8693726" y="3398676"/>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 name="Shape47_20241212_104903">
                <a:extLst>
                  <a:ext uri="{FF2B5EF4-FFF2-40B4-BE49-F238E27FC236}">
                    <a16:creationId xmlns:a16="http://schemas.microsoft.com/office/drawing/2014/main" id="{569EE3EB-3F28-F375-D729-2B94E69F6B40}"/>
                  </a:ext>
                </a:extLst>
              </p:cNvPr>
              <p:cNvCxnSpPr>
                <a:cxnSpLocks/>
              </p:cNvCxnSpPr>
              <p:nvPr/>
            </p:nvCxnSpPr>
            <p:spPr>
              <a:xfrm flipH="1">
                <a:off x="8651280" y="3438923"/>
                <a:ext cx="20436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 name="Shape48_20241212_104903">
                <a:extLst>
                  <a:ext uri="{FF2B5EF4-FFF2-40B4-BE49-F238E27FC236}">
                    <a16:creationId xmlns:a16="http://schemas.microsoft.com/office/drawing/2014/main" id="{5754F85A-2503-C415-D851-9C6D8BDBEDF9}"/>
                  </a:ext>
                </a:extLst>
              </p:cNvPr>
              <p:cNvCxnSpPr>
                <a:cxnSpLocks/>
              </p:cNvCxnSpPr>
              <p:nvPr/>
            </p:nvCxnSpPr>
            <p:spPr>
              <a:xfrm flipH="1">
                <a:off x="8637649" y="3444237"/>
                <a:ext cx="21800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 name="Shape49_20241212_104903">
                <a:extLst>
                  <a:ext uri="{FF2B5EF4-FFF2-40B4-BE49-F238E27FC236}">
                    <a16:creationId xmlns:a16="http://schemas.microsoft.com/office/drawing/2014/main" id="{CDB2E0A9-853F-13AC-8274-D059969622D2}"/>
                  </a:ext>
                </a:extLst>
              </p:cNvPr>
              <p:cNvCxnSpPr>
                <a:cxnSpLocks/>
              </p:cNvCxnSpPr>
              <p:nvPr/>
            </p:nvCxnSpPr>
            <p:spPr>
              <a:xfrm>
                <a:off x="8635538"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 name="Shape50_20241212_104903">
                <a:extLst>
                  <a:ext uri="{FF2B5EF4-FFF2-40B4-BE49-F238E27FC236}">
                    <a16:creationId xmlns:a16="http://schemas.microsoft.com/office/drawing/2014/main" id="{C222B8BA-186C-610D-3525-118E69E5AD21}"/>
                  </a:ext>
                </a:extLst>
              </p:cNvPr>
              <p:cNvCxnSpPr>
                <a:cxnSpLocks/>
              </p:cNvCxnSpPr>
              <p:nvPr/>
            </p:nvCxnSpPr>
            <p:spPr>
              <a:xfrm flipH="1">
                <a:off x="8555362" y="3378364"/>
                <a:ext cx="1752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 name="Shape51_20241212_104903">
                <a:extLst>
                  <a:ext uri="{FF2B5EF4-FFF2-40B4-BE49-F238E27FC236}">
                    <a16:creationId xmlns:a16="http://schemas.microsoft.com/office/drawing/2014/main" id="{99E5770F-717B-81BC-8DF9-0F718A6F567F}"/>
                  </a:ext>
                </a:extLst>
              </p:cNvPr>
              <p:cNvCxnSpPr>
                <a:cxnSpLocks/>
              </p:cNvCxnSpPr>
              <p:nvPr/>
            </p:nvCxnSpPr>
            <p:spPr>
              <a:xfrm>
                <a:off x="8652367"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Shape52_20241212_104903">
                <a:extLst>
                  <a:ext uri="{FF2B5EF4-FFF2-40B4-BE49-F238E27FC236}">
                    <a16:creationId xmlns:a16="http://schemas.microsoft.com/office/drawing/2014/main" id="{BF10410E-990C-5FC7-B341-C009172361B8}"/>
                  </a:ext>
                </a:extLst>
              </p:cNvPr>
              <p:cNvCxnSpPr>
                <a:cxnSpLocks/>
              </p:cNvCxnSpPr>
              <p:nvPr/>
            </p:nvCxnSpPr>
            <p:spPr>
              <a:xfrm>
                <a:off x="8658764"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Shape53_20241212_104903">
                <a:extLst>
                  <a:ext uri="{FF2B5EF4-FFF2-40B4-BE49-F238E27FC236}">
                    <a16:creationId xmlns:a16="http://schemas.microsoft.com/office/drawing/2014/main" id="{44A57083-DDFC-14B2-3E06-809740CADD87}"/>
                  </a:ext>
                </a:extLst>
              </p:cNvPr>
              <p:cNvCxnSpPr>
                <a:cxnSpLocks/>
              </p:cNvCxnSpPr>
              <p:nvPr/>
            </p:nvCxnSpPr>
            <p:spPr>
              <a:xfrm>
                <a:off x="8665157"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Shape54_20241212_104903">
                <a:extLst>
                  <a:ext uri="{FF2B5EF4-FFF2-40B4-BE49-F238E27FC236}">
                    <a16:creationId xmlns:a16="http://schemas.microsoft.com/office/drawing/2014/main" id="{392577FD-4D8A-D1B2-E5DA-6405BA33298B}"/>
                  </a:ext>
                </a:extLst>
              </p:cNvPr>
              <p:cNvCxnSpPr>
                <a:cxnSpLocks/>
              </p:cNvCxnSpPr>
              <p:nvPr/>
            </p:nvCxnSpPr>
            <p:spPr>
              <a:xfrm flipH="1">
                <a:off x="8621615" y="3361010"/>
                <a:ext cx="7211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Shape55_20241212_104903">
                <a:extLst>
                  <a:ext uri="{FF2B5EF4-FFF2-40B4-BE49-F238E27FC236}">
                    <a16:creationId xmlns:a16="http://schemas.microsoft.com/office/drawing/2014/main" id="{48EC13E7-5B4F-AF94-6831-73BB956FA9DB}"/>
                  </a:ext>
                </a:extLst>
              </p:cNvPr>
              <p:cNvCxnSpPr>
                <a:cxnSpLocks/>
              </p:cNvCxnSpPr>
              <p:nvPr/>
            </p:nvCxnSpPr>
            <p:spPr>
              <a:xfrm flipH="1">
                <a:off x="8622708" y="3361010"/>
                <a:ext cx="7211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Shape56_20241212_104903">
                <a:extLst>
                  <a:ext uri="{FF2B5EF4-FFF2-40B4-BE49-F238E27FC236}">
                    <a16:creationId xmlns:a16="http://schemas.microsoft.com/office/drawing/2014/main" id="{46D27432-96AB-A8EF-94B2-F941B30107DA}"/>
                  </a:ext>
                </a:extLst>
              </p:cNvPr>
              <p:cNvCxnSpPr>
                <a:cxnSpLocks/>
              </p:cNvCxnSpPr>
              <p:nvPr/>
            </p:nvCxnSpPr>
            <p:spPr>
              <a:xfrm flipH="1">
                <a:off x="8622708" y="3368951"/>
                <a:ext cx="7211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 name="Shape57_20241212_104903">
                <a:extLst>
                  <a:ext uri="{FF2B5EF4-FFF2-40B4-BE49-F238E27FC236}">
                    <a16:creationId xmlns:a16="http://schemas.microsoft.com/office/drawing/2014/main" id="{F3C45402-8BED-5283-7603-78CC9D1B2C39}"/>
                  </a:ext>
                </a:extLst>
              </p:cNvPr>
              <p:cNvCxnSpPr>
                <a:cxnSpLocks/>
              </p:cNvCxnSpPr>
              <p:nvPr/>
            </p:nvCxnSpPr>
            <p:spPr>
              <a:xfrm flipH="1">
                <a:off x="8613083" y="3398676"/>
                <a:ext cx="14038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 name="Shape58_20241212_104903">
                <a:extLst>
                  <a:ext uri="{FF2B5EF4-FFF2-40B4-BE49-F238E27FC236}">
                    <a16:creationId xmlns:a16="http://schemas.microsoft.com/office/drawing/2014/main" id="{A9E69C07-8E0A-77C1-7A9B-635FE9870F19}"/>
                  </a:ext>
                </a:extLst>
              </p:cNvPr>
              <p:cNvCxnSpPr>
                <a:cxnSpLocks/>
              </p:cNvCxnSpPr>
              <p:nvPr/>
            </p:nvCxnSpPr>
            <p:spPr>
              <a:xfrm>
                <a:off x="8674983"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 name="Shape59_20241212_104903">
                <a:extLst>
                  <a:ext uri="{FF2B5EF4-FFF2-40B4-BE49-F238E27FC236}">
                    <a16:creationId xmlns:a16="http://schemas.microsoft.com/office/drawing/2014/main" id="{17BF3C69-D5FA-D120-EE30-98FD666AE20C}"/>
                  </a:ext>
                </a:extLst>
              </p:cNvPr>
              <p:cNvCxnSpPr>
                <a:cxnSpLocks/>
              </p:cNvCxnSpPr>
              <p:nvPr/>
            </p:nvCxnSpPr>
            <p:spPr>
              <a:xfrm>
                <a:off x="8643688"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6" name="Shape60_20241212_104903">
                <a:extLst>
                  <a:ext uri="{FF2B5EF4-FFF2-40B4-BE49-F238E27FC236}">
                    <a16:creationId xmlns:a16="http://schemas.microsoft.com/office/drawing/2014/main" id="{660DE68C-5A39-9297-6DC2-2FFC10DDED28}"/>
                  </a:ext>
                </a:extLst>
              </p:cNvPr>
              <p:cNvCxnSpPr>
                <a:cxnSpLocks/>
              </p:cNvCxnSpPr>
              <p:nvPr/>
            </p:nvCxnSpPr>
            <p:spPr>
              <a:xfrm>
                <a:off x="8679795" y="3361010"/>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7" name="Shape61_20241212_104903">
                <a:extLst>
                  <a:ext uri="{FF2B5EF4-FFF2-40B4-BE49-F238E27FC236}">
                    <a16:creationId xmlns:a16="http://schemas.microsoft.com/office/drawing/2014/main" id="{865C4575-A897-7ECE-DC4A-549E70448856}"/>
                  </a:ext>
                </a:extLst>
              </p:cNvPr>
              <p:cNvCxnSpPr>
                <a:cxnSpLocks/>
              </p:cNvCxnSpPr>
              <p:nvPr/>
            </p:nvCxnSpPr>
            <p:spPr>
              <a:xfrm flipH="1" flipV="1">
                <a:off x="8637649" y="3417375"/>
                <a:ext cx="135714" cy="533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8" name="Shape62_20241212_104903">
                <a:extLst>
                  <a:ext uri="{FF2B5EF4-FFF2-40B4-BE49-F238E27FC236}">
                    <a16:creationId xmlns:a16="http://schemas.microsoft.com/office/drawing/2014/main" id="{643EB99A-2243-B2AF-433D-8926F525878C}"/>
                  </a:ext>
                </a:extLst>
              </p:cNvPr>
              <p:cNvCxnSpPr>
                <a:cxnSpLocks/>
              </p:cNvCxnSpPr>
              <p:nvPr/>
            </p:nvCxnSpPr>
            <p:spPr>
              <a:xfrm>
                <a:off x="8679795"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9" name="Shape63_20241212_104903">
                <a:extLst>
                  <a:ext uri="{FF2B5EF4-FFF2-40B4-BE49-F238E27FC236}">
                    <a16:creationId xmlns:a16="http://schemas.microsoft.com/office/drawing/2014/main" id="{8F70C840-FCC4-330F-A825-297B330023BC}"/>
                  </a:ext>
                </a:extLst>
              </p:cNvPr>
              <p:cNvCxnSpPr>
                <a:cxnSpLocks/>
              </p:cNvCxnSpPr>
              <p:nvPr/>
            </p:nvCxnSpPr>
            <p:spPr>
              <a:xfrm>
                <a:off x="8415114" y="3335492"/>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Shape64_20241212_104903">
                <a:extLst>
                  <a:ext uri="{FF2B5EF4-FFF2-40B4-BE49-F238E27FC236}">
                    <a16:creationId xmlns:a16="http://schemas.microsoft.com/office/drawing/2014/main" id="{CCCF564F-F75F-49E5-396E-3FBA9D584375}"/>
                  </a:ext>
                </a:extLst>
              </p:cNvPr>
              <p:cNvCxnSpPr>
                <a:cxnSpLocks/>
              </p:cNvCxnSpPr>
              <p:nvPr/>
            </p:nvCxnSpPr>
            <p:spPr>
              <a:xfrm>
                <a:off x="8145621" y="3316667"/>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Shape65_20241212_104903">
                <a:extLst>
                  <a:ext uri="{FF2B5EF4-FFF2-40B4-BE49-F238E27FC236}">
                    <a16:creationId xmlns:a16="http://schemas.microsoft.com/office/drawing/2014/main" id="{C8423444-8AB5-6EB8-44F3-1760E40CA024}"/>
                  </a:ext>
                </a:extLst>
              </p:cNvPr>
              <p:cNvCxnSpPr>
                <a:cxnSpLocks/>
              </p:cNvCxnSpPr>
              <p:nvPr/>
            </p:nvCxnSpPr>
            <p:spPr>
              <a:xfrm>
                <a:off x="8091081" y="3316667"/>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hape66_20241212_104903">
                <a:extLst>
                  <a:ext uri="{FF2B5EF4-FFF2-40B4-BE49-F238E27FC236}">
                    <a16:creationId xmlns:a16="http://schemas.microsoft.com/office/drawing/2014/main" id="{E4D48517-6051-7F8F-3A64-A98F92D27902}"/>
                  </a:ext>
                </a:extLst>
              </p:cNvPr>
              <p:cNvCxnSpPr>
                <a:cxnSpLocks/>
              </p:cNvCxnSpPr>
              <p:nvPr/>
            </p:nvCxnSpPr>
            <p:spPr>
              <a:xfrm>
                <a:off x="8060603" y="3316667"/>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Shape67_20241212_104903">
                <a:extLst>
                  <a:ext uri="{FF2B5EF4-FFF2-40B4-BE49-F238E27FC236}">
                    <a16:creationId xmlns:a16="http://schemas.microsoft.com/office/drawing/2014/main" id="{2E4E9F2C-BA10-5288-C81F-61F9A458D4EC}"/>
                  </a:ext>
                </a:extLst>
              </p:cNvPr>
              <p:cNvCxnSpPr>
                <a:cxnSpLocks/>
              </p:cNvCxnSpPr>
              <p:nvPr/>
            </p:nvCxnSpPr>
            <p:spPr>
              <a:xfrm>
                <a:off x="8016861" y="3316667"/>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hape68_20241212_104903">
                <a:extLst>
                  <a:ext uri="{FF2B5EF4-FFF2-40B4-BE49-F238E27FC236}">
                    <a16:creationId xmlns:a16="http://schemas.microsoft.com/office/drawing/2014/main" id="{ED0EE949-DBDB-B34C-2445-E4E4BA526FE4}"/>
                  </a:ext>
                </a:extLst>
              </p:cNvPr>
              <p:cNvCxnSpPr>
                <a:cxnSpLocks/>
              </p:cNvCxnSpPr>
              <p:nvPr/>
            </p:nvCxnSpPr>
            <p:spPr>
              <a:xfrm>
                <a:off x="8000820" y="3316667"/>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hape69_20241212_104903">
                <a:extLst>
                  <a:ext uri="{FF2B5EF4-FFF2-40B4-BE49-F238E27FC236}">
                    <a16:creationId xmlns:a16="http://schemas.microsoft.com/office/drawing/2014/main" id="{E019FD7C-80FF-0EC8-CF5D-D4F936C8C7D2}"/>
                  </a:ext>
                </a:extLst>
              </p:cNvPr>
              <p:cNvCxnSpPr>
                <a:cxnSpLocks/>
              </p:cNvCxnSpPr>
              <p:nvPr/>
            </p:nvCxnSpPr>
            <p:spPr>
              <a:xfrm>
                <a:off x="7979429" y="3316667"/>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6" name="Shape70_20241212_104903">
                <a:extLst>
                  <a:ext uri="{FF2B5EF4-FFF2-40B4-BE49-F238E27FC236}">
                    <a16:creationId xmlns:a16="http://schemas.microsoft.com/office/drawing/2014/main" id="{F189D73E-BF1C-CC96-4960-87F408811EB7}"/>
                  </a:ext>
                </a:extLst>
              </p:cNvPr>
              <p:cNvCxnSpPr>
                <a:cxnSpLocks/>
              </p:cNvCxnSpPr>
              <p:nvPr/>
            </p:nvCxnSpPr>
            <p:spPr>
              <a:xfrm>
                <a:off x="7969267" y="3316667"/>
                <a:ext cx="0" cy="885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Shape71_20241212_104903">
                <a:extLst>
                  <a:ext uri="{FF2B5EF4-FFF2-40B4-BE49-F238E27FC236}">
                    <a16:creationId xmlns:a16="http://schemas.microsoft.com/office/drawing/2014/main" id="{423F48B6-1AE9-0755-D5E7-F97C43E6488B}"/>
                  </a:ext>
                </a:extLst>
              </p:cNvPr>
              <p:cNvCxnSpPr>
                <a:cxnSpLocks/>
              </p:cNvCxnSpPr>
              <p:nvPr/>
            </p:nvCxnSpPr>
            <p:spPr>
              <a:xfrm flipH="1" flipV="1">
                <a:off x="7906031" y="3360947"/>
                <a:ext cx="295304" cy="800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hape72_20241212_104903">
                <a:extLst>
                  <a:ext uri="{FF2B5EF4-FFF2-40B4-BE49-F238E27FC236}">
                    <a16:creationId xmlns:a16="http://schemas.microsoft.com/office/drawing/2014/main" id="{98D2A748-6000-C073-20B9-7913E460DA07}"/>
                  </a:ext>
                </a:extLst>
              </p:cNvPr>
              <p:cNvCxnSpPr>
                <a:cxnSpLocks/>
              </p:cNvCxnSpPr>
              <p:nvPr/>
            </p:nvCxnSpPr>
            <p:spPr>
              <a:xfrm>
                <a:off x="7285381" y="3205960"/>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hape73_20241212_104903">
                <a:extLst>
                  <a:ext uri="{FF2B5EF4-FFF2-40B4-BE49-F238E27FC236}">
                    <a16:creationId xmlns:a16="http://schemas.microsoft.com/office/drawing/2014/main" id="{295D4D2A-AD69-BFF3-5E4F-F482424BB011}"/>
                  </a:ext>
                </a:extLst>
              </p:cNvPr>
              <p:cNvCxnSpPr>
                <a:cxnSpLocks/>
              </p:cNvCxnSpPr>
              <p:nvPr/>
            </p:nvCxnSpPr>
            <p:spPr>
              <a:xfrm>
                <a:off x="7197688" y="3159892"/>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hape74_20241212_104903">
                <a:extLst>
                  <a:ext uri="{FF2B5EF4-FFF2-40B4-BE49-F238E27FC236}">
                    <a16:creationId xmlns:a16="http://schemas.microsoft.com/office/drawing/2014/main" id="{1893BE48-05EA-8734-7702-3FB6BEECDC31}"/>
                  </a:ext>
                </a:extLst>
              </p:cNvPr>
              <p:cNvCxnSpPr>
                <a:cxnSpLocks/>
              </p:cNvCxnSpPr>
              <p:nvPr/>
            </p:nvCxnSpPr>
            <p:spPr>
              <a:xfrm>
                <a:off x="7208916" y="3159892"/>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hape75_20241212_104903">
                <a:extLst>
                  <a:ext uri="{FF2B5EF4-FFF2-40B4-BE49-F238E27FC236}">
                    <a16:creationId xmlns:a16="http://schemas.microsoft.com/office/drawing/2014/main" id="{B607D4F1-ED8B-6C72-1D3F-DA8538FEA8FC}"/>
                  </a:ext>
                </a:extLst>
              </p:cNvPr>
              <p:cNvCxnSpPr>
                <a:cxnSpLocks/>
              </p:cNvCxnSpPr>
              <p:nvPr/>
            </p:nvCxnSpPr>
            <p:spPr>
              <a:xfrm flipH="1">
                <a:off x="7221142" y="3250685"/>
                <a:ext cx="13656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Shape76_20241212_104903">
                <a:extLst>
                  <a:ext uri="{FF2B5EF4-FFF2-40B4-BE49-F238E27FC236}">
                    <a16:creationId xmlns:a16="http://schemas.microsoft.com/office/drawing/2014/main" id="{861889F4-8B64-EA93-F14E-D1A2F72BEEC0}"/>
                  </a:ext>
                </a:extLst>
              </p:cNvPr>
              <p:cNvCxnSpPr>
                <a:cxnSpLocks/>
              </p:cNvCxnSpPr>
              <p:nvPr/>
            </p:nvCxnSpPr>
            <p:spPr>
              <a:xfrm flipH="1">
                <a:off x="7133309" y="3203271"/>
                <a:ext cx="13656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Shape77_20241212_104903">
                <a:extLst>
                  <a:ext uri="{FF2B5EF4-FFF2-40B4-BE49-F238E27FC236}">
                    <a16:creationId xmlns:a16="http://schemas.microsoft.com/office/drawing/2014/main" id="{8167CE4B-EFAC-8641-E14B-A8552FC49F9E}"/>
                  </a:ext>
                </a:extLst>
              </p:cNvPr>
              <p:cNvCxnSpPr>
                <a:cxnSpLocks/>
              </p:cNvCxnSpPr>
              <p:nvPr/>
            </p:nvCxnSpPr>
            <p:spPr>
              <a:xfrm flipH="1" flipV="1">
                <a:off x="7133310" y="3185790"/>
                <a:ext cx="75607" cy="175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Shape78_20241212_104903">
                <a:extLst>
                  <a:ext uri="{FF2B5EF4-FFF2-40B4-BE49-F238E27FC236}">
                    <a16:creationId xmlns:a16="http://schemas.microsoft.com/office/drawing/2014/main" id="{1A1E1B0A-4B41-176A-E213-0EBCBC29A493}"/>
                  </a:ext>
                </a:extLst>
              </p:cNvPr>
              <p:cNvCxnSpPr>
                <a:cxnSpLocks/>
                <a:endCxn id="40" idx="33"/>
              </p:cNvCxnSpPr>
              <p:nvPr/>
            </p:nvCxnSpPr>
            <p:spPr>
              <a:xfrm flipH="1">
                <a:off x="6980599" y="3171826"/>
                <a:ext cx="18662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Shape79_20241212_104903">
                <a:extLst>
                  <a:ext uri="{FF2B5EF4-FFF2-40B4-BE49-F238E27FC236}">
                    <a16:creationId xmlns:a16="http://schemas.microsoft.com/office/drawing/2014/main" id="{7FC58553-4CD9-C0F4-2C8F-EF65B295B381}"/>
                  </a:ext>
                </a:extLst>
              </p:cNvPr>
              <p:cNvCxnSpPr>
                <a:cxnSpLocks/>
              </p:cNvCxnSpPr>
              <p:nvPr/>
            </p:nvCxnSpPr>
            <p:spPr>
              <a:xfrm>
                <a:off x="7104115" y="3128203"/>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Shape80_20241212_104903">
                <a:extLst>
                  <a:ext uri="{FF2B5EF4-FFF2-40B4-BE49-F238E27FC236}">
                    <a16:creationId xmlns:a16="http://schemas.microsoft.com/office/drawing/2014/main" id="{623BD207-81AE-1599-D014-006F71645A95}"/>
                  </a:ext>
                </a:extLst>
              </p:cNvPr>
              <p:cNvCxnSpPr>
                <a:cxnSpLocks/>
              </p:cNvCxnSpPr>
              <p:nvPr/>
            </p:nvCxnSpPr>
            <p:spPr>
              <a:xfrm>
                <a:off x="6715917" y="3098620"/>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7" name="Shape81_20241212_104903">
                <a:extLst>
                  <a:ext uri="{FF2B5EF4-FFF2-40B4-BE49-F238E27FC236}">
                    <a16:creationId xmlns:a16="http://schemas.microsoft.com/office/drawing/2014/main" id="{B193791B-8B14-3B34-02F1-ECAE2A3EC443}"/>
                  </a:ext>
                </a:extLst>
              </p:cNvPr>
              <p:cNvCxnSpPr>
                <a:cxnSpLocks/>
              </p:cNvCxnSpPr>
              <p:nvPr/>
            </p:nvCxnSpPr>
            <p:spPr>
              <a:xfrm>
                <a:off x="5820815" y="2752866"/>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8" name="Shape82_20241212_104903">
                <a:extLst>
                  <a:ext uri="{FF2B5EF4-FFF2-40B4-BE49-F238E27FC236}">
                    <a16:creationId xmlns:a16="http://schemas.microsoft.com/office/drawing/2014/main" id="{88082753-E754-E5B5-C62F-03B2D86F56F0}"/>
                  </a:ext>
                </a:extLst>
              </p:cNvPr>
              <p:cNvCxnSpPr>
                <a:cxnSpLocks/>
              </p:cNvCxnSpPr>
              <p:nvPr/>
            </p:nvCxnSpPr>
            <p:spPr>
              <a:xfrm>
                <a:off x="5811190" y="2752866"/>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9" name="Shape83_20241212_104903">
                <a:extLst>
                  <a:ext uri="{FF2B5EF4-FFF2-40B4-BE49-F238E27FC236}">
                    <a16:creationId xmlns:a16="http://schemas.microsoft.com/office/drawing/2014/main" id="{C1752F3E-1BD7-549E-DEDA-6C1D86235EB2}"/>
                  </a:ext>
                </a:extLst>
              </p:cNvPr>
              <p:cNvCxnSpPr>
                <a:cxnSpLocks/>
              </p:cNvCxnSpPr>
              <p:nvPr/>
            </p:nvCxnSpPr>
            <p:spPr>
              <a:xfrm flipH="1">
                <a:off x="5756650" y="2796245"/>
                <a:ext cx="131538" cy="134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Shape84_20241212_104903">
                <a:extLst>
                  <a:ext uri="{FF2B5EF4-FFF2-40B4-BE49-F238E27FC236}">
                    <a16:creationId xmlns:a16="http://schemas.microsoft.com/office/drawing/2014/main" id="{93E4AC6F-EA8E-F462-6738-091D68BAE619}"/>
                  </a:ext>
                </a:extLst>
              </p:cNvPr>
              <p:cNvCxnSpPr>
                <a:cxnSpLocks/>
              </p:cNvCxnSpPr>
              <p:nvPr/>
            </p:nvCxnSpPr>
            <p:spPr>
              <a:xfrm flipH="1">
                <a:off x="5381285" y="2634212"/>
                <a:ext cx="131538" cy="134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Shape85_20241212_104903">
                <a:extLst>
                  <a:ext uri="{FF2B5EF4-FFF2-40B4-BE49-F238E27FC236}">
                    <a16:creationId xmlns:a16="http://schemas.microsoft.com/office/drawing/2014/main" id="{073F3C12-64EC-9291-B521-956D53683A2C}"/>
                  </a:ext>
                </a:extLst>
              </p:cNvPr>
              <p:cNvCxnSpPr>
                <a:cxnSpLocks/>
              </p:cNvCxnSpPr>
              <p:nvPr/>
            </p:nvCxnSpPr>
            <p:spPr>
              <a:xfrm>
                <a:off x="5450262" y="2589489"/>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Shape86_20241212_104903">
                <a:extLst>
                  <a:ext uri="{FF2B5EF4-FFF2-40B4-BE49-F238E27FC236}">
                    <a16:creationId xmlns:a16="http://schemas.microsoft.com/office/drawing/2014/main" id="{2EAFF1F4-66B3-7EBA-91DB-65CEE0EFFF52}"/>
                  </a:ext>
                </a:extLst>
              </p:cNvPr>
              <p:cNvCxnSpPr>
                <a:cxnSpLocks/>
              </p:cNvCxnSpPr>
              <p:nvPr/>
            </p:nvCxnSpPr>
            <p:spPr>
              <a:xfrm>
                <a:off x="5289850" y="2576042"/>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3" name="Shape87_20241212_104903">
                <a:extLst>
                  <a:ext uri="{FF2B5EF4-FFF2-40B4-BE49-F238E27FC236}">
                    <a16:creationId xmlns:a16="http://schemas.microsoft.com/office/drawing/2014/main" id="{F365A1BF-D61B-4533-05F8-06F3B73B47C0}"/>
                  </a:ext>
                </a:extLst>
              </p:cNvPr>
              <p:cNvCxnSpPr>
                <a:cxnSpLocks/>
              </p:cNvCxnSpPr>
              <p:nvPr/>
            </p:nvCxnSpPr>
            <p:spPr>
              <a:xfrm flipH="1">
                <a:off x="5224080" y="2618398"/>
                <a:ext cx="125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4" name="Shape88_20241212_104903">
                <a:extLst>
                  <a:ext uri="{FF2B5EF4-FFF2-40B4-BE49-F238E27FC236}">
                    <a16:creationId xmlns:a16="http://schemas.microsoft.com/office/drawing/2014/main" id="{71821844-1F4C-7D7E-9701-A27C8DB7E226}"/>
                  </a:ext>
                </a:extLst>
              </p:cNvPr>
              <p:cNvCxnSpPr>
                <a:cxnSpLocks/>
              </p:cNvCxnSpPr>
              <p:nvPr/>
            </p:nvCxnSpPr>
            <p:spPr>
              <a:xfrm flipH="1">
                <a:off x="5094948" y="2562244"/>
                <a:ext cx="125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5" name="Shape89_20241212_104903">
                <a:extLst>
                  <a:ext uri="{FF2B5EF4-FFF2-40B4-BE49-F238E27FC236}">
                    <a16:creationId xmlns:a16="http://schemas.microsoft.com/office/drawing/2014/main" id="{89F21225-5B75-021E-5E4D-EFF53BC1B64A}"/>
                  </a:ext>
                </a:extLst>
              </p:cNvPr>
              <p:cNvCxnSpPr>
                <a:cxnSpLocks/>
              </p:cNvCxnSpPr>
              <p:nvPr/>
            </p:nvCxnSpPr>
            <p:spPr>
              <a:xfrm>
                <a:off x="5156305" y="2517520"/>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Shape90_20241212_104903">
                <a:extLst>
                  <a:ext uri="{FF2B5EF4-FFF2-40B4-BE49-F238E27FC236}">
                    <a16:creationId xmlns:a16="http://schemas.microsoft.com/office/drawing/2014/main" id="{271A5FE1-2794-9824-4D25-F68DD7935269}"/>
                  </a:ext>
                </a:extLst>
              </p:cNvPr>
              <p:cNvCxnSpPr>
                <a:cxnSpLocks/>
              </p:cNvCxnSpPr>
              <p:nvPr/>
            </p:nvCxnSpPr>
            <p:spPr>
              <a:xfrm flipH="1">
                <a:off x="4994423" y="2446299"/>
                <a:ext cx="125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Shape91_20241212_104903">
                <a:extLst>
                  <a:ext uri="{FF2B5EF4-FFF2-40B4-BE49-F238E27FC236}">
                    <a16:creationId xmlns:a16="http://schemas.microsoft.com/office/drawing/2014/main" id="{AA8196C4-C238-CDEA-2C4B-31474193D6DF}"/>
                  </a:ext>
                </a:extLst>
              </p:cNvPr>
              <p:cNvCxnSpPr>
                <a:cxnSpLocks/>
              </p:cNvCxnSpPr>
              <p:nvPr/>
            </p:nvCxnSpPr>
            <p:spPr>
              <a:xfrm>
                <a:off x="5057384" y="2402500"/>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8" name="Shape92_20241212_104903">
                <a:extLst>
                  <a:ext uri="{FF2B5EF4-FFF2-40B4-BE49-F238E27FC236}">
                    <a16:creationId xmlns:a16="http://schemas.microsoft.com/office/drawing/2014/main" id="{BE16A9E9-FC4C-A1AC-41D4-6C9EF00FEBD6}"/>
                  </a:ext>
                </a:extLst>
              </p:cNvPr>
              <p:cNvCxnSpPr>
                <a:cxnSpLocks/>
              </p:cNvCxnSpPr>
              <p:nvPr/>
            </p:nvCxnSpPr>
            <p:spPr>
              <a:xfrm>
                <a:off x="4885743" y="2402500"/>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9" name="Shape93_20241212_104903">
                <a:extLst>
                  <a:ext uri="{FF2B5EF4-FFF2-40B4-BE49-F238E27FC236}">
                    <a16:creationId xmlns:a16="http://schemas.microsoft.com/office/drawing/2014/main" id="{3A133295-ED6C-EC45-C29B-6E86476F86A6}"/>
                  </a:ext>
                </a:extLst>
              </p:cNvPr>
              <p:cNvCxnSpPr>
                <a:cxnSpLocks/>
                <a:stCxn id="39" idx="10"/>
              </p:cNvCxnSpPr>
              <p:nvPr/>
            </p:nvCxnSpPr>
            <p:spPr>
              <a:xfrm flipH="1" flipV="1">
                <a:off x="4822781" y="2446299"/>
                <a:ext cx="32349" cy="167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Shape94_20241212_104903">
                <a:extLst>
                  <a:ext uri="{FF2B5EF4-FFF2-40B4-BE49-F238E27FC236}">
                    <a16:creationId xmlns:a16="http://schemas.microsoft.com/office/drawing/2014/main" id="{BF1E0100-A241-8FD5-16E5-3E0462B224D4}"/>
                  </a:ext>
                </a:extLst>
              </p:cNvPr>
              <p:cNvCxnSpPr>
                <a:cxnSpLocks/>
              </p:cNvCxnSpPr>
              <p:nvPr/>
            </p:nvCxnSpPr>
            <p:spPr>
              <a:xfrm flipH="1" flipV="1">
                <a:off x="4822781" y="2440091"/>
                <a:ext cx="32349" cy="1676"/>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1" name="Shape95_20241212_104903">
                <a:extLst>
                  <a:ext uri="{FF2B5EF4-FFF2-40B4-BE49-F238E27FC236}">
                    <a16:creationId xmlns:a16="http://schemas.microsoft.com/office/drawing/2014/main" id="{849E6B43-CCAD-52C9-2662-4471C803A827}"/>
                  </a:ext>
                </a:extLst>
              </p:cNvPr>
              <p:cNvCxnSpPr>
                <a:cxnSpLocks/>
              </p:cNvCxnSpPr>
              <p:nvPr/>
            </p:nvCxnSpPr>
            <p:spPr>
              <a:xfrm>
                <a:off x="4195969" y="2176549"/>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Shape96_20241212_104903">
                <a:extLst>
                  <a:ext uri="{FF2B5EF4-FFF2-40B4-BE49-F238E27FC236}">
                    <a16:creationId xmlns:a16="http://schemas.microsoft.com/office/drawing/2014/main" id="{18D5F27D-F330-C37C-9A21-EB050554382B}"/>
                  </a:ext>
                </a:extLst>
              </p:cNvPr>
              <p:cNvCxnSpPr>
                <a:cxnSpLocks/>
              </p:cNvCxnSpPr>
              <p:nvPr/>
            </p:nvCxnSpPr>
            <p:spPr>
              <a:xfrm>
                <a:off x="3191787" y="1943432"/>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Shape97_20241212_104903">
                <a:extLst>
                  <a:ext uri="{FF2B5EF4-FFF2-40B4-BE49-F238E27FC236}">
                    <a16:creationId xmlns:a16="http://schemas.microsoft.com/office/drawing/2014/main" id="{A38DBA5C-77D9-6FB9-4EBC-DEF6D9647EAC}"/>
                  </a:ext>
                </a:extLst>
              </p:cNvPr>
              <p:cNvCxnSpPr>
                <a:cxnSpLocks/>
              </p:cNvCxnSpPr>
              <p:nvPr/>
            </p:nvCxnSpPr>
            <p:spPr>
              <a:xfrm flipH="1">
                <a:off x="3068289" y="1988156"/>
                <a:ext cx="18368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Shape98_20241212_104903">
                <a:extLst>
                  <a:ext uri="{FF2B5EF4-FFF2-40B4-BE49-F238E27FC236}">
                    <a16:creationId xmlns:a16="http://schemas.microsoft.com/office/drawing/2014/main" id="{7A300D8E-BB7E-128B-4368-E3935CDAAF07}"/>
                  </a:ext>
                </a:extLst>
              </p:cNvPr>
              <p:cNvCxnSpPr>
                <a:cxnSpLocks/>
              </p:cNvCxnSpPr>
              <p:nvPr/>
            </p:nvCxnSpPr>
            <p:spPr>
              <a:xfrm>
                <a:off x="2959188" y="1889686"/>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 name="Shape99_20241212_104903">
                <a:extLst>
                  <a:ext uri="{FF2B5EF4-FFF2-40B4-BE49-F238E27FC236}">
                    <a16:creationId xmlns:a16="http://schemas.microsoft.com/office/drawing/2014/main" id="{C1A1D5DF-8A6D-78C0-BDE7-F3069C6433FD}"/>
                  </a:ext>
                </a:extLst>
              </p:cNvPr>
              <p:cNvCxnSpPr>
                <a:cxnSpLocks/>
                <a:endCxn id="37" idx="24"/>
              </p:cNvCxnSpPr>
              <p:nvPr/>
            </p:nvCxnSpPr>
            <p:spPr>
              <a:xfrm flipH="1">
                <a:off x="2890078" y="1933064"/>
                <a:ext cx="130868" cy="259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 name="Shape100_20241212_104903">
                <a:extLst>
                  <a:ext uri="{FF2B5EF4-FFF2-40B4-BE49-F238E27FC236}">
                    <a16:creationId xmlns:a16="http://schemas.microsoft.com/office/drawing/2014/main" id="{96B32715-0FBB-8E46-F63D-7FE5FC0D36D6}"/>
                  </a:ext>
                </a:extLst>
              </p:cNvPr>
              <p:cNvCxnSpPr>
                <a:cxnSpLocks/>
              </p:cNvCxnSpPr>
              <p:nvPr/>
            </p:nvCxnSpPr>
            <p:spPr>
              <a:xfrm>
                <a:off x="2752256" y="1876239"/>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 name="Shape101_20241212_104903">
                <a:extLst>
                  <a:ext uri="{FF2B5EF4-FFF2-40B4-BE49-F238E27FC236}">
                    <a16:creationId xmlns:a16="http://schemas.microsoft.com/office/drawing/2014/main" id="{60A55029-B57C-1214-D737-6895D0BCFC0B}"/>
                  </a:ext>
                </a:extLst>
              </p:cNvPr>
              <p:cNvCxnSpPr>
                <a:cxnSpLocks/>
              </p:cNvCxnSpPr>
              <p:nvPr/>
            </p:nvCxnSpPr>
            <p:spPr>
              <a:xfrm>
                <a:off x="2683279" y="1876239"/>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 name="Shape102_20241212_104903">
                <a:extLst>
                  <a:ext uri="{FF2B5EF4-FFF2-40B4-BE49-F238E27FC236}">
                    <a16:creationId xmlns:a16="http://schemas.microsoft.com/office/drawing/2014/main" id="{14683361-92F5-3946-7201-75FF7645CCA0}"/>
                  </a:ext>
                </a:extLst>
              </p:cNvPr>
              <p:cNvCxnSpPr>
                <a:cxnSpLocks/>
              </p:cNvCxnSpPr>
              <p:nvPr/>
            </p:nvCxnSpPr>
            <p:spPr>
              <a:xfrm>
                <a:off x="2664029" y="1862085"/>
                <a:ext cx="0" cy="9767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 name="Shape103_20241212_104903">
                <a:extLst>
                  <a:ext uri="{FF2B5EF4-FFF2-40B4-BE49-F238E27FC236}">
                    <a16:creationId xmlns:a16="http://schemas.microsoft.com/office/drawing/2014/main" id="{4D7CBD5A-7B69-902D-C888-0450914CB364}"/>
                  </a:ext>
                </a:extLst>
              </p:cNvPr>
              <p:cNvCxnSpPr>
                <a:cxnSpLocks/>
              </p:cNvCxnSpPr>
              <p:nvPr/>
            </p:nvCxnSpPr>
            <p:spPr>
              <a:xfrm>
                <a:off x="2646384" y="1861447"/>
                <a:ext cx="0" cy="8602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 name="Shape104_20241212_104903">
                <a:extLst>
                  <a:ext uri="{FF2B5EF4-FFF2-40B4-BE49-F238E27FC236}">
                    <a16:creationId xmlns:a16="http://schemas.microsoft.com/office/drawing/2014/main" id="{3197154B-B4A2-5982-9EBF-F0BCE6C85120}"/>
                  </a:ext>
                </a:extLst>
              </p:cNvPr>
              <p:cNvCxnSpPr>
                <a:cxnSpLocks/>
              </p:cNvCxnSpPr>
              <p:nvPr/>
            </p:nvCxnSpPr>
            <p:spPr>
              <a:xfrm flipH="1">
                <a:off x="2580950" y="1905546"/>
                <a:ext cx="13086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 name="Shape105_20241212_104903">
                <a:extLst>
                  <a:ext uri="{FF2B5EF4-FFF2-40B4-BE49-F238E27FC236}">
                    <a16:creationId xmlns:a16="http://schemas.microsoft.com/office/drawing/2014/main" id="{3A48D7D4-641E-0BAE-FE0D-8F42B328A5E9}"/>
                  </a:ext>
                </a:extLst>
              </p:cNvPr>
              <p:cNvCxnSpPr>
                <a:cxnSpLocks/>
              </p:cNvCxnSpPr>
              <p:nvPr/>
            </p:nvCxnSpPr>
            <p:spPr>
              <a:xfrm>
                <a:off x="2595052" y="1821008"/>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 name="Shape106_20241212_104903">
                <a:extLst>
                  <a:ext uri="{FF2B5EF4-FFF2-40B4-BE49-F238E27FC236}">
                    <a16:creationId xmlns:a16="http://schemas.microsoft.com/office/drawing/2014/main" id="{387B0601-FDD1-BB84-EEC6-27311A213AE4}"/>
                  </a:ext>
                </a:extLst>
              </p:cNvPr>
              <p:cNvCxnSpPr>
                <a:cxnSpLocks/>
              </p:cNvCxnSpPr>
              <p:nvPr/>
            </p:nvCxnSpPr>
            <p:spPr>
              <a:xfrm flipH="1">
                <a:off x="2580950" y="1867077"/>
                <a:ext cx="8307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 name="Shape107_20241212_104903">
                <a:extLst>
                  <a:ext uri="{FF2B5EF4-FFF2-40B4-BE49-F238E27FC236}">
                    <a16:creationId xmlns:a16="http://schemas.microsoft.com/office/drawing/2014/main" id="{DE3CEA12-137B-0504-1801-877FBFD709BF}"/>
                  </a:ext>
                </a:extLst>
              </p:cNvPr>
              <p:cNvCxnSpPr>
                <a:cxnSpLocks/>
              </p:cNvCxnSpPr>
              <p:nvPr/>
            </p:nvCxnSpPr>
            <p:spPr>
              <a:xfrm flipH="1">
                <a:off x="2617677" y="1917689"/>
                <a:ext cx="12976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 name="Shape108_20241212_104903">
                <a:extLst>
                  <a:ext uri="{FF2B5EF4-FFF2-40B4-BE49-F238E27FC236}">
                    <a16:creationId xmlns:a16="http://schemas.microsoft.com/office/drawing/2014/main" id="{E004677B-6DCF-27D6-74F1-D163BA959B1F}"/>
                  </a:ext>
                </a:extLst>
              </p:cNvPr>
              <p:cNvCxnSpPr>
                <a:cxnSpLocks/>
              </p:cNvCxnSpPr>
              <p:nvPr/>
            </p:nvCxnSpPr>
            <p:spPr>
              <a:xfrm flipH="1">
                <a:off x="2617678" y="1910456"/>
                <a:ext cx="9414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 name="Shape109_20241212_104903">
                <a:extLst>
                  <a:ext uri="{FF2B5EF4-FFF2-40B4-BE49-F238E27FC236}">
                    <a16:creationId xmlns:a16="http://schemas.microsoft.com/office/drawing/2014/main" id="{A7772D2D-59A6-ED02-4B75-854190496700}"/>
                  </a:ext>
                </a:extLst>
              </p:cNvPr>
              <p:cNvCxnSpPr>
                <a:cxnSpLocks/>
              </p:cNvCxnSpPr>
              <p:nvPr/>
            </p:nvCxnSpPr>
            <p:spPr>
              <a:xfrm flipH="1">
                <a:off x="2232921" y="1821773"/>
                <a:ext cx="174315"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 name="Shape110_20241212_104903">
                <a:extLst>
                  <a:ext uri="{FF2B5EF4-FFF2-40B4-BE49-F238E27FC236}">
                    <a16:creationId xmlns:a16="http://schemas.microsoft.com/office/drawing/2014/main" id="{62BD7885-F762-737C-2EB7-EA66CBB7F8E8}"/>
                  </a:ext>
                </a:extLst>
              </p:cNvPr>
              <p:cNvCxnSpPr>
                <a:cxnSpLocks/>
              </p:cNvCxnSpPr>
              <p:nvPr/>
            </p:nvCxnSpPr>
            <p:spPr>
              <a:xfrm>
                <a:off x="2287829" y="1777629"/>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 name="Shape111_20241212_104903">
                <a:extLst>
                  <a:ext uri="{FF2B5EF4-FFF2-40B4-BE49-F238E27FC236}">
                    <a16:creationId xmlns:a16="http://schemas.microsoft.com/office/drawing/2014/main" id="{D4CE5A86-2A89-BF1E-7D54-ED0CCB803916}"/>
                  </a:ext>
                </a:extLst>
              </p:cNvPr>
              <p:cNvCxnSpPr>
                <a:cxnSpLocks/>
              </p:cNvCxnSpPr>
              <p:nvPr/>
            </p:nvCxnSpPr>
            <p:spPr>
              <a:xfrm flipH="1">
                <a:off x="2273727" y="1823698"/>
                <a:ext cx="83079"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Shape112_20241212_104903">
                <a:extLst>
                  <a:ext uri="{FF2B5EF4-FFF2-40B4-BE49-F238E27FC236}">
                    <a16:creationId xmlns:a16="http://schemas.microsoft.com/office/drawing/2014/main" id="{B89096F4-775A-072E-2576-FC2551A3C565}"/>
                  </a:ext>
                </a:extLst>
              </p:cNvPr>
              <p:cNvCxnSpPr>
                <a:cxnSpLocks/>
              </p:cNvCxnSpPr>
              <p:nvPr/>
            </p:nvCxnSpPr>
            <p:spPr>
              <a:xfrm>
                <a:off x="2348083" y="1777629"/>
                <a:ext cx="0" cy="8944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 name="Shape113_20241212_104903">
                <a:extLst>
                  <a:ext uri="{FF2B5EF4-FFF2-40B4-BE49-F238E27FC236}">
                    <a16:creationId xmlns:a16="http://schemas.microsoft.com/office/drawing/2014/main" id="{66AEC4E7-E6C3-1D74-0BB1-0E2C3BE3425B}"/>
                  </a:ext>
                </a:extLst>
              </p:cNvPr>
              <p:cNvCxnSpPr>
                <a:cxnSpLocks/>
              </p:cNvCxnSpPr>
              <p:nvPr/>
            </p:nvCxnSpPr>
            <p:spPr>
              <a:xfrm>
                <a:off x="1986253" y="1748046"/>
                <a:ext cx="0" cy="8761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 name="Shape114_20241212_104903">
                <a:extLst>
                  <a:ext uri="{FF2B5EF4-FFF2-40B4-BE49-F238E27FC236}">
                    <a16:creationId xmlns:a16="http://schemas.microsoft.com/office/drawing/2014/main" id="{BDAAD048-C440-CFB4-00AD-5ACBDFD20AD1}"/>
                  </a:ext>
                </a:extLst>
              </p:cNvPr>
              <p:cNvCxnSpPr>
                <a:cxnSpLocks/>
              </p:cNvCxnSpPr>
              <p:nvPr/>
            </p:nvCxnSpPr>
            <p:spPr>
              <a:xfrm>
                <a:off x="1919782" y="1739319"/>
                <a:ext cx="0" cy="87614"/>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 name="Shape0_20241212_104903">
                <a:extLst>
                  <a:ext uri="{FF2B5EF4-FFF2-40B4-BE49-F238E27FC236}">
                    <a16:creationId xmlns:a16="http://schemas.microsoft.com/office/drawing/2014/main" id="{A5AB0F68-2BA5-0BCF-880E-1BBFE3749955}"/>
                  </a:ext>
                </a:extLst>
              </p:cNvPr>
              <p:cNvCxnSpPr>
                <a:cxnSpLocks/>
              </p:cNvCxnSpPr>
              <p:nvPr/>
            </p:nvCxnSpPr>
            <p:spPr>
              <a:xfrm>
                <a:off x="1526971" y="1684659"/>
                <a:ext cx="0" cy="8849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0FC13716-AC59-754C-287B-E46588345EE0}"/>
                </a:ext>
              </a:extLst>
            </p:cNvPr>
            <p:cNvCxnSpPr/>
            <p:nvPr/>
          </p:nvCxnSpPr>
          <p:spPr>
            <a:xfrm>
              <a:off x="8491026" y="1664646"/>
              <a:ext cx="0" cy="3016599"/>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CFC3FA-F3CD-B8E1-E1BD-BEAB1A82851C}"/>
                </a:ext>
              </a:extLst>
            </p:cNvPr>
            <p:cNvCxnSpPr/>
            <p:nvPr/>
          </p:nvCxnSpPr>
          <p:spPr>
            <a:xfrm>
              <a:off x="9263092" y="1664646"/>
              <a:ext cx="0" cy="3016599"/>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3A2644-A9A3-6BE8-E61F-97E794F8E0DB}"/>
                </a:ext>
              </a:extLst>
            </p:cNvPr>
            <p:cNvSpPr txBox="1"/>
            <p:nvPr/>
          </p:nvSpPr>
          <p:spPr>
            <a:xfrm>
              <a:off x="5623610" y="1345702"/>
              <a:ext cx="3128688" cy="6907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C00000"/>
                  </a:solidFill>
                  <a:effectLst/>
                  <a:uLnTx/>
                  <a:uFillTx/>
                  <a:latin typeface="Krub"/>
                  <a:ea typeface="+mn-ea"/>
                  <a:cs typeface="Arial"/>
                  <a:sym typeface="Arial"/>
                </a:rPr>
                <a:t>80.1%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C00000"/>
                  </a:solidFill>
                  <a:effectLst/>
                  <a:uLnTx/>
                  <a:uFillTx/>
                  <a:latin typeface="Krub"/>
                  <a:ea typeface="+mn-ea"/>
                  <a:cs typeface="Arial"/>
                  <a:sym typeface="Arial"/>
                </a:rPr>
                <a:t>(74.3, 84.7)</a:t>
              </a:r>
            </a:p>
          </p:txBody>
        </p:sp>
        <p:sp>
          <p:nvSpPr>
            <p:cNvPr id="19" name="TextBox 18">
              <a:extLst>
                <a:ext uri="{FF2B5EF4-FFF2-40B4-BE49-F238E27FC236}">
                  <a16:creationId xmlns:a16="http://schemas.microsoft.com/office/drawing/2014/main" id="{26E6DA10-5056-CE70-7A4D-A13F2C3B7F93}"/>
                </a:ext>
              </a:extLst>
            </p:cNvPr>
            <p:cNvSpPr txBox="1"/>
            <p:nvPr/>
          </p:nvSpPr>
          <p:spPr>
            <a:xfrm>
              <a:off x="9004061" y="1257202"/>
              <a:ext cx="3230148" cy="69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C00000"/>
                  </a:solidFill>
                  <a:effectLst/>
                  <a:uLnTx/>
                  <a:uFillTx/>
                  <a:latin typeface="Krub"/>
                  <a:ea typeface="+mn-ea"/>
                  <a:cs typeface="Arial"/>
                  <a:sym typeface="Arial"/>
                </a:rPr>
                <a:t>75.8%</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C00000"/>
                  </a:solidFill>
                  <a:effectLst/>
                  <a:uLnTx/>
                  <a:uFillTx/>
                  <a:latin typeface="Krub"/>
                  <a:ea typeface="+mn-ea"/>
                  <a:cs typeface="Arial"/>
                  <a:sym typeface="Arial"/>
                </a:rPr>
                <a:t>(69.0, 81.3)</a:t>
              </a:r>
            </a:p>
          </p:txBody>
        </p:sp>
        <p:sp>
          <p:nvSpPr>
            <p:cNvPr id="20" name="TextBox 19">
              <a:extLst>
                <a:ext uri="{FF2B5EF4-FFF2-40B4-BE49-F238E27FC236}">
                  <a16:creationId xmlns:a16="http://schemas.microsoft.com/office/drawing/2014/main" id="{0DE64905-3A21-B18D-2F47-3C3B5011A862}"/>
                </a:ext>
              </a:extLst>
            </p:cNvPr>
            <p:cNvSpPr txBox="1"/>
            <p:nvPr/>
          </p:nvSpPr>
          <p:spPr>
            <a:xfrm>
              <a:off x="5410852" y="3427425"/>
              <a:ext cx="3146589" cy="6907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F88D29"/>
                  </a:solidFill>
                  <a:effectLst/>
                  <a:uLnTx/>
                  <a:uFillTx/>
                  <a:latin typeface="Krub"/>
                  <a:ea typeface="+mn-ea"/>
                  <a:cs typeface="Arial"/>
                  <a:sym typeface="Arial"/>
                </a:rPr>
                <a:t>44.6%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F88D29"/>
                  </a:solidFill>
                  <a:effectLst/>
                  <a:uLnTx/>
                  <a:uFillTx/>
                  <a:latin typeface="Krub"/>
                  <a:ea typeface="+mn-ea"/>
                  <a:cs typeface="Arial"/>
                  <a:sym typeface="Arial"/>
                </a:rPr>
                <a:t>(37.6, 51.3)</a:t>
              </a:r>
            </a:p>
          </p:txBody>
        </p:sp>
        <p:sp>
          <p:nvSpPr>
            <p:cNvPr id="21" name="TextBox 20">
              <a:extLst>
                <a:ext uri="{FF2B5EF4-FFF2-40B4-BE49-F238E27FC236}">
                  <a16:creationId xmlns:a16="http://schemas.microsoft.com/office/drawing/2014/main" id="{723EDE4F-2DB6-2DCE-451E-0A80D48DFBB0}"/>
                </a:ext>
              </a:extLst>
            </p:cNvPr>
            <p:cNvSpPr txBox="1"/>
            <p:nvPr/>
          </p:nvSpPr>
          <p:spPr>
            <a:xfrm>
              <a:off x="9475277" y="3544459"/>
              <a:ext cx="3128688" cy="6907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F88D29"/>
                  </a:solidFill>
                  <a:effectLst/>
                  <a:uLnTx/>
                  <a:uFillTx/>
                  <a:latin typeface="Krub"/>
                  <a:ea typeface="+mn-ea"/>
                  <a:cs typeface="Arial"/>
                  <a:sym typeface="Arial"/>
                </a:rPr>
                <a:t>40.1%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F88D29"/>
                  </a:solidFill>
                  <a:effectLst/>
                  <a:uLnTx/>
                  <a:uFillTx/>
                  <a:latin typeface="Krub"/>
                  <a:ea typeface="+mn-ea"/>
                  <a:cs typeface="Arial"/>
                  <a:sym typeface="Arial"/>
                </a:rPr>
                <a:t>(32.7, 47.3)</a:t>
              </a:r>
            </a:p>
          </p:txBody>
        </p:sp>
        <p:grpSp>
          <p:nvGrpSpPr>
            <p:cNvPr id="22" name="Group 21">
              <a:extLst>
                <a:ext uri="{FF2B5EF4-FFF2-40B4-BE49-F238E27FC236}">
                  <a16:creationId xmlns:a16="http://schemas.microsoft.com/office/drawing/2014/main" id="{492B7747-122A-1050-D0EE-EAC0A30F5FDE}"/>
                </a:ext>
              </a:extLst>
            </p:cNvPr>
            <p:cNvGrpSpPr/>
            <p:nvPr/>
          </p:nvGrpSpPr>
          <p:grpSpPr>
            <a:xfrm>
              <a:off x="1485526" y="2655507"/>
              <a:ext cx="10580736" cy="2049466"/>
              <a:chOff x="1569346" y="2466799"/>
              <a:chExt cx="10580736" cy="2263884"/>
            </a:xfrm>
          </p:grpSpPr>
          <p:grpSp>
            <p:nvGrpSpPr>
              <p:cNvPr id="25" name="Group 24">
                <a:extLst>
                  <a:ext uri="{FF2B5EF4-FFF2-40B4-BE49-F238E27FC236}">
                    <a16:creationId xmlns:a16="http://schemas.microsoft.com/office/drawing/2014/main" id="{D3C3846C-5453-DC1B-4831-A6E7D8504A59}"/>
                  </a:ext>
                </a:extLst>
              </p:cNvPr>
              <p:cNvGrpSpPr/>
              <p:nvPr/>
            </p:nvGrpSpPr>
            <p:grpSpPr>
              <a:xfrm>
                <a:off x="1737290" y="2466799"/>
                <a:ext cx="1480465" cy="293483"/>
                <a:chOff x="1754127" y="2655640"/>
                <a:chExt cx="1480465" cy="293483"/>
              </a:xfrm>
            </p:grpSpPr>
            <p:cxnSp>
              <p:nvCxnSpPr>
                <p:cNvPr id="35" name="Straight Connector 34">
                  <a:extLst>
                    <a:ext uri="{FF2B5EF4-FFF2-40B4-BE49-F238E27FC236}">
                      <a16:creationId xmlns:a16="http://schemas.microsoft.com/office/drawing/2014/main" id="{19F89236-DDD0-DC05-2F1A-CAAC7223F124}"/>
                    </a:ext>
                  </a:extLst>
                </p:cNvPr>
                <p:cNvCxnSpPr>
                  <a:cxnSpLocks/>
                </p:cNvCxnSpPr>
                <p:nvPr/>
              </p:nvCxnSpPr>
              <p:spPr>
                <a:xfrm>
                  <a:off x="1754127" y="2832290"/>
                  <a:ext cx="30726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8F35397-1B27-5F34-D411-1550EC47B3F3}"/>
                    </a:ext>
                  </a:extLst>
                </p:cNvPr>
                <p:cNvSpPr txBox="1"/>
                <p:nvPr/>
              </p:nvSpPr>
              <p:spPr>
                <a:xfrm>
                  <a:off x="2275045" y="2655640"/>
                  <a:ext cx="959547" cy="2934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BR</a:t>
                  </a:r>
                </a:p>
              </p:txBody>
            </p:sp>
          </p:grpSp>
          <p:grpSp>
            <p:nvGrpSpPr>
              <p:cNvPr id="26" name="Group 25">
                <a:extLst>
                  <a:ext uri="{FF2B5EF4-FFF2-40B4-BE49-F238E27FC236}">
                    <a16:creationId xmlns:a16="http://schemas.microsoft.com/office/drawing/2014/main" id="{A4A6CE84-3BF0-5462-FB70-D114B1C9D5B1}"/>
                  </a:ext>
                </a:extLst>
              </p:cNvPr>
              <p:cNvGrpSpPr/>
              <p:nvPr/>
            </p:nvGrpSpPr>
            <p:grpSpPr>
              <a:xfrm>
                <a:off x="1737290" y="2744888"/>
                <a:ext cx="3970139" cy="293485"/>
                <a:chOff x="1754127" y="2877632"/>
                <a:chExt cx="3970139" cy="293485"/>
              </a:xfrm>
            </p:grpSpPr>
            <p:cxnSp>
              <p:nvCxnSpPr>
                <p:cNvPr id="33" name="Straight Connector 32">
                  <a:extLst>
                    <a:ext uri="{FF2B5EF4-FFF2-40B4-BE49-F238E27FC236}">
                      <a16:creationId xmlns:a16="http://schemas.microsoft.com/office/drawing/2014/main" id="{D2027472-CD43-1002-6DC3-4115DEC02DB3}"/>
                    </a:ext>
                  </a:extLst>
                </p:cNvPr>
                <p:cNvCxnSpPr>
                  <a:cxnSpLocks/>
                </p:cNvCxnSpPr>
                <p:nvPr/>
              </p:nvCxnSpPr>
              <p:spPr>
                <a:xfrm>
                  <a:off x="1754127" y="3019824"/>
                  <a:ext cx="30726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3C7FB24-58BB-4DA7-8F2B-A4FAE39342D1}"/>
                    </a:ext>
                  </a:extLst>
                </p:cNvPr>
                <p:cNvSpPr txBox="1"/>
                <p:nvPr/>
              </p:nvSpPr>
              <p:spPr>
                <a:xfrm>
                  <a:off x="2279592" y="2877632"/>
                  <a:ext cx="3444674" cy="2934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Zanubrutinib</a:t>
                  </a:r>
                </a:p>
              </p:txBody>
            </p:sp>
          </p:grpSp>
          <p:grpSp>
            <p:nvGrpSpPr>
              <p:cNvPr id="27" name="Group 26">
                <a:extLst>
                  <a:ext uri="{FF2B5EF4-FFF2-40B4-BE49-F238E27FC236}">
                    <a16:creationId xmlns:a16="http://schemas.microsoft.com/office/drawing/2014/main" id="{2ECD49A2-9CC4-6262-55EC-C764D618CC06}"/>
                  </a:ext>
                </a:extLst>
              </p:cNvPr>
              <p:cNvGrpSpPr/>
              <p:nvPr/>
            </p:nvGrpSpPr>
            <p:grpSpPr>
              <a:xfrm>
                <a:off x="1874830" y="3074880"/>
                <a:ext cx="3616488" cy="293484"/>
                <a:chOff x="1958094" y="3166416"/>
                <a:chExt cx="3616488" cy="293484"/>
              </a:xfrm>
            </p:grpSpPr>
            <p:grpSp>
              <p:nvGrpSpPr>
                <p:cNvPr id="29" name="Group 28">
                  <a:extLst>
                    <a:ext uri="{FF2B5EF4-FFF2-40B4-BE49-F238E27FC236}">
                      <a16:creationId xmlns:a16="http://schemas.microsoft.com/office/drawing/2014/main" id="{405034C9-FC4A-85E2-6FE2-307F5CAA2230}"/>
                    </a:ext>
                  </a:extLst>
                </p:cNvPr>
                <p:cNvGrpSpPr/>
                <p:nvPr/>
              </p:nvGrpSpPr>
              <p:grpSpPr>
                <a:xfrm>
                  <a:off x="1958094" y="3222152"/>
                  <a:ext cx="105902" cy="105903"/>
                  <a:chOff x="2058672" y="1703517"/>
                  <a:chExt cx="242289" cy="242285"/>
                </a:xfrm>
              </p:grpSpPr>
              <p:cxnSp>
                <p:nvCxnSpPr>
                  <p:cNvPr id="31" name="Straight Connector 30">
                    <a:extLst>
                      <a:ext uri="{FF2B5EF4-FFF2-40B4-BE49-F238E27FC236}">
                        <a16:creationId xmlns:a16="http://schemas.microsoft.com/office/drawing/2014/main" id="{9C559096-075C-A35D-0E17-16A5787623C1}"/>
                      </a:ext>
                    </a:extLst>
                  </p:cNvPr>
                  <p:cNvCxnSpPr>
                    <a:cxnSpLocks/>
                  </p:cNvCxnSpPr>
                  <p:nvPr/>
                </p:nvCxnSpPr>
                <p:spPr>
                  <a:xfrm>
                    <a:off x="2058672" y="1744024"/>
                    <a:ext cx="2422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A5EE87-C1AA-45B8-7EC8-78C4A873C570}"/>
                      </a:ext>
                    </a:extLst>
                  </p:cNvPr>
                  <p:cNvCxnSpPr>
                    <a:cxnSpLocks/>
                  </p:cNvCxnSpPr>
                  <p:nvPr/>
                </p:nvCxnSpPr>
                <p:spPr>
                  <a:xfrm rot="5400000">
                    <a:off x="2058661" y="1824660"/>
                    <a:ext cx="2422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B3D30509-AA92-9FF9-54F0-F2CA106A4BA7}"/>
                    </a:ext>
                  </a:extLst>
                </p:cNvPr>
                <p:cNvSpPr txBox="1"/>
                <p:nvPr/>
              </p:nvSpPr>
              <p:spPr>
                <a:xfrm>
                  <a:off x="2436906" y="3166416"/>
                  <a:ext cx="3137676" cy="29348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Censored</a:t>
                  </a:r>
                </a:p>
              </p:txBody>
            </p:sp>
          </p:grpSp>
          <p:sp>
            <p:nvSpPr>
              <p:cNvPr id="28" name="TextBox 27">
                <a:extLst>
                  <a:ext uri="{FF2B5EF4-FFF2-40B4-BE49-F238E27FC236}">
                    <a16:creationId xmlns:a16="http://schemas.microsoft.com/office/drawing/2014/main" id="{E36E8CB3-D98F-B712-0BCA-0CF4C82651C3}"/>
                  </a:ext>
                </a:extLst>
              </p:cNvPr>
              <p:cNvSpPr txBox="1"/>
              <p:nvPr/>
            </p:nvSpPr>
            <p:spPr>
              <a:xfrm>
                <a:off x="1569346" y="4143712"/>
                <a:ext cx="10580736" cy="58697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dirty="0">
                    <a:ln>
                      <a:noFill/>
                    </a:ln>
                    <a:solidFill>
                      <a:srgbClr val="000000"/>
                    </a:solidFill>
                    <a:effectLst/>
                    <a:uLnTx/>
                    <a:uFillTx/>
                    <a:latin typeface="Krub"/>
                    <a:ea typeface="+mn-ea"/>
                    <a:cs typeface="Arial"/>
                    <a:sym typeface="Arial"/>
                  </a:rPr>
                  <a:t>Hazard ratio (95% CI): </a:t>
                </a: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0.29 (0.21, 0.40); </a:t>
                </a:r>
                <a:r>
                  <a:rPr kumimoji="0" lang="en-IN" sz="1000" b="0" i="1" u="none" strike="noStrike" kern="0" cap="none" spc="0" normalizeH="0" baseline="0" noProof="0" dirty="0">
                    <a:ln>
                      <a:noFill/>
                    </a:ln>
                    <a:solidFill>
                      <a:srgbClr val="000000"/>
                    </a:solidFill>
                    <a:effectLst/>
                    <a:uLnTx/>
                    <a:uFillTx/>
                    <a:latin typeface="Krub"/>
                    <a:ea typeface="+mn-ea"/>
                    <a:cs typeface="Arial"/>
                    <a:sym typeface="Arial"/>
                  </a:rPr>
                  <a:t>P</a:t>
                </a:r>
                <a:r>
                  <a:rPr kumimoji="0" lang="en-IN" sz="1000" b="0" i="0" u="none" strike="noStrike" kern="0" cap="none" spc="0" normalizeH="0" baseline="0" noProof="0" dirty="0">
                    <a:ln>
                      <a:noFill/>
                    </a:ln>
                    <a:solidFill>
                      <a:srgbClr val="000000"/>
                    </a:solidFill>
                    <a:effectLst/>
                    <a:uLnTx/>
                    <a:uFillTx/>
                    <a:latin typeface="Krub"/>
                    <a:ea typeface="+mn-ea"/>
                    <a:cs typeface="Arial"/>
                    <a:sym typeface="Arial"/>
                  </a:rPr>
                  <a:t>&lt;.0001</a:t>
                </a:r>
              </a:p>
            </p:txBody>
          </p:sp>
        </p:grpSp>
      </p:grpSp>
      <p:sp>
        <p:nvSpPr>
          <p:cNvPr id="13" name="Text Box 11">
            <a:extLst>
              <a:ext uri="{FF2B5EF4-FFF2-40B4-BE49-F238E27FC236}">
                <a16:creationId xmlns:a16="http://schemas.microsoft.com/office/drawing/2014/main" id="{CF5DAB02-316F-9A61-4C99-144E07F96DA1}"/>
              </a:ext>
            </a:extLst>
          </p:cNvPr>
          <p:cNvSpPr txBox="1">
            <a:spLocks noChangeArrowheads="1"/>
          </p:cNvSpPr>
          <p:nvPr/>
        </p:nvSpPr>
        <p:spPr bwMode="auto">
          <a:xfrm>
            <a:off x="980373" y="6481583"/>
            <a:ext cx="8952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900" b="0" i="0" u="none" strike="noStrike" kern="1200" cap="none" spc="0" normalizeH="0" baseline="0" noProof="0">
                <a:ln>
                  <a:noFill/>
                </a:ln>
                <a:solidFill>
                  <a:srgbClr val="000000"/>
                </a:solidFill>
                <a:effectLst/>
                <a:uLnTx/>
                <a:uFillTx/>
                <a:latin typeface="Krub (Body)"/>
                <a:ea typeface="Lato" panose="020F0502020204030203" pitchFamily="34" charset="0"/>
                <a:cs typeface="Lato" panose="020F0502020204030203" pitchFamily="34" charset="0"/>
                <a:sym typeface="Arial"/>
              </a:rPr>
              <a:t>1. </a:t>
            </a:r>
            <a:r>
              <a:rPr kumimoji="0" lang="en-US" altLang="en-US" sz="900" b="0" i="0" u="none" strike="noStrike" kern="1200" cap="none" spc="0" normalizeH="0" baseline="0" noProof="0" err="1">
                <a:ln>
                  <a:noFill/>
                </a:ln>
                <a:solidFill>
                  <a:srgbClr val="000000"/>
                </a:solidFill>
                <a:effectLst/>
                <a:uLnTx/>
                <a:uFillTx/>
                <a:latin typeface="Krub (Body)"/>
                <a:ea typeface="Lato" panose="020F0502020204030203" pitchFamily="34" charset="0"/>
                <a:cs typeface="Lato" panose="020F0502020204030203" pitchFamily="34" charset="0"/>
                <a:sym typeface="Arial"/>
              </a:rPr>
              <a:t>Shanafelt</a:t>
            </a:r>
            <a:r>
              <a:rPr kumimoji="0" lang="en-US" altLang="en-US" sz="900" b="0" i="0" u="none" strike="noStrike" kern="1200" cap="none" spc="0" normalizeH="0" baseline="0" noProof="0">
                <a:ln>
                  <a:noFill/>
                </a:ln>
                <a:solidFill>
                  <a:srgbClr val="000000"/>
                </a:solidFill>
                <a:effectLst/>
                <a:uLnTx/>
                <a:uFillTx/>
                <a:latin typeface="Krub (Body)"/>
                <a:ea typeface="Lato" panose="020F0502020204030203" pitchFamily="34" charset="0"/>
                <a:cs typeface="Lato" panose="020F0502020204030203" pitchFamily="34" charset="0"/>
                <a:sym typeface="Arial"/>
              </a:rPr>
              <a:t>. NEJM. 2019;381:432. 2. </a:t>
            </a:r>
            <a:r>
              <a:rPr kumimoji="0" lang="en-US" altLang="en-US" sz="900" b="0" i="0" u="none" strike="noStrike" kern="1200" cap="none" spc="0" normalizeH="0" baseline="0" noProof="0" err="1">
                <a:ln>
                  <a:noFill/>
                </a:ln>
                <a:solidFill>
                  <a:srgbClr val="000000"/>
                </a:solidFill>
                <a:effectLst/>
                <a:uLnTx/>
                <a:uFillTx/>
                <a:latin typeface="Krub (Body)"/>
                <a:ea typeface="Lato" panose="020F0502020204030203" pitchFamily="34" charset="0"/>
                <a:cs typeface="Lato" panose="020F0502020204030203" pitchFamily="34" charset="0"/>
                <a:sym typeface="Arial"/>
              </a:rPr>
              <a:t>Woyach</a:t>
            </a:r>
            <a:r>
              <a:rPr kumimoji="0" lang="en-US" altLang="en-US" sz="900" b="0" i="0" u="none" strike="noStrike" kern="1200" cap="none" spc="0" normalizeH="0" baseline="0" noProof="0">
                <a:ln>
                  <a:noFill/>
                </a:ln>
                <a:solidFill>
                  <a:srgbClr val="000000"/>
                </a:solidFill>
                <a:effectLst/>
                <a:uLnTx/>
                <a:uFillTx/>
                <a:latin typeface="Krub (Body)"/>
                <a:ea typeface="Lato" panose="020F0502020204030203" pitchFamily="34" charset="0"/>
                <a:cs typeface="Lato" panose="020F0502020204030203" pitchFamily="34" charset="0"/>
                <a:sym typeface="Arial"/>
              </a:rPr>
              <a:t>. NEJM. 2018;379:2517. </a:t>
            </a:r>
            <a:br>
              <a:rPr kumimoji="0" lang="en-US" altLang="en-US" sz="900" b="0" i="0" u="none" strike="noStrike" kern="1200" cap="none" spc="0" normalizeH="0" baseline="0" noProof="0">
                <a:ln>
                  <a:noFill/>
                </a:ln>
                <a:solidFill>
                  <a:srgbClr val="000000"/>
                </a:solidFill>
                <a:effectLst/>
                <a:uLnTx/>
                <a:uFillTx/>
                <a:latin typeface="Krub (Body)"/>
                <a:ea typeface="Lato" panose="020F0502020204030203" pitchFamily="34" charset="0"/>
                <a:cs typeface="Lato" panose="020F0502020204030203" pitchFamily="34" charset="0"/>
                <a:sym typeface="Arial"/>
              </a:rPr>
            </a:br>
            <a:r>
              <a:rPr kumimoji="0" lang="en-US" altLang="en-US" sz="900" b="0" i="0" u="none" strike="noStrike" kern="1200" cap="none" spc="0" normalizeH="0" baseline="0" noProof="0">
                <a:ln>
                  <a:noFill/>
                </a:ln>
                <a:solidFill>
                  <a:srgbClr val="000000"/>
                </a:solidFill>
                <a:effectLst/>
                <a:uLnTx/>
                <a:uFillTx/>
                <a:latin typeface="Krub (Body)"/>
                <a:ea typeface="Lato" panose="020F0502020204030203" pitchFamily="34" charset="0"/>
                <a:cs typeface="Lato" panose="020F0502020204030203" pitchFamily="34" charset="0"/>
                <a:sym typeface="Arial"/>
              </a:rPr>
              <a:t>3. Burger. Leukemia. 2020 34:787</a:t>
            </a:r>
          </a:p>
        </p:txBody>
      </p:sp>
      <p:pic>
        <p:nvPicPr>
          <p:cNvPr id="11" name="Google Shape;307;p14">
            <a:extLst>
              <a:ext uri="{FF2B5EF4-FFF2-40B4-BE49-F238E27FC236}">
                <a16:creationId xmlns:a16="http://schemas.microsoft.com/office/drawing/2014/main" id="{8B8E79BE-7FC7-335E-AA8F-6D1D6B3A13A9}"/>
              </a:ext>
            </a:extLst>
          </p:cNvPr>
          <p:cNvPicPr preferRelativeResize="0"/>
          <p:nvPr/>
        </p:nvPicPr>
        <p:blipFill rotWithShape="1">
          <a:blip r:embed="rId5">
            <a:alphaModFix/>
          </a:blip>
          <a:srcRect b="17914"/>
          <a:stretch/>
        </p:blipFill>
        <p:spPr>
          <a:xfrm>
            <a:off x="4373816" y="1209252"/>
            <a:ext cx="3364895" cy="2094457"/>
          </a:xfrm>
          <a:prstGeom prst="rect">
            <a:avLst/>
          </a:prstGeom>
          <a:noFill/>
          <a:ln>
            <a:solidFill>
              <a:schemeClr val="tx1"/>
            </a:solidFill>
          </a:ln>
        </p:spPr>
      </p:pic>
      <p:pic>
        <p:nvPicPr>
          <p:cNvPr id="3" name="Picture 2" descr="Chart, line chart&#10;&#10;Description automatically generated">
            <a:extLst>
              <a:ext uri="{FF2B5EF4-FFF2-40B4-BE49-F238E27FC236}">
                <a16:creationId xmlns:a16="http://schemas.microsoft.com/office/drawing/2014/main" id="{E258A297-E681-0025-5036-CBA0FEBE458B}"/>
              </a:ext>
            </a:extLst>
          </p:cNvPr>
          <p:cNvPicPr>
            <a:picLocks noChangeAspect="1"/>
          </p:cNvPicPr>
          <p:nvPr/>
        </p:nvPicPr>
        <p:blipFill>
          <a:blip r:embed="rId6"/>
          <a:stretch>
            <a:fillRect/>
          </a:stretch>
        </p:blipFill>
        <p:spPr>
          <a:xfrm>
            <a:off x="572002" y="1228990"/>
            <a:ext cx="2960470" cy="2122245"/>
          </a:xfrm>
          <a:prstGeom prst="rect">
            <a:avLst/>
          </a:prstGeom>
          <a:ln>
            <a:solidFill>
              <a:schemeClr val="tx1"/>
            </a:solidFill>
          </a:ln>
        </p:spPr>
      </p:pic>
      <p:sp>
        <p:nvSpPr>
          <p:cNvPr id="4" name="TextBox 3">
            <a:extLst>
              <a:ext uri="{FF2B5EF4-FFF2-40B4-BE49-F238E27FC236}">
                <a16:creationId xmlns:a16="http://schemas.microsoft.com/office/drawing/2014/main" id="{7DD57860-ECEE-82B0-69F0-C5C22D648B44}"/>
              </a:ext>
            </a:extLst>
          </p:cNvPr>
          <p:cNvSpPr txBox="1"/>
          <p:nvPr/>
        </p:nvSpPr>
        <p:spPr>
          <a:xfrm>
            <a:off x="572002" y="872827"/>
            <a:ext cx="113530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        RESONATE 2 (Ibrutinib v </a:t>
            </a:r>
            <a:r>
              <a:rPr kumimoji="0" lang="en-US" sz="1200" b="1" i="0" u="none" strike="noStrike" kern="0" cap="none" spc="0" normalizeH="0" baseline="0" noProof="0" dirty="0" err="1">
                <a:ln>
                  <a:noFill/>
                </a:ln>
                <a:solidFill>
                  <a:srgbClr val="000000"/>
                </a:solidFill>
                <a:effectLst/>
                <a:uLnTx/>
                <a:uFillTx/>
                <a:latin typeface="Krub"/>
                <a:ea typeface="+mn-ea"/>
                <a:cs typeface="Arial"/>
                <a:sym typeface="Arial"/>
              </a:rPr>
              <a:t>Chl</a:t>
            </a: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	          	ALLIANCE (Ibrutinib vs Ibrutinib/rituximab v BR)                       	E1912 (Ibrutinib/Rituximab v FCR) </a:t>
            </a:r>
          </a:p>
        </p:txBody>
      </p:sp>
      <p:sp>
        <p:nvSpPr>
          <p:cNvPr id="5" name="TextBox 4">
            <a:extLst>
              <a:ext uri="{FF2B5EF4-FFF2-40B4-BE49-F238E27FC236}">
                <a16:creationId xmlns:a16="http://schemas.microsoft.com/office/drawing/2014/main" id="{04D5ED0E-4A65-7BD5-9C9B-9016B52A4B04}"/>
              </a:ext>
            </a:extLst>
          </p:cNvPr>
          <p:cNvSpPr txBox="1"/>
          <p:nvPr/>
        </p:nvSpPr>
        <p:spPr>
          <a:xfrm>
            <a:off x="0" y="3505140"/>
            <a:ext cx="12192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	CLL 14 (Ven-Obi vs </a:t>
            </a:r>
            <a:r>
              <a:rPr kumimoji="0" lang="en-US" sz="1200" b="1" i="0" u="none" strike="noStrike" kern="0" cap="none" spc="0" normalizeH="0" baseline="0" noProof="0" dirty="0" err="1">
                <a:ln>
                  <a:noFill/>
                </a:ln>
                <a:solidFill>
                  <a:srgbClr val="000000"/>
                </a:solidFill>
                <a:effectLst/>
                <a:uLnTx/>
                <a:uFillTx/>
                <a:latin typeface="Krub"/>
                <a:ea typeface="+mn-ea"/>
                <a:cs typeface="Arial"/>
                <a:sym typeface="Arial"/>
              </a:rPr>
              <a:t>Clb</a:t>
            </a: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-Obi)		ELEVATE – TN (Acala v </a:t>
            </a:r>
            <a:r>
              <a:rPr kumimoji="0" lang="en-US" sz="1200" b="1" i="0" u="none" strike="noStrike" kern="0" cap="none" spc="0" normalizeH="0" baseline="0" noProof="0" dirty="0" err="1">
                <a:ln>
                  <a:noFill/>
                </a:ln>
                <a:solidFill>
                  <a:srgbClr val="000000"/>
                </a:solidFill>
                <a:effectLst/>
                <a:uLnTx/>
                <a:uFillTx/>
                <a:latin typeface="Krub"/>
                <a:ea typeface="+mn-ea"/>
                <a:cs typeface="Arial"/>
                <a:sym typeface="Arial"/>
              </a:rPr>
              <a:t>Chl</a:t>
            </a: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-Obin)                               		SEQUOIA (</a:t>
            </a:r>
            <a:r>
              <a:rPr kumimoji="0" lang="en-US" sz="1200" b="1" i="0" u="none" strike="noStrike" kern="0" cap="none" spc="0" normalizeH="0" baseline="0" noProof="0" dirty="0" err="1">
                <a:ln>
                  <a:noFill/>
                </a:ln>
                <a:solidFill>
                  <a:srgbClr val="000000"/>
                </a:solidFill>
                <a:effectLst/>
                <a:uLnTx/>
                <a:uFillTx/>
                <a:latin typeface="Krub"/>
                <a:ea typeface="+mn-ea"/>
                <a:cs typeface="Arial"/>
                <a:sym typeface="Arial"/>
              </a:rPr>
              <a:t>Zanu</a:t>
            </a: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 v Benda-R)</a:t>
            </a:r>
          </a:p>
        </p:txBody>
      </p:sp>
      <p:sp>
        <p:nvSpPr>
          <p:cNvPr id="7" name="Title 6">
            <a:extLst>
              <a:ext uri="{FF2B5EF4-FFF2-40B4-BE49-F238E27FC236}">
                <a16:creationId xmlns:a16="http://schemas.microsoft.com/office/drawing/2014/main" id="{C13CEF39-C985-5982-AD27-004501DFEBB5}"/>
              </a:ext>
            </a:extLst>
          </p:cNvPr>
          <p:cNvSpPr>
            <a:spLocks noGrp="1"/>
          </p:cNvSpPr>
          <p:nvPr>
            <p:ph type="title" idx="4294967295"/>
          </p:nvPr>
        </p:nvSpPr>
        <p:spPr>
          <a:xfrm>
            <a:off x="1365369" y="274652"/>
            <a:ext cx="10026650" cy="430212"/>
          </a:xfrm>
        </p:spPr>
        <p:txBody>
          <a:bodyPr/>
          <a:lstStyle/>
          <a:p>
            <a:r>
              <a:rPr kumimoji="0" lang="en-US" sz="2200" b="1" i="0" u="none" strike="noStrike" kern="0" cap="none" spc="0" normalizeH="0" baseline="0" noProof="0" dirty="0">
                <a:ln>
                  <a:noFill/>
                </a:ln>
                <a:solidFill>
                  <a:srgbClr val="000000"/>
                </a:solidFill>
                <a:effectLst/>
                <a:uLnTx/>
                <a:uFillTx/>
                <a:latin typeface="+mj-lt"/>
                <a:ea typeface="Lato Black"/>
                <a:cs typeface="Lato Black"/>
                <a:sym typeface="Lato Black"/>
              </a:rPr>
              <a:t>Background: Firstline chemotherapy is inferior to BTKis and Ven/Obi</a:t>
            </a:r>
            <a:endParaRPr lang="en-US" sz="2200" dirty="0">
              <a:latin typeface="+mj-lt"/>
            </a:endParaRPr>
          </a:p>
        </p:txBody>
      </p:sp>
      <p:pic>
        <p:nvPicPr>
          <p:cNvPr id="9" name="Picture 8">
            <a:extLst>
              <a:ext uri="{FF2B5EF4-FFF2-40B4-BE49-F238E27FC236}">
                <a16:creationId xmlns:a16="http://schemas.microsoft.com/office/drawing/2014/main" id="{22C0BA7C-B407-ABBA-CE72-FA7DA133D136}"/>
              </a:ext>
            </a:extLst>
          </p:cNvPr>
          <p:cNvPicPr>
            <a:picLocks noChangeAspect="1"/>
          </p:cNvPicPr>
          <p:nvPr/>
        </p:nvPicPr>
        <p:blipFill>
          <a:blip r:embed="rId7"/>
          <a:stretch>
            <a:fillRect/>
          </a:stretch>
        </p:blipFill>
        <p:spPr>
          <a:xfrm>
            <a:off x="8383784" y="1182692"/>
            <a:ext cx="3364894" cy="2293656"/>
          </a:xfrm>
          <a:prstGeom prst="rect">
            <a:avLst/>
          </a:prstGeom>
        </p:spPr>
      </p:pic>
      <p:pic>
        <p:nvPicPr>
          <p:cNvPr id="23" name="Picture 22">
            <a:extLst>
              <a:ext uri="{FF2B5EF4-FFF2-40B4-BE49-F238E27FC236}">
                <a16:creationId xmlns:a16="http://schemas.microsoft.com/office/drawing/2014/main" id="{908FE8A7-2258-A3AA-A90A-278AE2B24F59}"/>
              </a:ext>
            </a:extLst>
          </p:cNvPr>
          <p:cNvPicPr>
            <a:picLocks noChangeAspect="1"/>
          </p:cNvPicPr>
          <p:nvPr/>
        </p:nvPicPr>
        <p:blipFill>
          <a:blip r:embed="rId8"/>
          <a:srcRect t="7464"/>
          <a:stretch/>
        </p:blipFill>
        <p:spPr>
          <a:xfrm>
            <a:off x="4373817" y="3756981"/>
            <a:ext cx="3444365" cy="2611261"/>
          </a:xfrm>
          <a:prstGeom prst="rect">
            <a:avLst/>
          </a:prstGeom>
        </p:spPr>
      </p:pic>
      <p:sp>
        <p:nvSpPr>
          <p:cNvPr id="270" name="TextBox 269">
            <a:extLst>
              <a:ext uri="{FF2B5EF4-FFF2-40B4-BE49-F238E27FC236}">
                <a16:creationId xmlns:a16="http://schemas.microsoft.com/office/drawing/2014/main" id="{82EC3647-71A5-4B6D-3F05-66A6CFFE1F69}"/>
              </a:ext>
            </a:extLst>
          </p:cNvPr>
          <p:cNvSpPr txBox="1"/>
          <p:nvPr/>
        </p:nvSpPr>
        <p:spPr>
          <a:xfrm>
            <a:off x="8439520" y="4046901"/>
            <a:ext cx="338554" cy="2293656"/>
          </a:xfrm>
          <a:prstGeom prst="rect">
            <a:avLst/>
          </a:prstGeom>
          <a:noFill/>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0000"/>
                </a:solidFill>
                <a:latin typeface="+mn-lt"/>
                <a:ea typeface="+mn-ea"/>
                <a:cs typeface="+mn-cs"/>
              </a:defRPr>
            </a:pPr>
            <a:r>
              <a:rPr kumimoji="0" lang="en-US" sz="1000" b="1" i="0" u="none" strike="noStrike" kern="1200" cap="none" spc="0" normalizeH="0" baseline="0" noProof="0" dirty="0">
                <a:ln>
                  <a:noFill/>
                </a:ln>
                <a:solidFill>
                  <a:srgbClr val="000000"/>
                </a:solidFill>
                <a:effectLst/>
                <a:uLnTx/>
                <a:uFillTx/>
                <a:latin typeface="Aptos" panose="02110004020202020204"/>
                <a:ea typeface="+mn-ea"/>
                <a:cs typeface="+mn-cs"/>
              </a:rPr>
              <a:t>PFS  probability</a:t>
            </a:r>
          </a:p>
        </p:txBody>
      </p:sp>
    </p:spTree>
    <p:extLst>
      <p:ext uri="{BB962C8B-B14F-4D97-AF65-F5344CB8AC3E}">
        <p14:creationId xmlns:p14="http://schemas.microsoft.com/office/powerpoint/2010/main" val="3740388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F28CCD40-834B-4201-A59F-76C99ED61B84}"/>
              </a:ext>
            </a:extLst>
          </p:cNvPr>
          <p:cNvSpPr>
            <a:spLocks noGrp="1"/>
          </p:cNvSpPr>
          <p:nvPr>
            <p:ph type="title"/>
          </p:nvPr>
        </p:nvSpPr>
        <p:spPr>
          <a:xfrm>
            <a:off x="402456" y="327441"/>
            <a:ext cx="10792178" cy="920998"/>
          </a:xfrm>
        </p:spPr>
        <p:txBody>
          <a:bodyPr>
            <a:noAutofit/>
          </a:bodyPr>
          <a:lstStyle/>
          <a:p>
            <a:pPr>
              <a:tabLst>
                <a:tab pos="4164013" algn="l"/>
              </a:tabLst>
            </a:pPr>
            <a:r>
              <a:rPr lang="en-US" sz="2600" dirty="0"/>
              <a:t>CLL14: 6-Year Follow-Up of Phase 3 Study of Venetoclax + Obinutuzumab vs Chlorambucil + Obinutuzumab – Study Design and Efficacy</a:t>
            </a:r>
          </a:p>
        </p:txBody>
      </p:sp>
      <p:sp>
        <p:nvSpPr>
          <p:cNvPr id="7" name="Text Placeholder 6">
            <a:extLst>
              <a:ext uri="{FF2B5EF4-FFF2-40B4-BE49-F238E27FC236}">
                <a16:creationId xmlns:a16="http://schemas.microsoft.com/office/drawing/2014/main" id="{DDEFA24B-077B-4A71-9FD5-75A24EF916E0}"/>
              </a:ext>
            </a:extLst>
          </p:cNvPr>
          <p:cNvSpPr>
            <a:spLocks noGrp="1"/>
          </p:cNvSpPr>
          <p:nvPr>
            <p:ph type="body" sz="quarter" idx="10"/>
          </p:nvPr>
        </p:nvSpPr>
        <p:spPr>
          <a:xfrm>
            <a:off x="402456" y="6180880"/>
            <a:ext cx="6302773" cy="567048"/>
          </a:xfrm>
        </p:spPr>
        <p:txBody>
          <a:bodyPr>
            <a:normAutofit/>
          </a:bodyPr>
          <a:lstStyle/>
          <a:p>
            <a:pPr>
              <a:spcBef>
                <a:spcPts val="0"/>
              </a:spcBef>
            </a:pPr>
            <a:r>
              <a:rPr lang="en-US" sz="900" dirty="0">
                <a:solidFill>
                  <a:schemeClr val="tx1"/>
                </a:solidFill>
              </a:rPr>
              <a:t>Al-Sawaf O, et al. EHA 2023. Abstract </a:t>
            </a:r>
            <a:r>
              <a:rPr lang="en-US" dirty="0">
                <a:solidFill>
                  <a:schemeClr val="tx1"/>
                </a:solidFill>
              </a:rPr>
              <a:t>S145.</a:t>
            </a:r>
            <a:endParaRPr lang="en-US" sz="900" dirty="0">
              <a:solidFill>
                <a:schemeClr val="tx1"/>
              </a:solidFill>
            </a:endParaRPr>
          </a:p>
        </p:txBody>
      </p:sp>
      <p:sp>
        <p:nvSpPr>
          <p:cNvPr id="21" name="Oval 4">
            <a:extLst>
              <a:ext uri="{FF2B5EF4-FFF2-40B4-BE49-F238E27FC236}">
                <a16:creationId xmlns:a16="http://schemas.microsoft.com/office/drawing/2014/main" id="{F39A48BD-9E8C-4132-B022-2B1952C37082}"/>
              </a:ext>
            </a:extLst>
          </p:cNvPr>
          <p:cNvSpPr/>
          <p:nvPr/>
        </p:nvSpPr>
        <p:spPr>
          <a:xfrm>
            <a:off x="907094" y="3613699"/>
            <a:ext cx="611195" cy="599370"/>
          </a:xfrm>
          <a:prstGeom prst="ellipse">
            <a:avLst/>
          </a:prstGeom>
          <a:solidFill>
            <a:schemeClr val="accent3"/>
          </a:solidFill>
          <a:ln w="9525" cap="flat" cmpd="sng" algn="ctr">
            <a:noFill/>
            <a:prstDash val="solid"/>
          </a:ln>
          <a:effectLst/>
        </p:spPr>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0" i="0" u="none" strike="noStrike" kern="0" cap="none" spc="111" normalizeH="0" baseline="0" noProof="0" dirty="0">
                <a:ln>
                  <a:noFill/>
                </a:ln>
                <a:solidFill>
                  <a:srgbClr val="FFFFFF"/>
                </a:solidFill>
                <a:effectLst/>
                <a:uLnTx/>
                <a:uFillTx/>
                <a:latin typeface="Aptos" panose="02110004020202020204"/>
                <a:ea typeface="+mn-ea"/>
                <a:cs typeface="+mn-cs"/>
              </a:rPr>
              <a:t>1:1</a:t>
            </a:r>
          </a:p>
        </p:txBody>
      </p:sp>
      <p:sp>
        <p:nvSpPr>
          <p:cNvPr id="24" name="Rectangle 4">
            <a:extLst>
              <a:ext uri="{FF2B5EF4-FFF2-40B4-BE49-F238E27FC236}">
                <a16:creationId xmlns:a16="http://schemas.microsoft.com/office/drawing/2014/main" id="{3A41C32E-8B54-41C1-9F9F-30C15016577B}"/>
              </a:ext>
            </a:extLst>
          </p:cNvPr>
          <p:cNvSpPr/>
          <p:nvPr/>
        </p:nvSpPr>
        <p:spPr>
          <a:xfrm>
            <a:off x="402456" y="1401694"/>
            <a:ext cx="3226719" cy="1135525"/>
          </a:xfrm>
          <a:prstGeom prst="rect">
            <a:avLst/>
          </a:prstGeom>
          <a:solidFill>
            <a:srgbClr val="F4E6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bIns="216000" rtlCol="0" anchor="t" anchorCtr="0"/>
          <a:lstStyle/>
          <a:p>
            <a:pPr marL="0" marR="0" lvl="0" indent="0" algn="l" defTabSz="1087859" rtl="0" eaLnBrk="1" fontAlgn="auto" latinLnBrk="0" hangingPunct="1">
              <a:lnSpc>
                <a:spcPct val="90000"/>
              </a:lnSpc>
              <a:spcBef>
                <a:spcPts val="0"/>
              </a:spcBef>
              <a:spcAft>
                <a:spcPts val="600"/>
              </a:spcAft>
              <a:buClr>
                <a:srgbClr val="196B24"/>
              </a:buClr>
              <a:buSzPct val="85000"/>
              <a:buFontTx/>
              <a:buNone/>
              <a:tabLst/>
              <a:defRPr/>
            </a:pPr>
            <a:r>
              <a:rPr kumimoji="0" lang="en-GB" sz="1400" b="0" i="0" u="none" strike="noStrike" kern="0" cap="none" spc="0" normalizeH="0" baseline="0" noProof="0" dirty="0">
                <a:ln>
                  <a:noFill/>
                </a:ln>
                <a:solidFill>
                  <a:srgbClr val="E97132"/>
                </a:solidFill>
                <a:effectLst/>
                <a:uLnTx/>
                <a:uFillTx/>
                <a:latin typeface="Aptos Display" panose="02110004020202020204"/>
                <a:ea typeface="+mn-ea"/>
                <a:cs typeface="+mn-cs"/>
              </a:rPr>
              <a:t>Key Eligibility Criteria</a:t>
            </a:r>
          </a:p>
          <a:p>
            <a:pPr marL="171450" marR="0" lvl="0" indent="-171450" algn="l" defTabSz="1087859" rtl="0" eaLnBrk="1" fontAlgn="auto" latinLnBrk="0" hangingPunct="1">
              <a:lnSpc>
                <a:spcPct val="90000"/>
              </a:lnSpc>
              <a:spcBef>
                <a:spcPts val="0"/>
              </a:spcBef>
              <a:spcAft>
                <a:spcPts val="0"/>
              </a:spcAft>
              <a:buClr>
                <a:srgbClr val="196B24"/>
              </a:buClr>
              <a:buSzPct val="85000"/>
              <a:buFont typeface="Wingdings" pitchFamily="2" charset="2"/>
              <a:buChar char="§"/>
              <a:tabLst/>
              <a:defRPr/>
            </a:pPr>
            <a:r>
              <a:rPr kumimoji="0" lang="en-US" sz="1400" b="0" i="0" u="none" strike="noStrike" kern="0" cap="none" spc="0" normalizeH="0" baseline="0" noProof="0" dirty="0">
                <a:ln>
                  <a:noFill/>
                </a:ln>
                <a:solidFill>
                  <a:srgbClr val="E97132"/>
                </a:solidFill>
                <a:effectLst/>
                <a:uLnTx/>
                <a:uFillTx/>
                <a:latin typeface="Franklin Gothic Book" panose="020B0503020102020204"/>
                <a:ea typeface="+mn-ea"/>
                <a:cs typeface="+mn-cs"/>
              </a:rPr>
              <a:t>Patients with TN CLL and coexisting </a:t>
            </a:r>
            <a:br>
              <a:rPr kumimoji="0" lang="en-US" sz="1400" b="0" i="0" u="none" strike="noStrike" kern="0" cap="none" spc="0" normalizeH="0" baseline="0" noProof="0" dirty="0">
                <a:ln>
                  <a:noFill/>
                </a:ln>
                <a:solidFill>
                  <a:srgbClr val="E97132"/>
                </a:solidFill>
                <a:effectLst/>
                <a:uLnTx/>
                <a:uFillTx/>
                <a:latin typeface="Franklin Gothic Book" panose="020B0503020102020204"/>
                <a:ea typeface="+mn-ea"/>
                <a:cs typeface="+mn-cs"/>
              </a:rPr>
            </a:br>
            <a:r>
              <a:rPr kumimoji="0" lang="en-US" sz="1400" b="0" i="0" u="none" strike="noStrike" kern="0" cap="none" spc="0" normalizeH="0" baseline="0" noProof="0" dirty="0">
                <a:ln>
                  <a:noFill/>
                </a:ln>
                <a:solidFill>
                  <a:srgbClr val="E97132"/>
                </a:solidFill>
                <a:effectLst/>
                <a:uLnTx/>
                <a:uFillTx/>
                <a:latin typeface="Franklin Gothic Book" panose="020B0503020102020204"/>
                <a:ea typeface="+mn-ea"/>
                <a:cs typeface="+mn-cs"/>
              </a:rPr>
              <a:t>medical conditions</a:t>
            </a:r>
          </a:p>
          <a:p>
            <a:pPr marL="171450" marR="0" lvl="0" indent="-171450" algn="l" defTabSz="1087859" rtl="0" eaLnBrk="1" fontAlgn="auto" latinLnBrk="0" hangingPunct="1">
              <a:lnSpc>
                <a:spcPct val="90000"/>
              </a:lnSpc>
              <a:spcBef>
                <a:spcPts val="600"/>
              </a:spcBef>
              <a:spcAft>
                <a:spcPts val="0"/>
              </a:spcAft>
              <a:buClr>
                <a:srgbClr val="196B24"/>
              </a:buClr>
              <a:buSzPct val="85000"/>
              <a:buFont typeface="Wingdings" pitchFamily="2" charset="2"/>
              <a:buChar char="§"/>
              <a:tabLst/>
              <a:defRPr/>
            </a:pPr>
            <a:r>
              <a:rPr kumimoji="0" lang="en-US" sz="1400" b="0" i="0" u="none" strike="noStrike" kern="0" cap="none" spc="0" normalizeH="0" baseline="0" noProof="0" dirty="0">
                <a:ln>
                  <a:noFill/>
                </a:ln>
                <a:solidFill>
                  <a:srgbClr val="E97132"/>
                </a:solidFill>
                <a:effectLst/>
                <a:uLnTx/>
                <a:uFillTx/>
                <a:latin typeface="Franklin Gothic Book" panose="020B0503020102020204"/>
                <a:ea typeface="+mn-ea"/>
                <a:cs typeface="+mn-cs"/>
              </a:rPr>
              <a:t>CIRS &gt;6 and/or CrCl &lt;70 mL/min</a:t>
            </a:r>
          </a:p>
        </p:txBody>
      </p:sp>
      <p:sp>
        <p:nvSpPr>
          <p:cNvPr id="25" name="Rectangle 4">
            <a:extLst>
              <a:ext uri="{FF2B5EF4-FFF2-40B4-BE49-F238E27FC236}">
                <a16:creationId xmlns:a16="http://schemas.microsoft.com/office/drawing/2014/main" id="{4372E648-D3D1-4E67-AA95-209129AD19F4}"/>
              </a:ext>
            </a:extLst>
          </p:cNvPr>
          <p:cNvSpPr/>
          <p:nvPr/>
        </p:nvSpPr>
        <p:spPr>
          <a:xfrm>
            <a:off x="402456" y="2851071"/>
            <a:ext cx="320504" cy="2128586"/>
          </a:xfrm>
          <a:prstGeom prst="rect">
            <a:avLst/>
          </a:prstGeom>
          <a:solidFill>
            <a:schemeClr val="accent3"/>
          </a:solidFill>
          <a:ln w="25400" cap="flat" cmpd="sng" algn="ctr">
            <a:noFill/>
            <a:prstDash val="solid"/>
          </a:ln>
          <a:effectLst/>
        </p:spPr>
        <p:txBody>
          <a:bodyPr vert="wordArtVert" lIns="0" tIns="0" rIns="0" bIns="0" rtlCol="0" anchor="ctr" anchorCtr="0"/>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1200" b="1" i="0" u="none" strike="noStrike" kern="0" cap="none" spc="-300" normalizeH="0" baseline="0" noProof="0" dirty="0">
                <a:ln>
                  <a:noFill/>
                </a:ln>
                <a:solidFill>
                  <a:srgbClr val="FFFFFF"/>
                </a:solidFill>
                <a:effectLst/>
                <a:uLnTx/>
                <a:uFillTx/>
                <a:latin typeface="Franklin Gothic Book" panose="020B0503020102020204"/>
                <a:ea typeface="+mn-ea"/>
                <a:cs typeface="+mn-cs"/>
              </a:rPr>
              <a:t>RANDOMIZED</a:t>
            </a:r>
            <a:r>
              <a:rPr kumimoji="0" lang="en-US" sz="1200" b="1" i="0" u="none" strike="noStrike" kern="0" cap="none" spc="0" normalizeH="0" baseline="0" noProof="0" dirty="0">
                <a:ln>
                  <a:noFill/>
                </a:ln>
                <a:solidFill>
                  <a:srgbClr val="FFFFFF"/>
                </a:solidFill>
                <a:effectLst/>
                <a:uLnTx/>
                <a:uFillTx/>
                <a:latin typeface="Franklin Gothic Book" panose="020B0503020102020204"/>
                <a:ea typeface="+mn-ea"/>
                <a:cs typeface="+mn-cs"/>
              </a:rPr>
              <a:t> </a:t>
            </a:r>
          </a:p>
        </p:txBody>
      </p:sp>
      <p:sp>
        <p:nvSpPr>
          <p:cNvPr id="26" name="Rectangle 4">
            <a:extLst>
              <a:ext uri="{FF2B5EF4-FFF2-40B4-BE49-F238E27FC236}">
                <a16:creationId xmlns:a16="http://schemas.microsoft.com/office/drawing/2014/main" id="{10EAD47A-0B00-4437-8008-86430EE66D27}"/>
              </a:ext>
            </a:extLst>
          </p:cNvPr>
          <p:cNvSpPr/>
          <p:nvPr/>
        </p:nvSpPr>
        <p:spPr>
          <a:xfrm>
            <a:off x="1745643" y="2851071"/>
            <a:ext cx="1892134" cy="984708"/>
          </a:xfrm>
          <a:prstGeom prst="rect">
            <a:avLst/>
          </a:prstGeom>
          <a:solidFill>
            <a:srgbClr val="3530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ptos Display" panose="02110004020202020204"/>
                <a:ea typeface="+mn-ea"/>
                <a:cs typeface="+mn-cs"/>
              </a:rPr>
              <a:t>Venetoclax-Obinutuzumab (Ven-G) </a:t>
            </a:r>
            <a:br>
              <a:rPr kumimoji="0" lang="en-US" sz="1400" b="1" i="0" u="none" strike="noStrike" kern="0" cap="none" spc="0" normalizeH="0" baseline="0" noProof="0" dirty="0">
                <a:ln>
                  <a:noFill/>
                </a:ln>
                <a:solidFill>
                  <a:srgbClr val="FFFFFF"/>
                </a:solidFill>
                <a:effectLst/>
                <a:uLnTx/>
                <a:uFillTx/>
                <a:latin typeface="Franklin Gothic Book" panose="020B0503020102020204"/>
                <a:ea typeface="+mn-ea"/>
                <a:cs typeface="+mn-cs"/>
              </a:rPr>
            </a:br>
            <a:r>
              <a:rPr kumimoji="0" lang="en-US" sz="1200" b="0" i="0" u="none" strike="noStrike" kern="0" cap="none" spc="0" normalizeH="0" baseline="0" noProof="0" dirty="0">
                <a:ln>
                  <a:noFill/>
                </a:ln>
                <a:solidFill>
                  <a:srgbClr val="FFFFFF"/>
                </a:solidFill>
                <a:effectLst/>
                <a:uLnTx/>
                <a:uFillTx/>
                <a:latin typeface="Franklin Gothic Book" panose="020B0503020102020204"/>
                <a:ea typeface="+mn-ea"/>
                <a:cs typeface="+mn-cs"/>
              </a:rPr>
              <a:t>(6 cycles) followed by </a:t>
            </a:r>
            <a:br>
              <a:rPr kumimoji="0" lang="en-US" sz="1200" b="0" i="0" u="none" strike="noStrike" kern="0" cap="none" spc="0" normalizeH="0" baseline="0" noProof="0" dirty="0">
                <a:ln>
                  <a:noFill/>
                </a:ln>
                <a:solidFill>
                  <a:srgbClr val="FFFFFF"/>
                </a:solidFill>
                <a:effectLst/>
                <a:uLnTx/>
                <a:uFillTx/>
                <a:latin typeface="Franklin Gothic Book" panose="020B0503020102020204"/>
                <a:ea typeface="+mn-ea"/>
                <a:cs typeface="+mn-cs"/>
              </a:rPr>
            </a:br>
            <a:r>
              <a:rPr kumimoji="0" lang="en-US" sz="1200" b="0" i="0" u="none" strike="noStrike" kern="0" cap="none" spc="0" normalizeH="0" baseline="0" noProof="0" dirty="0">
                <a:ln>
                  <a:noFill/>
                </a:ln>
                <a:solidFill>
                  <a:srgbClr val="FFFFFF"/>
                </a:solidFill>
                <a:effectLst/>
                <a:uLnTx/>
                <a:uFillTx/>
                <a:latin typeface="Franklin Gothic Book" panose="020B0503020102020204"/>
                <a:ea typeface="+mn-ea"/>
                <a:cs typeface="+mn-cs"/>
              </a:rPr>
              <a:t>venetoclax (6 cycles)</a:t>
            </a:r>
          </a:p>
        </p:txBody>
      </p:sp>
      <p:sp>
        <p:nvSpPr>
          <p:cNvPr id="27" name="Rectangle 4">
            <a:extLst>
              <a:ext uri="{FF2B5EF4-FFF2-40B4-BE49-F238E27FC236}">
                <a16:creationId xmlns:a16="http://schemas.microsoft.com/office/drawing/2014/main" id="{309123C3-922A-436C-87B5-ACEF259CD172}"/>
              </a:ext>
            </a:extLst>
          </p:cNvPr>
          <p:cNvSpPr/>
          <p:nvPr/>
        </p:nvSpPr>
        <p:spPr>
          <a:xfrm>
            <a:off x="1745643" y="3994949"/>
            <a:ext cx="1893600" cy="984708"/>
          </a:xfrm>
          <a:prstGeom prst="rect">
            <a:avLst/>
          </a:prstGeom>
          <a:solidFill>
            <a:srgbClr val="9F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FFFFFF"/>
                </a:solidFill>
                <a:effectLst/>
                <a:uLnTx/>
                <a:uFillTx/>
                <a:latin typeface="Aptos Display" panose="02110004020202020204"/>
                <a:ea typeface="+mn-ea"/>
                <a:cs typeface="+mn-cs"/>
              </a:rPr>
              <a:t>Chlorambucil-Obinutuzumab (Clb-G) </a:t>
            </a:r>
            <a:br>
              <a:rPr kumimoji="0" lang="it-IT" sz="1200" b="1" i="0" u="none" strike="noStrike" kern="0" cap="none" spc="0" normalizeH="0" baseline="0" noProof="0" dirty="0">
                <a:ln>
                  <a:noFill/>
                </a:ln>
                <a:solidFill>
                  <a:srgbClr val="FFFFFF"/>
                </a:solidFill>
                <a:effectLst/>
                <a:uLnTx/>
                <a:uFillTx/>
                <a:latin typeface="Franklin Gothic Book" panose="020B0503020102020204"/>
                <a:ea typeface="+mn-ea"/>
                <a:cs typeface="+mn-cs"/>
              </a:rPr>
            </a:br>
            <a:r>
              <a:rPr kumimoji="0" lang="it-IT" sz="1200" b="0" i="0" u="none" strike="noStrike" kern="0" cap="none" spc="0" normalizeH="0" baseline="0" noProof="0" dirty="0">
                <a:ln>
                  <a:noFill/>
                </a:ln>
                <a:solidFill>
                  <a:srgbClr val="FFFFFF"/>
                </a:solidFill>
                <a:effectLst/>
                <a:uLnTx/>
                <a:uFillTx/>
                <a:latin typeface="Franklin Gothic Book" panose="020B0503020102020204"/>
                <a:ea typeface="+mn-ea"/>
                <a:cs typeface="+mn-cs"/>
              </a:rPr>
              <a:t>(6 cycles) followed by </a:t>
            </a:r>
            <a:br>
              <a:rPr kumimoji="0" lang="it-IT" sz="1200" b="0" i="0" u="none" strike="noStrike" kern="0" cap="none" spc="0" normalizeH="0" baseline="0" noProof="0" dirty="0">
                <a:ln>
                  <a:noFill/>
                </a:ln>
                <a:solidFill>
                  <a:srgbClr val="FFFFFF"/>
                </a:solidFill>
                <a:effectLst/>
                <a:uLnTx/>
                <a:uFillTx/>
                <a:latin typeface="Franklin Gothic Book" panose="020B0503020102020204"/>
                <a:ea typeface="+mn-ea"/>
                <a:cs typeface="+mn-cs"/>
              </a:rPr>
            </a:br>
            <a:r>
              <a:rPr kumimoji="0" lang="it-IT" sz="1200" b="0" i="0" u="none" strike="noStrike" kern="0" cap="none" spc="0" normalizeH="0" baseline="0" noProof="0" dirty="0">
                <a:ln>
                  <a:noFill/>
                </a:ln>
                <a:solidFill>
                  <a:srgbClr val="FFFFFF"/>
                </a:solidFill>
                <a:effectLst/>
                <a:uLnTx/>
                <a:uFillTx/>
                <a:latin typeface="Franklin Gothic Book" panose="020B0503020102020204"/>
                <a:ea typeface="+mn-ea"/>
                <a:cs typeface="+mn-cs"/>
              </a:rPr>
              <a:t>chlorambucil (6 cycles)</a:t>
            </a:r>
          </a:p>
        </p:txBody>
      </p:sp>
      <p:cxnSp>
        <p:nvCxnSpPr>
          <p:cNvPr id="3" name="Straight Arrow Connector 4">
            <a:extLst>
              <a:ext uri="{FF2B5EF4-FFF2-40B4-BE49-F238E27FC236}">
                <a16:creationId xmlns:a16="http://schemas.microsoft.com/office/drawing/2014/main" id="{688CE722-134F-A649-9AD5-F9FCD78910E6}"/>
              </a:ext>
            </a:extLst>
          </p:cNvPr>
          <p:cNvCxnSpPr>
            <a:cxnSpLocks/>
            <a:stCxn id="25" idx="3"/>
            <a:endCxn id="21" idx="2"/>
          </p:cNvCxnSpPr>
          <p:nvPr/>
        </p:nvCxnSpPr>
        <p:spPr>
          <a:xfrm flipV="1">
            <a:off x="722960" y="3913384"/>
            <a:ext cx="184134" cy="1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8AD4EA30-E2C6-6C46-B835-857264EA5023}"/>
              </a:ext>
            </a:extLst>
          </p:cNvPr>
          <p:cNvCxnSpPr>
            <a:cxnSpLocks/>
            <a:stCxn id="21" idx="6"/>
            <a:endCxn id="26" idx="1"/>
          </p:cNvCxnSpPr>
          <p:nvPr/>
        </p:nvCxnSpPr>
        <p:spPr>
          <a:xfrm flipV="1">
            <a:off x="1518289" y="3343425"/>
            <a:ext cx="227354" cy="56995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4CD3DAAD-CFF4-714D-A611-DD7A662990F7}"/>
              </a:ext>
            </a:extLst>
          </p:cNvPr>
          <p:cNvCxnSpPr>
            <a:cxnSpLocks/>
            <a:stCxn id="21" idx="6"/>
            <a:endCxn id="27" idx="1"/>
          </p:cNvCxnSpPr>
          <p:nvPr/>
        </p:nvCxnSpPr>
        <p:spPr>
          <a:xfrm>
            <a:off x="1518289" y="3913384"/>
            <a:ext cx="227354" cy="57391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Table 17">
            <a:extLst>
              <a:ext uri="{FF2B5EF4-FFF2-40B4-BE49-F238E27FC236}">
                <a16:creationId xmlns:a16="http://schemas.microsoft.com/office/drawing/2014/main" id="{66ECEF25-E6D2-E84E-B965-4E05A99BE4B0}"/>
              </a:ext>
            </a:extLst>
          </p:cNvPr>
          <p:cNvGraphicFramePr>
            <a:graphicFrameLocks noGrp="1"/>
          </p:cNvGraphicFramePr>
          <p:nvPr/>
        </p:nvGraphicFramePr>
        <p:xfrm>
          <a:off x="402456" y="5176694"/>
          <a:ext cx="3235321" cy="984708"/>
        </p:xfrm>
        <a:graphic>
          <a:graphicData uri="http://schemas.openxmlformats.org/drawingml/2006/table">
            <a:tbl>
              <a:tblPr firstRow="1" bandRow="1">
                <a:tableStyleId>{5C22544A-7EE6-4342-B048-85BDC9FD1C3A}</a:tableStyleId>
              </a:tblPr>
              <a:tblGrid>
                <a:gridCol w="1399390">
                  <a:extLst>
                    <a:ext uri="{9D8B030D-6E8A-4147-A177-3AD203B41FA5}">
                      <a16:colId xmlns:a16="http://schemas.microsoft.com/office/drawing/2014/main" val="2957405797"/>
                    </a:ext>
                  </a:extLst>
                </a:gridCol>
                <a:gridCol w="1835931">
                  <a:extLst>
                    <a:ext uri="{9D8B030D-6E8A-4147-A177-3AD203B41FA5}">
                      <a16:colId xmlns:a16="http://schemas.microsoft.com/office/drawing/2014/main" val="3946715004"/>
                    </a:ext>
                  </a:extLst>
                </a:gridCol>
              </a:tblGrid>
              <a:tr h="984708">
                <a:tc>
                  <a:txBody>
                    <a:bodyPr/>
                    <a:lstStyle/>
                    <a:p>
                      <a:r>
                        <a:rPr lang="en-US" sz="1200" dirty="0">
                          <a:solidFill>
                            <a:schemeClr val="accent3"/>
                          </a:solidFill>
                        </a:rPr>
                        <a:t>Primary endpoint</a:t>
                      </a:r>
                    </a:p>
                    <a:p>
                      <a:pPr marL="99450" indent="-99450">
                        <a:buClr>
                          <a:schemeClr val="accent3"/>
                        </a:buClr>
                        <a:buSzPct val="85000"/>
                        <a:buFont typeface="Wingdings" pitchFamily="2" charset="2"/>
                        <a:buChar char="§"/>
                      </a:pPr>
                      <a:r>
                        <a:rPr lang="en-US" sz="1200" b="0" dirty="0">
                          <a:solidFill>
                            <a:schemeClr val="accent2"/>
                          </a:solidFill>
                        </a:rPr>
                        <a:t>PFS</a:t>
                      </a:r>
                    </a:p>
                  </a:txBody>
                  <a:tcPr marL="108000" marT="72000" marB="36000">
                    <a:solidFill>
                      <a:schemeClr val="accent3">
                        <a:lumMod val="20000"/>
                        <a:lumOff val="80000"/>
                        <a:alpha val="50000"/>
                      </a:schemeClr>
                    </a:solidFill>
                  </a:tcPr>
                </a:tc>
                <a:tc>
                  <a:txBody>
                    <a:bodyPr/>
                    <a:lstStyle/>
                    <a:p>
                      <a:r>
                        <a:rPr lang="en-US" sz="1200" dirty="0">
                          <a:solidFill>
                            <a:schemeClr val="accent3"/>
                          </a:solidFill>
                        </a:rPr>
                        <a:t>Secondary endpoints</a:t>
                      </a:r>
                    </a:p>
                    <a:p>
                      <a:pPr marL="99450" indent="-99450">
                        <a:buClr>
                          <a:schemeClr val="accent3"/>
                        </a:buClr>
                        <a:buSzPct val="85000"/>
                        <a:buFont typeface="Wingdings" pitchFamily="2" charset="2"/>
                        <a:buChar char="§"/>
                      </a:pPr>
                      <a:r>
                        <a:rPr lang="en-US" sz="1200" b="0" dirty="0">
                          <a:solidFill>
                            <a:schemeClr val="accent2"/>
                          </a:solidFill>
                        </a:rPr>
                        <a:t>Response</a:t>
                      </a:r>
                    </a:p>
                    <a:p>
                      <a:pPr marL="99450" indent="-99450">
                        <a:buClr>
                          <a:schemeClr val="accent3"/>
                        </a:buClr>
                        <a:buSzPct val="85000"/>
                        <a:buFont typeface="Wingdings" pitchFamily="2" charset="2"/>
                        <a:buChar char="§"/>
                      </a:pPr>
                      <a:r>
                        <a:rPr lang="en-US" sz="1200" b="0" dirty="0">
                          <a:solidFill>
                            <a:schemeClr val="accent2"/>
                          </a:solidFill>
                        </a:rPr>
                        <a:t>MRD</a:t>
                      </a:r>
                    </a:p>
                    <a:p>
                      <a:pPr marL="99450" indent="-99450">
                        <a:buClr>
                          <a:schemeClr val="accent3"/>
                        </a:buClr>
                        <a:buSzPct val="85000"/>
                        <a:buFont typeface="Wingdings" pitchFamily="2" charset="2"/>
                        <a:buChar char="§"/>
                      </a:pPr>
                      <a:r>
                        <a:rPr lang="en-US" sz="1200" b="0" dirty="0">
                          <a:solidFill>
                            <a:schemeClr val="accent2"/>
                          </a:solidFill>
                        </a:rPr>
                        <a:t>OS</a:t>
                      </a:r>
                    </a:p>
                  </a:txBody>
                  <a:tcPr marL="108000" marT="72000" marB="36000">
                    <a:solidFill>
                      <a:schemeClr val="accent3">
                        <a:lumMod val="20000"/>
                        <a:lumOff val="80000"/>
                        <a:alpha val="50000"/>
                      </a:schemeClr>
                    </a:solidFill>
                  </a:tcPr>
                </a:tc>
                <a:extLst>
                  <a:ext uri="{0D108BD9-81ED-4DB2-BD59-A6C34878D82A}">
                    <a16:rowId xmlns:a16="http://schemas.microsoft.com/office/drawing/2014/main" val="335152868"/>
                  </a:ext>
                </a:extLst>
              </a:tr>
            </a:tbl>
          </a:graphicData>
        </a:graphic>
      </p:graphicFrame>
      <p:sp>
        <p:nvSpPr>
          <p:cNvPr id="57" name="TextBox 56">
            <a:extLst>
              <a:ext uri="{FF2B5EF4-FFF2-40B4-BE49-F238E27FC236}">
                <a16:creationId xmlns:a16="http://schemas.microsoft.com/office/drawing/2014/main" id="{33A679F0-C162-A746-8E90-60B9366E45FD}"/>
              </a:ext>
            </a:extLst>
          </p:cNvPr>
          <p:cNvSpPr txBox="1"/>
          <p:nvPr/>
        </p:nvSpPr>
        <p:spPr>
          <a:xfrm>
            <a:off x="3699324" y="4337790"/>
            <a:ext cx="20334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Display" panose="02110004020202020204"/>
                <a:ea typeface="+mn-ea"/>
                <a:cs typeface="+mn-cs"/>
              </a:rPr>
              <a:t>Median Follow-Up: 76.4 mo</a:t>
            </a:r>
          </a:p>
        </p:txBody>
      </p:sp>
      <p:sp>
        <p:nvSpPr>
          <p:cNvPr id="28" name="Rectangle 27">
            <a:extLst>
              <a:ext uri="{FF2B5EF4-FFF2-40B4-BE49-F238E27FC236}">
                <a16:creationId xmlns:a16="http://schemas.microsoft.com/office/drawing/2014/main" id="{69705A66-26F6-6387-10F9-92EEE71BC022}"/>
              </a:ext>
            </a:extLst>
          </p:cNvPr>
          <p:cNvSpPr/>
          <p:nvPr/>
        </p:nvSpPr>
        <p:spPr>
          <a:xfrm>
            <a:off x="3791171" y="1590803"/>
            <a:ext cx="3910601" cy="2741688"/>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06EC7AEE-1076-6D44-3316-2A8895620B3D}"/>
              </a:ext>
            </a:extLst>
          </p:cNvPr>
          <p:cNvSpPr txBox="1"/>
          <p:nvPr/>
        </p:nvSpPr>
        <p:spPr>
          <a:xfrm>
            <a:off x="3791171" y="1401694"/>
            <a:ext cx="3906039" cy="276999"/>
          </a:xfrm>
          <a:prstGeom prst="rect">
            <a:avLst/>
          </a:prstGeom>
          <a:solidFill>
            <a:schemeClr val="accent3"/>
          </a:solidFill>
          <a:ln w="3175">
            <a:solidFill>
              <a:schemeClr val="accent3"/>
            </a:solidFill>
          </a:ln>
        </p:spPr>
        <p:txBody>
          <a:bodyPr wrap="square" t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panose="02110004020202020204"/>
                <a:ea typeface="+mn-ea"/>
                <a:cs typeface="+mn-cs"/>
              </a:rPr>
              <a:t>PFS</a:t>
            </a:r>
          </a:p>
        </p:txBody>
      </p:sp>
      <p:sp>
        <p:nvSpPr>
          <p:cNvPr id="30" name="Rectangle 29">
            <a:extLst>
              <a:ext uri="{FF2B5EF4-FFF2-40B4-BE49-F238E27FC236}">
                <a16:creationId xmlns:a16="http://schemas.microsoft.com/office/drawing/2014/main" id="{6B502553-C17F-803C-1474-D23A8FC03019}"/>
              </a:ext>
            </a:extLst>
          </p:cNvPr>
          <p:cNvSpPr/>
          <p:nvPr/>
        </p:nvSpPr>
        <p:spPr>
          <a:xfrm>
            <a:off x="7798940" y="1590803"/>
            <a:ext cx="3828905" cy="2741688"/>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E7EA237A-27C1-19E3-7C38-4C53F9EE92F0}"/>
              </a:ext>
            </a:extLst>
          </p:cNvPr>
          <p:cNvGrpSpPr/>
          <p:nvPr/>
        </p:nvGrpSpPr>
        <p:grpSpPr>
          <a:xfrm>
            <a:off x="4278861" y="3362652"/>
            <a:ext cx="2369620" cy="384186"/>
            <a:chOff x="5417290" y="3005635"/>
            <a:chExt cx="2061917" cy="369332"/>
          </a:xfrm>
        </p:grpSpPr>
        <p:pic>
          <p:nvPicPr>
            <p:cNvPr id="32" name="Picture 31" descr="Text&#10;&#10;Description automatically generated">
              <a:extLst>
                <a:ext uri="{FF2B5EF4-FFF2-40B4-BE49-F238E27FC236}">
                  <a16:creationId xmlns:a16="http://schemas.microsoft.com/office/drawing/2014/main" id="{0FEFA1AC-A047-4903-D076-4963C7827B12}"/>
                </a:ext>
              </a:extLst>
            </p:cNvPr>
            <p:cNvPicPr>
              <a:picLocks noChangeAspect="1"/>
            </p:cNvPicPr>
            <p:nvPr/>
          </p:nvPicPr>
          <p:blipFill rotWithShape="1">
            <a:blip r:embed="rId3"/>
            <a:srcRect r="79154"/>
            <a:stretch/>
          </p:blipFill>
          <p:spPr>
            <a:xfrm>
              <a:off x="5417290" y="3033749"/>
              <a:ext cx="325638" cy="337045"/>
            </a:xfrm>
            <a:prstGeom prst="rect">
              <a:avLst/>
            </a:prstGeom>
          </p:spPr>
        </p:pic>
        <p:sp>
          <p:nvSpPr>
            <p:cNvPr id="33" name="TextBox 32">
              <a:extLst>
                <a:ext uri="{FF2B5EF4-FFF2-40B4-BE49-F238E27FC236}">
                  <a16:creationId xmlns:a16="http://schemas.microsoft.com/office/drawing/2014/main" id="{E4F3C8B8-D7C8-1563-C04C-FBCA8AE18D89}"/>
                </a:ext>
              </a:extLst>
            </p:cNvPr>
            <p:cNvSpPr txBox="1"/>
            <p:nvPr/>
          </p:nvSpPr>
          <p:spPr>
            <a:xfrm>
              <a:off x="5660833" y="3005635"/>
              <a:ext cx="181837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Venetoclax-obinutuzumab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Chlorambucil-obinutuzumab</a:t>
              </a:r>
            </a:p>
          </p:txBody>
        </p:sp>
      </p:grpSp>
      <p:sp>
        <p:nvSpPr>
          <p:cNvPr id="34" name="TextBox 33">
            <a:extLst>
              <a:ext uri="{FF2B5EF4-FFF2-40B4-BE49-F238E27FC236}">
                <a16:creationId xmlns:a16="http://schemas.microsoft.com/office/drawing/2014/main" id="{A58E0746-3008-51BF-EFBF-3338441C9FA7}"/>
              </a:ext>
            </a:extLst>
          </p:cNvPr>
          <p:cNvSpPr txBox="1"/>
          <p:nvPr/>
        </p:nvSpPr>
        <p:spPr>
          <a:xfrm rot="16200000">
            <a:off x="4080354" y="2517369"/>
            <a:ext cx="1053946"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End of treatment</a:t>
            </a:r>
          </a:p>
        </p:txBody>
      </p:sp>
      <p:cxnSp>
        <p:nvCxnSpPr>
          <p:cNvPr id="6" name="Straight Connector 5">
            <a:extLst>
              <a:ext uri="{FF2B5EF4-FFF2-40B4-BE49-F238E27FC236}">
                <a16:creationId xmlns:a16="http://schemas.microsoft.com/office/drawing/2014/main" id="{DD6BA4B4-400B-B929-BD74-50CD6B3AC119}"/>
              </a:ext>
            </a:extLst>
          </p:cNvPr>
          <p:cNvCxnSpPr>
            <a:cxnSpLocks/>
          </p:cNvCxnSpPr>
          <p:nvPr/>
        </p:nvCxnSpPr>
        <p:spPr>
          <a:xfrm>
            <a:off x="4703050" y="1754528"/>
            <a:ext cx="0" cy="1987969"/>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494B6A6-3A30-BF81-0054-963E62F9FA6D}"/>
              </a:ext>
            </a:extLst>
          </p:cNvPr>
          <p:cNvGrpSpPr/>
          <p:nvPr/>
        </p:nvGrpSpPr>
        <p:grpSpPr>
          <a:xfrm>
            <a:off x="8320376" y="3351256"/>
            <a:ext cx="2369620" cy="384186"/>
            <a:chOff x="5417290" y="3005635"/>
            <a:chExt cx="2061917" cy="369332"/>
          </a:xfrm>
        </p:grpSpPr>
        <p:pic>
          <p:nvPicPr>
            <p:cNvPr id="9" name="Picture 8" descr="Text&#10;&#10;Description automatically generated">
              <a:extLst>
                <a:ext uri="{FF2B5EF4-FFF2-40B4-BE49-F238E27FC236}">
                  <a16:creationId xmlns:a16="http://schemas.microsoft.com/office/drawing/2014/main" id="{34E8C511-8CB2-9E24-99C6-87A4A5AEAFF6}"/>
                </a:ext>
              </a:extLst>
            </p:cNvPr>
            <p:cNvPicPr>
              <a:picLocks noChangeAspect="1"/>
            </p:cNvPicPr>
            <p:nvPr/>
          </p:nvPicPr>
          <p:blipFill rotWithShape="1">
            <a:blip r:embed="rId3"/>
            <a:srcRect r="79154"/>
            <a:stretch/>
          </p:blipFill>
          <p:spPr>
            <a:xfrm>
              <a:off x="5417290" y="3033749"/>
              <a:ext cx="325638" cy="337045"/>
            </a:xfrm>
            <a:prstGeom prst="rect">
              <a:avLst/>
            </a:prstGeom>
          </p:spPr>
        </p:pic>
        <p:sp>
          <p:nvSpPr>
            <p:cNvPr id="15" name="TextBox 14">
              <a:extLst>
                <a:ext uri="{FF2B5EF4-FFF2-40B4-BE49-F238E27FC236}">
                  <a16:creationId xmlns:a16="http://schemas.microsoft.com/office/drawing/2014/main" id="{2C42E631-BE04-DAA7-72FE-F86B01DD467F}"/>
                </a:ext>
              </a:extLst>
            </p:cNvPr>
            <p:cNvSpPr txBox="1"/>
            <p:nvPr/>
          </p:nvSpPr>
          <p:spPr>
            <a:xfrm>
              <a:off x="5660833" y="3005635"/>
              <a:ext cx="181837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Venetoclax-obinutuzumab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Chlorambucil-obinutuzumab</a:t>
              </a:r>
            </a:p>
          </p:txBody>
        </p:sp>
      </p:grpSp>
      <p:sp>
        <p:nvSpPr>
          <p:cNvPr id="18" name="TextBox 17">
            <a:extLst>
              <a:ext uri="{FF2B5EF4-FFF2-40B4-BE49-F238E27FC236}">
                <a16:creationId xmlns:a16="http://schemas.microsoft.com/office/drawing/2014/main" id="{E4571807-3C01-C6FE-BDA7-90EBA9A6838E}"/>
              </a:ext>
            </a:extLst>
          </p:cNvPr>
          <p:cNvSpPr txBox="1"/>
          <p:nvPr/>
        </p:nvSpPr>
        <p:spPr>
          <a:xfrm>
            <a:off x="7798940" y="1401694"/>
            <a:ext cx="3856925" cy="276999"/>
          </a:xfrm>
          <a:prstGeom prst="rect">
            <a:avLst/>
          </a:prstGeom>
          <a:solidFill>
            <a:schemeClr val="accent3"/>
          </a:solidFill>
          <a:ln w="3175">
            <a:solidFill>
              <a:schemeClr val="accent3"/>
            </a:solidFill>
          </a:ln>
        </p:spPr>
        <p:txBody>
          <a:bodyPr wrap="square" t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panose="02110004020202020204"/>
                <a:ea typeface="+mn-ea"/>
                <a:cs typeface="+mn-cs"/>
              </a:rPr>
              <a:t>OS</a:t>
            </a:r>
          </a:p>
        </p:txBody>
      </p:sp>
      <p:graphicFrame>
        <p:nvGraphicFramePr>
          <p:cNvPr id="37" name="Table 37">
            <a:extLst>
              <a:ext uri="{FF2B5EF4-FFF2-40B4-BE49-F238E27FC236}">
                <a16:creationId xmlns:a16="http://schemas.microsoft.com/office/drawing/2014/main" id="{8283F2A0-F74D-D03C-85DE-746DC88C1A6E}"/>
              </a:ext>
            </a:extLst>
          </p:cNvPr>
          <p:cNvGraphicFramePr>
            <a:graphicFrameLocks noGrp="1"/>
          </p:cNvGraphicFramePr>
          <p:nvPr/>
        </p:nvGraphicFramePr>
        <p:xfrm>
          <a:off x="3761770" y="4643142"/>
          <a:ext cx="3910602" cy="1490957"/>
        </p:xfrm>
        <a:graphic>
          <a:graphicData uri="http://schemas.openxmlformats.org/drawingml/2006/table">
            <a:tbl>
              <a:tblPr firstRow="1" bandRow="1">
                <a:tableStyleId>{5C22544A-7EE6-4342-B048-85BDC9FD1C3A}</a:tableStyleId>
              </a:tblPr>
              <a:tblGrid>
                <a:gridCol w="1955301">
                  <a:extLst>
                    <a:ext uri="{9D8B030D-6E8A-4147-A177-3AD203B41FA5}">
                      <a16:colId xmlns:a16="http://schemas.microsoft.com/office/drawing/2014/main" val="1344558816"/>
                    </a:ext>
                  </a:extLst>
                </a:gridCol>
                <a:gridCol w="1955301">
                  <a:extLst>
                    <a:ext uri="{9D8B030D-6E8A-4147-A177-3AD203B41FA5}">
                      <a16:colId xmlns:a16="http://schemas.microsoft.com/office/drawing/2014/main" val="2584167872"/>
                    </a:ext>
                  </a:extLst>
                </a:gridCol>
              </a:tblGrid>
              <a:tr h="993971">
                <a:tc>
                  <a:txBody>
                    <a:bodyPr/>
                    <a:lstStyle/>
                    <a:p>
                      <a:r>
                        <a:rPr lang="en-US" sz="1400" b="1" kern="1200" dirty="0">
                          <a:solidFill>
                            <a:schemeClr val="accent2"/>
                          </a:solidFill>
                          <a:latin typeface="+mn-lt"/>
                          <a:ea typeface="+mn-ea"/>
                          <a:cs typeface="+mn-cs"/>
                        </a:rPr>
                        <a:t>Median PFS </a:t>
                      </a:r>
                    </a:p>
                    <a:p>
                      <a:r>
                        <a:rPr lang="en-US" sz="1400" dirty="0">
                          <a:solidFill>
                            <a:srgbClr val="47539A"/>
                          </a:solidFill>
                        </a:rPr>
                        <a:t>Ven-G: 76.2 months</a:t>
                      </a:r>
                    </a:p>
                    <a:p>
                      <a:r>
                        <a:rPr lang="en-US" sz="1400" dirty="0">
                          <a:solidFill>
                            <a:schemeClr val="accent6">
                              <a:lumMod val="75000"/>
                            </a:schemeClr>
                          </a:solidFill>
                        </a:rPr>
                        <a:t>Clb-G: 36.4 months </a:t>
                      </a:r>
                    </a:p>
                  </a:txBody>
                  <a:tcPr marL="21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4E6D9">
                        <a:alpha val="50000"/>
                      </a:srgbClr>
                    </a:solidFill>
                  </a:tcPr>
                </a:tc>
                <a:tc>
                  <a:txBody>
                    <a:bodyPr/>
                    <a:lstStyle/>
                    <a:p>
                      <a:r>
                        <a:rPr lang="en-US" sz="1400" b="1" kern="1200" dirty="0">
                          <a:solidFill>
                            <a:schemeClr val="accent2"/>
                          </a:solidFill>
                          <a:latin typeface="+mn-lt"/>
                          <a:ea typeface="+mn-ea"/>
                          <a:cs typeface="+mn-cs"/>
                        </a:rPr>
                        <a:t>6-year PFS rate</a:t>
                      </a:r>
                    </a:p>
                    <a:p>
                      <a:r>
                        <a:rPr lang="en-US" sz="1400" dirty="0">
                          <a:solidFill>
                            <a:srgbClr val="47539A"/>
                          </a:solidFill>
                        </a:rPr>
                        <a:t>Ven-G: 53.1% </a:t>
                      </a:r>
                    </a:p>
                    <a:p>
                      <a:r>
                        <a:rPr lang="en-US" sz="1400" dirty="0">
                          <a:solidFill>
                            <a:schemeClr val="accent6">
                              <a:lumMod val="75000"/>
                            </a:schemeClr>
                          </a:solidFill>
                        </a:rPr>
                        <a:t>Clb-G: </a:t>
                      </a:r>
                      <a:r>
                        <a:rPr lang="en-US" sz="1400" dirty="0">
                          <a:solidFill>
                            <a:srgbClr val="8C1956"/>
                          </a:solidFill>
                        </a:rPr>
                        <a:t>21.7% </a:t>
                      </a:r>
                    </a:p>
                  </a:txBody>
                  <a:tcPr marL="21600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4E6D9">
                        <a:alpha val="50000"/>
                      </a:srgbClr>
                    </a:solidFill>
                  </a:tcPr>
                </a:tc>
                <a:extLst>
                  <a:ext uri="{0D108BD9-81ED-4DB2-BD59-A6C34878D82A}">
                    <a16:rowId xmlns:a16="http://schemas.microsoft.com/office/drawing/2014/main" val="1220250544"/>
                  </a:ext>
                </a:extLst>
              </a:tr>
              <a:tr h="4969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rPr>
                        <a:t>HR 0.40 (95% Cl: 0.31-0.52) </a:t>
                      </a:r>
                      <a:r>
                        <a:rPr lang="en-US" sz="1400" i="1" dirty="0">
                          <a:solidFill>
                            <a:schemeClr val="accent2"/>
                          </a:solidFill>
                        </a:rPr>
                        <a:t>P</a:t>
                      </a:r>
                      <a:r>
                        <a:rPr lang="en-US" sz="1400" dirty="0">
                          <a:solidFill>
                            <a:schemeClr val="accent2"/>
                          </a:solidFill>
                        </a:rPr>
                        <a:t>&lt;0.0001 </a:t>
                      </a:r>
                    </a:p>
                  </a:txBody>
                  <a:tcPr marL="0" marR="0" anchor="ctr">
                    <a:lnT w="12700" cap="flat" cmpd="sng" algn="ctr">
                      <a:solidFill>
                        <a:schemeClr val="bg1"/>
                      </a:solidFill>
                      <a:prstDash val="solid"/>
                      <a:round/>
                      <a:headEnd type="none" w="med" len="med"/>
                      <a:tailEnd type="none" w="med" len="med"/>
                    </a:lnT>
                    <a:solidFill>
                      <a:srgbClr val="F4E6D9">
                        <a:alpha val="50000"/>
                      </a:srgbClr>
                    </a:solidFill>
                  </a:tcPr>
                </a:tc>
                <a:tc hMerge="1">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4E6D9">
                        <a:alpha val="50000"/>
                      </a:srgbClr>
                    </a:solidFill>
                  </a:tcPr>
                </a:tc>
                <a:extLst>
                  <a:ext uri="{0D108BD9-81ED-4DB2-BD59-A6C34878D82A}">
                    <a16:rowId xmlns:a16="http://schemas.microsoft.com/office/drawing/2014/main" val="2249916707"/>
                  </a:ext>
                </a:extLst>
              </a:tr>
            </a:tbl>
          </a:graphicData>
        </a:graphic>
      </p:graphicFrame>
      <p:graphicFrame>
        <p:nvGraphicFramePr>
          <p:cNvPr id="38" name="Table 37">
            <a:extLst>
              <a:ext uri="{FF2B5EF4-FFF2-40B4-BE49-F238E27FC236}">
                <a16:creationId xmlns:a16="http://schemas.microsoft.com/office/drawing/2014/main" id="{582246BD-5BF4-3E55-48F9-E36ADB0D76B9}"/>
              </a:ext>
            </a:extLst>
          </p:cNvPr>
          <p:cNvGraphicFramePr>
            <a:graphicFrameLocks noGrp="1"/>
          </p:cNvGraphicFramePr>
          <p:nvPr/>
        </p:nvGraphicFramePr>
        <p:xfrm>
          <a:off x="7794899" y="4643142"/>
          <a:ext cx="3828906" cy="1490957"/>
        </p:xfrm>
        <a:graphic>
          <a:graphicData uri="http://schemas.openxmlformats.org/drawingml/2006/table">
            <a:tbl>
              <a:tblPr firstRow="1" bandRow="1">
                <a:tableStyleId>{5C22544A-7EE6-4342-B048-85BDC9FD1C3A}</a:tableStyleId>
              </a:tblPr>
              <a:tblGrid>
                <a:gridCol w="1914453">
                  <a:extLst>
                    <a:ext uri="{9D8B030D-6E8A-4147-A177-3AD203B41FA5}">
                      <a16:colId xmlns:a16="http://schemas.microsoft.com/office/drawing/2014/main" val="1344558816"/>
                    </a:ext>
                  </a:extLst>
                </a:gridCol>
                <a:gridCol w="1914453">
                  <a:extLst>
                    <a:ext uri="{9D8B030D-6E8A-4147-A177-3AD203B41FA5}">
                      <a16:colId xmlns:a16="http://schemas.microsoft.com/office/drawing/2014/main" val="2584167872"/>
                    </a:ext>
                  </a:extLst>
                </a:gridCol>
              </a:tblGrid>
              <a:tr h="993971">
                <a:tc>
                  <a:txBody>
                    <a:bodyPr/>
                    <a:lstStyle/>
                    <a:p>
                      <a:r>
                        <a:rPr lang="en-US" sz="1400" b="1" kern="1200" dirty="0">
                          <a:solidFill>
                            <a:schemeClr val="accent2"/>
                          </a:solidFill>
                          <a:latin typeface="+mn-lt"/>
                          <a:ea typeface="+mn-ea"/>
                          <a:cs typeface="+mn-cs"/>
                        </a:rPr>
                        <a:t>Median OS </a:t>
                      </a:r>
                    </a:p>
                    <a:p>
                      <a:r>
                        <a:rPr lang="en-US" sz="1400" dirty="0">
                          <a:solidFill>
                            <a:srgbClr val="47539A"/>
                          </a:solidFill>
                        </a:rPr>
                        <a:t>Ven-G: not reached </a:t>
                      </a:r>
                    </a:p>
                    <a:p>
                      <a:r>
                        <a:rPr lang="en-US" sz="1400" dirty="0">
                          <a:solidFill>
                            <a:schemeClr val="accent6">
                              <a:lumMod val="75000"/>
                            </a:schemeClr>
                          </a:solidFill>
                        </a:rPr>
                        <a:t>Clb-G: </a:t>
                      </a:r>
                      <a:r>
                        <a:rPr lang="en-US" sz="1400" dirty="0">
                          <a:solidFill>
                            <a:srgbClr val="8C1956"/>
                          </a:solidFill>
                        </a:rPr>
                        <a:t>not reached </a:t>
                      </a:r>
                    </a:p>
                  </a:txBody>
                  <a:tcPr marL="216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4E6D9">
                        <a:alpha val="50000"/>
                      </a:srgbClr>
                    </a:solidFill>
                  </a:tcPr>
                </a:tc>
                <a:tc>
                  <a:txBody>
                    <a:bodyPr/>
                    <a:lstStyle/>
                    <a:p>
                      <a:r>
                        <a:rPr lang="en-US" sz="1400" b="1" kern="1200" dirty="0">
                          <a:solidFill>
                            <a:schemeClr val="accent2"/>
                          </a:solidFill>
                          <a:latin typeface="+mn-lt"/>
                          <a:ea typeface="+mn-ea"/>
                          <a:cs typeface="+mn-cs"/>
                        </a:rPr>
                        <a:t>5-year OS rate</a:t>
                      </a:r>
                    </a:p>
                    <a:p>
                      <a:r>
                        <a:rPr lang="en-US" sz="1400" dirty="0">
                          <a:solidFill>
                            <a:srgbClr val="47539A"/>
                          </a:solidFill>
                        </a:rPr>
                        <a:t>Ven-G: 78.7% </a:t>
                      </a:r>
                    </a:p>
                    <a:p>
                      <a:r>
                        <a:rPr lang="en-US" sz="1400" dirty="0">
                          <a:solidFill>
                            <a:schemeClr val="accent6">
                              <a:lumMod val="75000"/>
                            </a:schemeClr>
                          </a:solidFill>
                        </a:rPr>
                        <a:t>Clb-G: </a:t>
                      </a:r>
                      <a:r>
                        <a:rPr lang="en-US" sz="1400" dirty="0">
                          <a:solidFill>
                            <a:srgbClr val="8C1956"/>
                          </a:solidFill>
                        </a:rPr>
                        <a:t>62.9% </a:t>
                      </a:r>
                    </a:p>
                  </a:txBody>
                  <a:tcPr marL="21600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4E6D9">
                        <a:alpha val="50000"/>
                      </a:srgbClr>
                    </a:solidFill>
                  </a:tcPr>
                </a:tc>
                <a:extLst>
                  <a:ext uri="{0D108BD9-81ED-4DB2-BD59-A6C34878D82A}">
                    <a16:rowId xmlns:a16="http://schemas.microsoft.com/office/drawing/2014/main" val="1220250544"/>
                  </a:ext>
                </a:extLst>
              </a:tr>
              <a:tr h="496986">
                <a:tc gridSpan="2">
                  <a:txBody>
                    <a:bodyPr/>
                    <a:lstStyle/>
                    <a:p>
                      <a:pPr algn="ctr"/>
                      <a:r>
                        <a:rPr lang="en-US" sz="1400" dirty="0">
                          <a:solidFill>
                            <a:schemeClr val="accent2"/>
                          </a:solidFill>
                        </a:rPr>
                        <a:t>HR 0.69 (95% Cl: 0.48-1.01) </a:t>
                      </a:r>
                      <a:r>
                        <a:rPr lang="en-US" sz="1400" i="1" dirty="0">
                          <a:solidFill>
                            <a:schemeClr val="accent2"/>
                          </a:solidFill>
                        </a:rPr>
                        <a:t>P</a:t>
                      </a:r>
                      <a:r>
                        <a:rPr lang="en-US" sz="1400" dirty="0">
                          <a:solidFill>
                            <a:schemeClr val="accent2"/>
                          </a:solidFill>
                        </a:rPr>
                        <a:t>=0.052</a:t>
                      </a:r>
                    </a:p>
                  </a:txBody>
                  <a:tcPr marL="0" marR="0" anchor="ctr">
                    <a:lnT w="12700" cap="flat" cmpd="sng" algn="ctr">
                      <a:solidFill>
                        <a:schemeClr val="bg1"/>
                      </a:solidFill>
                      <a:prstDash val="solid"/>
                      <a:round/>
                      <a:headEnd type="none" w="med" len="med"/>
                      <a:tailEnd type="none" w="med" len="med"/>
                    </a:lnT>
                    <a:solidFill>
                      <a:srgbClr val="F4E6D9">
                        <a:alpha val="50000"/>
                      </a:srgbClr>
                    </a:solidFill>
                  </a:tcPr>
                </a:tc>
                <a:tc hMerge="1">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4E6D9">
                        <a:alpha val="50000"/>
                      </a:srgbClr>
                    </a:solidFill>
                  </a:tcPr>
                </a:tc>
                <a:extLst>
                  <a:ext uri="{0D108BD9-81ED-4DB2-BD59-A6C34878D82A}">
                    <a16:rowId xmlns:a16="http://schemas.microsoft.com/office/drawing/2014/main" val="2249916707"/>
                  </a:ext>
                </a:extLst>
              </a:tr>
            </a:tbl>
          </a:graphicData>
        </a:graphic>
      </p:graphicFrame>
      <p:grpSp>
        <p:nvGrpSpPr>
          <p:cNvPr id="22" name="Group 21">
            <a:extLst>
              <a:ext uri="{FF2B5EF4-FFF2-40B4-BE49-F238E27FC236}">
                <a16:creationId xmlns:a16="http://schemas.microsoft.com/office/drawing/2014/main" id="{C04EEAEF-3D87-6A50-B3C2-0A234CCE11F1}"/>
              </a:ext>
            </a:extLst>
          </p:cNvPr>
          <p:cNvGrpSpPr/>
          <p:nvPr/>
        </p:nvGrpSpPr>
        <p:grpSpPr>
          <a:xfrm>
            <a:off x="7818973" y="1774406"/>
            <a:ext cx="3754096" cy="2553573"/>
            <a:chOff x="8116428" y="1774406"/>
            <a:chExt cx="3754096" cy="2553573"/>
          </a:xfrm>
        </p:grpSpPr>
        <p:pic>
          <p:nvPicPr>
            <p:cNvPr id="19" name="Picture 18" descr="A picture containing text, plot, line, screenshot&#10;&#10;Description automatically generated">
              <a:extLst>
                <a:ext uri="{FF2B5EF4-FFF2-40B4-BE49-F238E27FC236}">
                  <a16:creationId xmlns:a16="http://schemas.microsoft.com/office/drawing/2014/main" id="{4EB4EA8A-73A7-DD0A-CB49-A0D88268B619}"/>
                </a:ext>
              </a:extLst>
            </p:cNvPr>
            <p:cNvPicPr>
              <a:picLocks noChangeAspect="1"/>
            </p:cNvPicPr>
            <p:nvPr/>
          </p:nvPicPr>
          <p:blipFill>
            <a:blip r:embed="rId4"/>
            <a:stretch>
              <a:fillRect/>
            </a:stretch>
          </p:blipFill>
          <p:spPr>
            <a:xfrm>
              <a:off x="8116428" y="1774406"/>
              <a:ext cx="3754096" cy="2553573"/>
            </a:xfrm>
            <a:prstGeom prst="rect">
              <a:avLst/>
            </a:prstGeom>
          </p:spPr>
        </p:pic>
        <p:sp>
          <p:nvSpPr>
            <p:cNvPr id="20" name="Rectangle 19">
              <a:extLst>
                <a:ext uri="{FF2B5EF4-FFF2-40B4-BE49-F238E27FC236}">
                  <a16:creationId xmlns:a16="http://schemas.microsoft.com/office/drawing/2014/main" id="{4B78749C-B9FE-CBBC-A84E-CC6B7915FD54}"/>
                </a:ext>
              </a:extLst>
            </p:cNvPr>
            <p:cNvSpPr/>
            <p:nvPr/>
          </p:nvSpPr>
          <p:spPr>
            <a:xfrm>
              <a:off x="8992064" y="2537219"/>
              <a:ext cx="390475" cy="384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5" name="Group 34">
            <a:extLst>
              <a:ext uri="{FF2B5EF4-FFF2-40B4-BE49-F238E27FC236}">
                <a16:creationId xmlns:a16="http://schemas.microsoft.com/office/drawing/2014/main" id="{741ACF0A-616A-5C55-EE84-7654CB9389D3}"/>
              </a:ext>
            </a:extLst>
          </p:cNvPr>
          <p:cNvGrpSpPr/>
          <p:nvPr/>
        </p:nvGrpSpPr>
        <p:grpSpPr>
          <a:xfrm>
            <a:off x="3837139" y="1698171"/>
            <a:ext cx="3864633" cy="2639619"/>
            <a:chOff x="4134594" y="1698171"/>
            <a:chExt cx="3864633" cy="2639619"/>
          </a:xfrm>
        </p:grpSpPr>
        <p:pic>
          <p:nvPicPr>
            <p:cNvPr id="8" name="Picture 7" descr="A picture containing text, plot, line, diagram&#10;&#10;Description automatically generated">
              <a:extLst>
                <a:ext uri="{FF2B5EF4-FFF2-40B4-BE49-F238E27FC236}">
                  <a16:creationId xmlns:a16="http://schemas.microsoft.com/office/drawing/2014/main" id="{BC326D15-9C14-A47B-120A-8CCC2F747440}"/>
                </a:ext>
              </a:extLst>
            </p:cNvPr>
            <p:cNvPicPr>
              <a:picLocks noChangeAspect="1"/>
            </p:cNvPicPr>
            <p:nvPr/>
          </p:nvPicPr>
          <p:blipFill>
            <a:blip r:embed="rId5"/>
            <a:stretch>
              <a:fillRect/>
            </a:stretch>
          </p:blipFill>
          <p:spPr>
            <a:xfrm>
              <a:off x="4134594" y="1698171"/>
              <a:ext cx="3864633" cy="2639619"/>
            </a:xfrm>
            <a:prstGeom prst="rect">
              <a:avLst/>
            </a:prstGeom>
          </p:spPr>
        </p:pic>
        <p:sp>
          <p:nvSpPr>
            <p:cNvPr id="23" name="Rectangle 22">
              <a:extLst>
                <a:ext uri="{FF2B5EF4-FFF2-40B4-BE49-F238E27FC236}">
                  <a16:creationId xmlns:a16="http://schemas.microsoft.com/office/drawing/2014/main" id="{447DEBB1-4BA4-CBBB-087C-C3C4314B144D}"/>
                </a:ext>
              </a:extLst>
            </p:cNvPr>
            <p:cNvSpPr/>
            <p:nvPr/>
          </p:nvSpPr>
          <p:spPr>
            <a:xfrm>
              <a:off x="6945936" y="2384045"/>
              <a:ext cx="389142" cy="173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550281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F28CCD40-834B-4201-A59F-76C99ED61B84}"/>
              </a:ext>
            </a:extLst>
          </p:cNvPr>
          <p:cNvSpPr>
            <a:spLocks noGrp="1"/>
          </p:cNvSpPr>
          <p:nvPr>
            <p:ph type="title"/>
          </p:nvPr>
        </p:nvSpPr>
        <p:spPr>
          <a:xfrm>
            <a:off x="435026" y="327441"/>
            <a:ext cx="10595618" cy="920998"/>
          </a:xfrm>
        </p:spPr>
        <p:txBody>
          <a:bodyPr>
            <a:noAutofit/>
          </a:bodyPr>
          <a:lstStyle/>
          <a:p>
            <a:r>
              <a:rPr lang="en-US" sz="2600" dirty="0"/>
              <a:t>CLL14: 6-Year Follow-Up of Phase 3 Study of Venetoclax + Obinutuzumab vs Chlorambucil + Obinutuzumab – PFS by Mutational Status</a:t>
            </a:r>
          </a:p>
        </p:txBody>
      </p:sp>
      <p:sp>
        <p:nvSpPr>
          <p:cNvPr id="20" name="Text Placeholder 6">
            <a:extLst>
              <a:ext uri="{FF2B5EF4-FFF2-40B4-BE49-F238E27FC236}">
                <a16:creationId xmlns:a16="http://schemas.microsoft.com/office/drawing/2014/main" id="{56B8743A-A7A6-F64D-9FF9-B107AE7C358E}"/>
              </a:ext>
            </a:extLst>
          </p:cNvPr>
          <p:cNvSpPr>
            <a:spLocks noGrp="1"/>
          </p:cNvSpPr>
          <p:nvPr>
            <p:ph type="body" sz="quarter" idx="10"/>
          </p:nvPr>
        </p:nvSpPr>
        <p:spPr>
          <a:xfrm>
            <a:off x="435026" y="6180880"/>
            <a:ext cx="6302773" cy="567048"/>
          </a:xfrm>
        </p:spPr>
        <p:txBody>
          <a:bodyPr>
            <a:normAutofit/>
          </a:bodyPr>
          <a:lstStyle/>
          <a:p>
            <a:pPr>
              <a:spcBef>
                <a:spcPts val="0"/>
              </a:spcBef>
            </a:pPr>
            <a:r>
              <a:rPr lang="en-US" sz="900" dirty="0">
                <a:solidFill>
                  <a:schemeClr val="tx1"/>
                </a:solidFill>
              </a:rPr>
              <a:t>Al-</a:t>
            </a:r>
            <a:r>
              <a:rPr lang="en-US" sz="900" dirty="0" err="1">
                <a:solidFill>
                  <a:schemeClr val="tx1"/>
                </a:solidFill>
              </a:rPr>
              <a:t>Sawaf</a:t>
            </a:r>
            <a:r>
              <a:rPr lang="en-US" sz="900" dirty="0">
                <a:solidFill>
                  <a:schemeClr val="tx1"/>
                </a:solidFill>
              </a:rPr>
              <a:t> O, et al. EHA 2023. Abstract </a:t>
            </a:r>
            <a:r>
              <a:rPr lang="en-US" dirty="0">
                <a:solidFill>
                  <a:schemeClr val="tx1"/>
                </a:solidFill>
              </a:rPr>
              <a:t>S145.</a:t>
            </a:r>
            <a:endParaRPr lang="en-US" sz="900" dirty="0">
              <a:solidFill>
                <a:schemeClr val="tx1"/>
              </a:solidFill>
            </a:endParaRPr>
          </a:p>
        </p:txBody>
      </p:sp>
      <p:sp>
        <p:nvSpPr>
          <p:cNvPr id="14" name="Rectangle 13">
            <a:extLst>
              <a:ext uri="{FF2B5EF4-FFF2-40B4-BE49-F238E27FC236}">
                <a16:creationId xmlns:a16="http://schemas.microsoft.com/office/drawing/2014/main" id="{AC2F33BD-27A9-CCF0-4D37-BCDD610E58F7}"/>
              </a:ext>
            </a:extLst>
          </p:cNvPr>
          <p:cNvSpPr/>
          <p:nvPr/>
        </p:nvSpPr>
        <p:spPr>
          <a:xfrm>
            <a:off x="435026" y="1768867"/>
            <a:ext cx="5575388" cy="456235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63C4BD11-08AD-D815-F1E8-1C3304EAB483}"/>
              </a:ext>
            </a:extLst>
          </p:cNvPr>
          <p:cNvSpPr txBox="1"/>
          <p:nvPr/>
        </p:nvSpPr>
        <p:spPr>
          <a:xfrm>
            <a:off x="435026" y="1461090"/>
            <a:ext cx="5575388" cy="369332"/>
          </a:xfrm>
          <a:prstGeom prst="rect">
            <a:avLst/>
          </a:prstGeom>
          <a:solidFill>
            <a:schemeClr val="accent3"/>
          </a:solidFill>
          <a:ln w="3175">
            <a:solidFill>
              <a:schemeClr val="accent3"/>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panose="02110004020202020204"/>
                <a:ea typeface="+mn-ea"/>
                <a:cs typeface="+mn-cs"/>
              </a:rPr>
              <a:t>PFS by </a:t>
            </a:r>
            <a:r>
              <a:rPr kumimoji="0" lang="en-US" sz="1800" b="0" i="1" u="none" strike="noStrike" kern="1200" cap="none" spc="0" normalizeH="0" baseline="0" noProof="0" dirty="0">
                <a:ln>
                  <a:noFill/>
                </a:ln>
                <a:solidFill>
                  <a:prstClr val="white"/>
                </a:solidFill>
                <a:effectLst/>
                <a:uLnTx/>
                <a:uFillTx/>
                <a:latin typeface="Aptos Display" panose="02110004020202020204"/>
                <a:ea typeface="+mn-ea"/>
                <a:cs typeface="+mn-cs"/>
              </a:rPr>
              <a:t>TP53</a:t>
            </a:r>
            <a:r>
              <a:rPr kumimoji="0" lang="en-US" sz="1800" b="0" i="0" u="none" strike="noStrike" kern="1200" cap="none" spc="0" normalizeH="0" baseline="0" noProof="0" dirty="0">
                <a:ln>
                  <a:noFill/>
                </a:ln>
                <a:solidFill>
                  <a:prstClr val="white"/>
                </a:solidFill>
                <a:effectLst/>
                <a:uLnTx/>
                <a:uFillTx/>
                <a:latin typeface="Aptos Display" panose="02110004020202020204"/>
                <a:ea typeface="+mn-ea"/>
                <a:cs typeface="+mn-cs"/>
              </a:rPr>
              <a:t> Status</a:t>
            </a:r>
          </a:p>
        </p:txBody>
      </p:sp>
      <p:sp>
        <p:nvSpPr>
          <p:cNvPr id="17" name="Rectangle 16">
            <a:extLst>
              <a:ext uri="{FF2B5EF4-FFF2-40B4-BE49-F238E27FC236}">
                <a16:creationId xmlns:a16="http://schemas.microsoft.com/office/drawing/2014/main" id="{22B9DD8E-E9F4-60EF-BB55-9633DB38C6C5}"/>
              </a:ext>
            </a:extLst>
          </p:cNvPr>
          <p:cNvSpPr/>
          <p:nvPr/>
        </p:nvSpPr>
        <p:spPr>
          <a:xfrm>
            <a:off x="6119865" y="1768867"/>
            <a:ext cx="5540550" cy="4562359"/>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3BDA67AC-79FB-8A84-471E-A276CAD0A4EE}"/>
              </a:ext>
            </a:extLst>
          </p:cNvPr>
          <p:cNvSpPr txBox="1"/>
          <p:nvPr/>
        </p:nvSpPr>
        <p:spPr>
          <a:xfrm>
            <a:off x="6119865" y="1461090"/>
            <a:ext cx="5540550" cy="369332"/>
          </a:xfrm>
          <a:prstGeom prst="rect">
            <a:avLst/>
          </a:prstGeom>
          <a:solidFill>
            <a:schemeClr val="accent3"/>
          </a:solidFill>
          <a:ln w="3175">
            <a:solidFill>
              <a:schemeClr val="accent3"/>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Display" panose="02110004020202020204"/>
                <a:ea typeface="+mn-ea"/>
                <a:cs typeface="+mn-cs"/>
              </a:rPr>
              <a:t>PFS by </a:t>
            </a:r>
            <a:r>
              <a:rPr kumimoji="0" lang="en-US" sz="1800" b="0" i="1" u="none" strike="noStrike" kern="1200" cap="none" spc="0" normalizeH="0" baseline="0" noProof="0" dirty="0">
                <a:ln>
                  <a:noFill/>
                </a:ln>
                <a:solidFill>
                  <a:prstClr val="white"/>
                </a:solidFill>
                <a:effectLst/>
                <a:uLnTx/>
                <a:uFillTx/>
                <a:latin typeface="Aptos Display" panose="02110004020202020204"/>
                <a:ea typeface="+mn-ea"/>
                <a:cs typeface="+mn-cs"/>
              </a:rPr>
              <a:t>IGHV</a:t>
            </a:r>
            <a:r>
              <a:rPr kumimoji="0" lang="en-US" sz="1800" b="0" i="0" u="none" strike="noStrike" kern="1200" cap="none" spc="0" normalizeH="0" baseline="0" noProof="0" dirty="0">
                <a:ln>
                  <a:noFill/>
                </a:ln>
                <a:solidFill>
                  <a:prstClr val="white"/>
                </a:solidFill>
                <a:effectLst/>
                <a:uLnTx/>
                <a:uFillTx/>
                <a:latin typeface="Aptos Display" panose="02110004020202020204"/>
                <a:ea typeface="+mn-ea"/>
                <a:cs typeface="+mn-cs"/>
              </a:rPr>
              <a:t> Status</a:t>
            </a:r>
          </a:p>
        </p:txBody>
      </p:sp>
      <p:grpSp>
        <p:nvGrpSpPr>
          <p:cNvPr id="9" name="Group 8">
            <a:extLst>
              <a:ext uri="{FF2B5EF4-FFF2-40B4-BE49-F238E27FC236}">
                <a16:creationId xmlns:a16="http://schemas.microsoft.com/office/drawing/2014/main" id="{E571E369-49F4-E568-216A-163B58CA506B}"/>
              </a:ext>
            </a:extLst>
          </p:cNvPr>
          <p:cNvGrpSpPr/>
          <p:nvPr/>
        </p:nvGrpSpPr>
        <p:grpSpPr>
          <a:xfrm>
            <a:off x="501577" y="2673625"/>
            <a:ext cx="5405738" cy="3566230"/>
            <a:chOff x="766462" y="2494723"/>
            <a:chExt cx="5498726" cy="3566230"/>
          </a:xfrm>
        </p:grpSpPr>
        <p:pic>
          <p:nvPicPr>
            <p:cNvPr id="7" name="Picture 6" descr="A picture containing text, diagram, line, plot&#10;&#10;Description automatically generated">
              <a:extLst>
                <a:ext uri="{FF2B5EF4-FFF2-40B4-BE49-F238E27FC236}">
                  <a16:creationId xmlns:a16="http://schemas.microsoft.com/office/drawing/2014/main" id="{5D5E62A6-C7F1-9ADA-264F-C484806DA6A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66462" y="2494723"/>
              <a:ext cx="5498726" cy="3566230"/>
            </a:xfrm>
            <a:prstGeom prst="rect">
              <a:avLst/>
            </a:prstGeom>
          </p:spPr>
        </p:pic>
        <p:sp>
          <p:nvSpPr>
            <p:cNvPr id="8" name="Rectangle 7">
              <a:extLst>
                <a:ext uri="{FF2B5EF4-FFF2-40B4-BE49-F238E27FC236}">
                  <a16:creationId xmlns:a16="http://schemas.microsoft.com/office/drawing/2014/main" id="{5DD9D2FA-49D1-FE46-6AE1-FC20CE82DC21}"/>
                </a:ext>
              </a:extLst>
            </p:cNvPr>
            <p:cNvSpPr/>
            <p:nvPr/>
          </p:nvSpPr>
          <p:spPr>
            <a:xfrm>
              <a:off x="4244009" y="3031435"/>
              <a:ext cx="347869" cy="208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73" name="TextBox 72">
            <a:extLst>
              <a:ext uri="{FF2B5EF4-FFF2-40B4-BE49-F238E27FC236}">
                <a16:creationId xmlns:a16="http://schemas.microsoft.com/office/drawing/2014/main" id="{A9E65F76-8DF9-CF4E-A904-64763B138F0B}"/>
              </a:ext>
            </a:extLst>
          </p:cNvPr>
          <p:cNvSpPr txBox="1"/>
          <p:nvPr/>
        </p:nvSpPr>
        <p:spPr>
          <a:xfrm>
            <a:off x="3519670" y="1942923"/>
            <a:ext cx="2705804" cy="123572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Median PFS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Ven-G &amp; no </a:t>
            </a:r>
            <a:r>
              <a:rPr kumimoji="0" lang="en-US" sz="1100" b="0" i="1" u="none" strike="noStrike" kern="1200" cap="none" spc="0" normalizeH="0" baseline="0" noProof="0" dirty="0">
                <a:ln>
                  <a:noFill/>
                </a:ln>
                <a:solidFill>
                  <a:srgbClr val="47539A"/>
                </a:solidFill>
                <a:effectLst/>
                <a:uLnTx/>
                <a:uFillTx/>
                <a:latin typeface="Aptos" panose="02110004020202020204"/>
                <a:ea typeface="+mn-ea"/>
                <a:cs typeface="+mn-cs"/>
              </a:rPr>
              <a:t>TP53 </a:t>
            </a: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del/mut: 76.6 </a:t>
            </a:r>
            <a:r>
              <a:rPr kumimoji="0" lang="en-US" sz="1100" b="0" i="0" u="none" strike="noStrike" kern="1200" cap="none" spc="0" normalizeH="0" baseline="0" noProof="0" dirty="0" err="1">
                <a:ln>
                  <a:noFill/>
                </a:ln>
                <a:solidFill>
                  <a:srgbClr val="47539A"/>
                </a:solidFill>
                <a:effectLst/>
                <a:uLnTx/>
                <a:uFillTx/>
                <a:latin typeface="Aptos" panose="02110004020202020204"/>
                <a:ea typeface="+mn-ea"/>
                <a:cs typeface="+mn-cs"/>
              </a:rPr>
              <a:t>mo</a:t>
            </a: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Ven-G &amp; </a:t>
            </a:r>
            <a:r>
              <a:rPr kumimoji="0" lang="en-US" sz="1100" b="0" i="1" u="none" strike="noStrike" kern="1200" cap="none" spc="0" normalizeH="0" baseline="0" noProof="0" dirty="0">
                <a:ln>
                  <a:noFill/>
                </a:ln>
                <a:solidFill>
                  <a:srgbClr val="47539A"/>
                </a:solidFill>
                <a:effectLst/>
                <a:uLnTx/>
                <a:uFillTx/>
                <a:latin typeface="Aptos" panose="02110004020202020204"/>
                <a:ea typeface="+mn-ea"/>
                <a:cs typeface="+mn-cs"/>
              </a:rPr>
              <a:t>TP53 </a:t>
            </a: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del/mut: 51.9 </a:t>
            </a:r>
            <a:r>
              <a:rPr kumimoji="0" lang="en-US" sz="1100" b="0" i="0" u="none" strike="noStrike" kern="1200" cap="none" spc="0" normalizeH="0" baseline="0" noProof="0" dirty="0" err="1">
                <a:ln>
                  <a:noFill/>
                </a:ln>
                <a:solidFill>
                  <a:srgbClr val="47539A"/>
                </a:solidFill>
                <a:effectLst/>
                <a:uLnTx/>
                <a:uFillTx/>
                <a:latin typeface="Aptos" panose="02110004020202020204"/>
                <a:ea typeface="+mn-ea"/>
                <a:cs typeface="+mn-cs"/>
              </a:rPr>
              <a:t>mo</a:t>
            </a:r>
            <a:endPar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HR 2.29 (95% CI: 1.27-3.83), </a:t>
            </a:r>
            <a:r>
              <a:rPr kumimoji="0" lang="en-US" sz="1100" b="0" i="1" u="none" strike="noStrike" kern="1200" cap="none" spc="0" normalizeH="0" baseline="0" noProof="0" dirty="0">
                <a:ln>
                  <a:noFill/>
                </a:ln>
                <a:solidFill>
                  <a:srgbClr val="47539A"/>
                </a:solidFill>
                <a:effectLst/>
                <a:uLnTx/>
                <a:uFillTx/>
                <a:latin typeface="Aptos" panose="02110004020202020204"/>
                <a:ea typeface="+mn-ea"/>
                <a:cs typeface="+mn-cs"/>
              </a:rPr>
              <a:t>P</a:t>
            </a: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=0.001</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Clb-G </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&amp; no </a:t>
            </a:r>
            <a:r>
              <a:rPr kumimoji="0" lang="en-US" sz="1100" b="0" i="1" u="none" strike="noStrike" kern="1200" cap="none" spc="0" normalizeH="0" baseline="0" noProof="0" dirty="0">
                <a:ln>
                  <a:noFill/>
                </a:ln>
                <a:solidFill>
                  <a:srgbClr val="8C1956"/>
                </a:solidFill>
                <a:effectLst/>
                <a:uLnTx/>
                <a:uFillTx/>
                <a:latin typeface="Aptos" panose="02110004020202020204"/>
                <a:ea typeface="+mn-ea"/>
                <a:cs typeface="+mn-cs"/>
              </a:rPr>
              <a:t>TP53 </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del/mut: 38.9 mo </a:t>
            </a:r>
            <a:b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br>
            <a:r>
              <a:rPr kumimoji="0" lang="en-US" sz="11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Clb-G </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&amp; </a:t>
            </a:r>
            <a:r>
              <a:rPr kumimoji="0" lang="en-US" sz="1100" b="0" i="1" u="none" strike="noStrike" kern="1200" cap="none" spc="0" normalizeH="0" baseline="0" noProof="0" dirty="0">
                <a:ln>
                  <a:noFill/>
                </a:ln>
                <a:solidFill>
                  <a:srgbClr val="8C1956"/>
                </a:solidFill>
                <a:effectLst/>
                <a:uLnTx/>
                <a:uFillTx/>
                <a:latin typeface="Aptos" panose="02110004020202020204"/>
                <a:ea typeface="+mn-ea"/>
                <a:cs typeface="+mn-cs"/>
              </a:rPr>
              <a:t>TP53 del</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/mut: 20.8 </a:t>
            </a:r>
            <a:r>
              <a:rPr kumimoji="0" lang="en-US" sz="1100" b="0" i="0" u="none" strike="noStrike" kern="1200" cap="none" spc="0" normalizeH="0" baseline="0" noProof="0" dirty="0" err="1">
                <a:ln>
                  <a:noFill/>
                </a:ln>
                <a:solidFill>
                  <a:srgbClr val="8C1956"/>
                </a:solidFill>
                <a:effectLst/>
                <a:uLnTx/>
                <a:uFillTx/>
                <a:latin typeface="Aptos" panose="02110004020202020204"/>
                <a:ea typeface="+mn-ea"/>
                <a:cs typeface="+mn-cs"/>
              </a:rPr>
              <a:t>mo</a:t>
            </a:r>
            <a:endPar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HR 1.66 (95% CI: 1.05-2.63), </a:t>
            </a:r>
            <a:r>
              <a:rPr kumimoji="0" lang="en-US" sz="1100" b="0" i="1" u="none" strike="noStrike" kern="1200" cap="none" spc="0" normalizeH="0" baseline="0" noProof="0" dirty="0">
                <a:ln>
                  <a:noFill/>
                </a:ln>
                <a:solidFill>
                  <a:srgbClr val="8C1956"/>
                </a:solidFill>
                <a:effectLst/>
                <a:uLnTx/>
                <a:uFillTx/>
                <a:latin typeface="Aptos" panose="02110004020202020204"/>
                <a:ea typeface="+mn-ea"/>
                <a:cs typeface="+mn-cs"/>
              </a:rPr>
              <a:t>P</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=0.03</a:t>
            </a:r>
          </a:p>
        </p:txBody>
      </p:sp>
      <p:pic>
        <p:nvPicPr>
          <p:cNvPr id="11" name="Picture 10" descr="A picture containing text, diagram, line, plot&#10;&#10;Description automatically generated">
            <a:extLst>
              <a:ext uri="{FF2B5EF4-FFF2-40B4-BE49-F238E27FC236}">
                <a16:creationId xmlns:a16="http://schemas.microsoft.com/office/drawing/2014/main" id="{03A44C3D-839E-4F50-06C9-983D372DE2DF}"/>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145962" y="2622933"/>
            <a:ext cx="5406780" cy="3667613"/>
          </a:xfrm>
          <a:prstGeom prst="rect">
            <a:avLst/>
          </a:prstGeom>
        </p:spPr>
      </p:pic>
      <p:sp>
        <p:nvSpPr>
          <p:cNvPr id="85" name="TextBox 84">
            <a:extLst>
              <a:ext uri="{FF2B5EF4-FFF2-40B4-BE49-F238E27FC236}">
                <a16:creationId xmlns:a16="http://schemas.microsoft.com/office/drawing/2014/main" id="{B9B35F31-2DE6-5247-9729-9ADE90AA5233}"/>
              </a:ext>
            </a:extLst>
          </p:cNvPr>
          <p:cNvSpPr txBox="1"/>
          <p:nvPr/>
        </p:nvSpPr>
        <p:spPr>
          <a:xfrm>
            <a:off x="9243567" y="1898333"/>
            <a:ext cx="2948433" cy="123572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Median PFS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Ven-G &amp; </a:t>
            </a:r>
            <a:r>
              <a:rPr kumimoji="0" lang="en-US" sz="1100" b="0" i="1" u="none" strike="noStrike" kern="1200" cap="none" spc="0" normalizeH="0" baseline="0" noProof="0" dirty="0">
                <a:ln>
                  <a:noFill/>
                </a:ln>
                <a:solidFill>
                  <a:srgbClr val="47539A"/>
                </a:solidFill>
                <a:effectLst/>
                <a:uLnTx/>
                <a:uFillTx/>
                <a:latin typeface="Aptos" panose="02110004020202020204"/>
                <a:ea typeface="+mn-ea"/>
                <a:cs typeface="+mn-cs"/>
              </a:rPr>
              <a:t>IGHV-</a:t>
            </a: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mut: NR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Ven-G &amp; </a:t>
            </a:r>
            <a:r>
              <a:rPr kumimoji="0" lang="en-US" sz="1100" b="0" i="1" u="none" strike="noStrike" kern="1200" cap="none" spc="0" normalizeH="0" baseline="0" noProof="0" dirty="0">
                <a:ln>
                  <a:noFill/>
                </a:ln>
                <a:solidFill>
                  <a:srgbClr val="47539A"/>
                </a:solidFill>
                <a:effectLst/>
                <a:uLnTx/>
                <a:uFillTx/>
                <a:latin typeface="Aptos" panose="02110004020202020204"/>
                <a:ea typeface="+mn-ea"/>
                <a:cs typeface="+mn-cs"/>
              </a:rPr>
              <a:t>IGHV-</a:t>
            </a: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unmut: 64.8 </a:t>
            </a:r>
            <a:r>
              <a:rPr kumimoji="0" lang="en-US" sz="1100" b="0" i="0" u="none" strike="noStrike" kern="1200" cap="none" spc="0" normalizeH="0" baseline="0" noProof="0" dirty="0" err="1">
                <a:ln>
                  <a:noFill/>
                </a:ln>
                <a:solidFill>
                  <a:srgbClr val="47539A"/>
                </a:solidFill>
                <a:effectLst/>
                <a:uLnTx/>
                <a:uFillTx/>
                <a:latin typeface="Aptos" panose="02110004020202020204"/>
                <a:ea typeface="+mn-ea"/>
                <a:cs typeface="+mn-cs"/>
              </a:rPr>
              <a:t>mo</a:t>
            </a:r>
            <a:endPar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HR 0.38 (95% CI: 0.23-0.61), </a:t>
            </a:r>
            <a:r>
              <a:rPr kumimoji="0" lang="en-US" sz="1100" b="0" i="1" u="none" strike="noStrike" kern="1200" cap="none" spc="0" normalizeH="0" baseline="0" noProof="0" dirty="0">
                <a:ln>
                  <a:noFill/>
                </a:ln>
                <a:solidFill>
                  <a:srgbClr val="47539A"/>
                </a:solidFill>
                <a:effectLst/>
                <a:uLnTx/>
                <a:uFillTx/>
                <a:latin typeface="Aptos" panose="02110004020202020204"/>
                <a:ea typeface="+mn-ea"/>
                <a:cs typeface="+mn-cs"/>
              </a:rPr>
              <a:t>P</a:t>
            </a:r>
            <a:r>
              <a:rPr kumimoji="0" lang="en-US" sz="1100" b="0" i="0" u="none" strike="noStrike" kern="1200" cap="none" spc="0" normalizeH="0" baseline="0" noProof="0" dirty="0">
                <a:ln>
                  <a:noFill/>
                </a:ln>
                <a:solidFill>
                  <a:srgbClr val="47539A"/>
                </a:solidFill>
                <a:effectLst/>
                <a:uLnTx/>
                <a:uFillTx/>
                <a:latin typeface="Aptos" panose="02110004020202020204"/>
                <a:ea typeface="+mn-ea"/>
                <a:cs typeface="+mn-cs"/>
              </a:rPr>
              <a:t>&lt;0.001 </a:t>
            </a:r>
            <a:endPar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1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Clb-G </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&amp; </a:t>
            </a:r>
            <a:r>
              <a:rPr kumimoji="0" lang="en-US" sz="1100" b="0" i="1" u="none" strike="noStrike" kern="1200" cap="none" spc="0" normalizeH="0" baseline="0" noProof="0" dirty="0">
                <a:ln>
                  <a:noFill/>
                </a:ln>
                <a:solidFill>
                  <a:srgbClr val="8C1956"/>
                </a:solidFill>
                <a:effectLst/>
                <a:uLnTx/>
                <a:uFillTx/>
                <a:latin typeface="Aptos" panose="02110004020202020204"/>
                <a:ea typeface="+mn-ea"/>
                <a:cs typeface="+mn-cs"/>
              </a:rPr>
              <a:t>IGHV-</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mut: 59.9 mo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EA72E">
                    <a:lumMod val="75000"/>
                  </a:srgbClr>
                </a:solidFill>
                <a:effectLst/>
                <a:uLnTx/>
                <a:uFillTx/>
                <a:latin typeface="Aptos" panose="02110004020202020204"/>
                <a:ea typeface="+mn-ea"/>
                <a:cs typeface="+mn-cs"/>
              </a:rPr>
              <a:t>Clb-G </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&amp; </a:t>
            </a:r>
            <a:r>
              <a:rPr kumimoji="0" lang="en-US" sz="1100" b="0" i="1" u="none" strike="noStrike" kern="1200" cap="none" spc="0" normalizeH="0" baseline="0" noProof="0" dirty="0">
                <a:ln>
                  <a:noFill/>
                </a:ln>
                <a:solidFill>
                  <a:srgbClr val="8C1956"/>
                </a:solidFill>
                <a:effectLst/>
                <a:uLnTx/>
                <a:uFillTx/>
                <a:latin typeface="Aptos" panose="02110004020202020204"/>
                <a:ea typeface="+mn-ea"/>
                <a:cs typeface="+mn-cs"/>
              </a:rPr>
              <a:t>IGHV-</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unmut: 26.9 </a:t>
            </a:r>
            <a:r>
              <a:rPr kumimoji="0" lang="en-US" sz="1100" b="0" i="0" u="none" strike="noStrike" kern="1200" cap="none" spc="0" normalizeH="0" baseline="0" noProof="0" dirty="0" err="1">
                <a:ln>
                  <a:noFill/>
                </a:ln>
                <a:solidFill>
                  <a:srgbClr val="8C1956"/>
                </a:solidFill>
                <a:effectLst/>
                <a:uLnTx/>
                <a:uFillTx/>
                <a:latin typeface="Aptos" panose="02110004020202020204"/>
                <a:ea typeface="+mn-ea"/>
                <a:cs typeface="+mn-cs"/>
              </a:rPr>
              <a:t>mo</a:t>
            </a:r>
            <a:endPar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HR 0.33 (95% CI: 0.23-0.47), </a:t>
            </a:r>
            <a:r>
              <a:rPr kumimoji="0" lang="en-US" sz="1100" b="0" i="1" u="none" strike="noStrike" kern="1200" cap="none" spc="0" normalizeH="0" baseline="0" noProof="0" dirty="0">
                <a:ln>
                  <a:noFill/>
                </a:ln>
                <a:solidFill>
                  <a:srgbClr val="8C1956"/>
                </a:solidFill>
                <a:effectLst/>
                <a:uLnTx/>
                <a:uFillTx/>
                <a:latin typeface="Aptos" panose="02110004020202020204"/>
                <a:ea typeface="+mn-ea"/>
                <a:cs typeface="+mn-cs"/>
              </a:rPr>
              <a:t>P</a:t>
            </a:r>
            <a:r>
              <a:rPr kumimoji="0" lang="en-US" sz="1100" b="0" i="0" u="none" strike="noStrike" kern="1200" cap="none" spc="0" normalizeH="0" baseline="0" noProof="0" dirty="0">
                <a:ln>
                  <a:noFill/>
                </a:ln>
                <a:solidFill>
                  <a:srgbClr val="8C1956"/>
                </a:solidFill>
                <a:effectLst/>
                <a:uLnTx/>
                <a:uFillTx/>
                <a:latin typeface="Aptos" panose="02110004020202020204"/>
                <a:ea typeface="+mn-ea"/>
                <a:cs typeface="+mn-cs"/>
              </a:rPr>
              <a:t>&lt;0.001</a:t>
            </a:r>
          </a:p>
        </p:txBody>
      </p:sp>
    </p:spTree>
    <p:extLst>
      <p:ext uri="{BB962C8B-B14F-4D97-AF65-F5344CB8AC3E}">
        <p14:creationId xmlns:p14="http://schemas.microsoft.com/office/powerpoint/2010/main" val="2084282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6845E55-A909-7949-A241-F9625F637F2C}"/>
              </a:ext>
            </a:extLst>
          </p:cNvPr>
          <p:cNvSpPr>
            <a:spLocks noGrp="1"/>
          </p:cNvSpPr>
          <p:nvPr>
            <p:ph type="title"/>
          </p:nvPr>
        </p:nvSpPr>
        <p:spPr/>
        <p:txBody>
          <a:bodyPr/>
          <a:lstStyle/>
          <a:p>
            <a:r>
              <a:rPr lang="en-US" sz="2600" dirty="0"/>
              <a:t>CLL14: 6-Year Follow-Up of Phase 3 Study of Venetoclax + Obinutuzumab </a:t>
            </a:r>
            <a:br>
              <a:rPr lang="en-US" sz="2600" dirty="0"/>
            </a:br>
            <a:r>
              <a:rPr lang="en-US" sz="2600" dirty="0"/>
              <a:t>vs Chlorambucil + Obinutuzumab – Safety</a:t>
            </a:r>
          </a:p>
        </p:txBody>
      </p:sp>
      <p:sp>
        <p:nvSpPr>
          <p:cNvPr id="5" name="Text Placeholder 4">
            <a:extLst>
              <a:ext uri="{FF2B5EF4-FFF2-40B4-BE49-F238E27FC236}">
                <a16:creationId xmlns:a16="http://schemas.microsoft.com/office/drawing/2014/main" id="{45C74664-0169-8041-AA34-99111146C7BA}"/>
              </a:ext>
            </a:extLst>
          </p:cNvPr>
          <p:cNvSpPr>
            <a:spLocks noGrp="1"/>
          </p:cNvSpPr>
          <p:nvPr>
            <p:ph type="body" sz="quarter" idx="10"/>
          </p:nvPr>
        </p:nvSpPr>
        <p:spPr>
          <a:xfrm>
            <a:off x="347372" y="6152360"/>
            <a:ext cx="6302773" cy="567048"/>
          </a:xfrm>
        </p:spPr>
        <p:txBody>
          <a:bodyPr/>
          <a:lstStyle/>
          <a:p>
            <a:pPr>
              <a:spcBef>
                <a:spcPts val="0"/>
              </a:spcBef>
            </a:pPr>
            <a:r>
              <a:rPr lang="en-US" baseline="30000" dirty="0">
                <a:solidFill>
                  <a:schemeClr val="tx1"/>
                </a:solidFill>
              </a:rPr>
              <a:t>a</a:t>
            </a:r>
            <a:r>
              <a:rPr lang="en-US" sz="900" dirty="0">
                <a:solidFill>
                  <a:schemeClr val="tx1"/>
                </a:solidFill>
              </a:rPr>
              <a:t> Excluding non-melanoma skin cancers.</a:t>
            </a:r>
            <a:endParaRPr lang="en-US" sz="900" baseline="30000" dirty="0">
              <a:solidFill>
                <a:schemeClr val="tx1"/>
              </a:solidFill>
            </a:endParaRPr>
          </a:p>
          <a:p>
            <a:pPr>
              <a:spcBef>
                <a:spcPts val="0"/>
              </a:spcBef>
            </a:pPr>
            <a:r>
              <a:rPr lang="en-US" sz="900" dirty="0">
                <a:solidFill>
                  <a:schemeClr val="tx1"/>
                </a:solidFill>
              </a:rPr>
              <a:t>Al-</a:t>
            </a:r>
            <a:r>
              <a:rPr lang="en-US" sz="900" dirty="0" err="1">
                <a:solidFill>
                  <a:schemeClr val="tx1"/>
                </a:solidFill>
              </a:rPr>
              <a:t>Sawaf</a:t>
            </a:r>
            <a:r>
              <a:rPr lang="en-US" sz="900" dirty="0">
                <a:solidFill>
                  <a:schemeClr val="tx1"/>
                </a:solidFill>
              </a:rPr>
              <a:t> O, et al. EHA 2023. Abstract </a:t>
            </a:r>
            <a:r>
              <a:rPr lang="en-US" dirty="0">
                <a:solidFill>
                  <a:schemeClr val="tx1"/>
                </a:solidFill>
              </a:rPr>
              <a:t>S145.</a:t>
            </a:r>
            <a:endParaRPr lang="en-US" sz="900" dirty="0">
              <a:solidFill>
                <a:schemeClr val="tx1"/>
              </a:solidFill>
            </a:endParaRPr>
          </a:p>
        </p:txBody>
      </p:sp>
      <p:graphicFrame>
        <p:nvGraphicFramePr>
          <p:cNvPr id="18" name="Table 1">
            <a:extLst>
              <a:ext uri="{FF2B5EF4-FFF2-40B4-BE49-F238E27FC236}">
                <a16:creationId xmlns:a16="http://schemas.microsoft.com/office/drawing/2014/main" id="{E70B387F-5248-45A5-91EC-F331065FA958}"/>
              </a:ext>
            </a:extLst>
          </p:cNvPr>
          <p:cNvGraphicFramePr>
            <a:graphicFrameLocks noGrp="1"/>
          </p:cNvGraphicFramePr>
          <p:nvPr/>
        </p:nvGraphicFramePr>
        <p:xfrm>
          <a:off x="429658" y="1395924"/>
          <a:ext cx="5886253" cy="4756436"/>
        </p:xfrm>
        <a:graphic>
          <a:graphicData uri="http://schemas.openxmlformats.org/drawingml/2006/table">
            <a:tbl>
              <a:tblPr firstRow="1" bandRow="1">
                <a:tableStyleId>{F5AB1C69-6EDB-4FF4-983F-18BD219EF322}</a:tableStyleId>
              </a:tblPr>
              <a:tblGrid>
                <a:gridCol w="2037549">
                  <a:extLst>
                    <a:ext uri="{9D8B030D-6E8A-4147-A177-3AD203B41FA5}">
                      <a16:colId xmlns:a16="http://schemas.microsoft.com/office/drawing/2014/main" val="2132207957"/>
                    </a:ext>
                  </a:extLst>
                </a:gridCol>
                <a:gridCol w="943310">
                  <a:extLst>
                    <a:ext uri="{9D8B030D-6E8A-4147-A177-3AD203B41FA5}">
                      <a16:colId xmlns:a16="http://schemas.microsoft.com/office/drawing/2014/main" val="1825982089"/>
                    </a:ext>
                  </a:extLst>
                </a:gridCol>
                <a:gridCol w="943310">
                  <a:extLst>
                    <a:ext uri="{9D8B030D-6E8A-4147-A177-3AD203B41FA5}">
                      <a16:colId xmlns:a16="http://schemas.microsoft.com/office/drawing/2014/main" val="111187591"/>
                    </a:ext>
                  </a:extLst>
                </a:gridCol>
                <a:gridCol w="943310">
                  <a:extLst>
                    <a:ext uri="{9D8B030D-6E8A-4147-A177-3AD203B41FA5}">
                      <a16:colId xmlns:a16="http://schemas.microsoft.com/office/drawing/2014/main" val="927556824"/>
                    </a:ext>
                  </a:extLst>
                </a:gridCol>
                <a:gridCol w="1018774">
                  <a:extLst>
                    <a:ext uri="{9D8B030D-6E8A-4147-A177-3AD203B41FA5}">
                      <a16:colId xmlns:a16="http://schemas.microsoft.com/office/drawing/2014/main" val="3059722028"/>
                    </a:ext>
                  </a:extLst>
                </a:gridCol>
              </a:tblGrid>
              <a:tr h="664564">
                <a:tc rowSpan="2">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300" dirty="0"/>
                        <a:t>Most Frequent </a:t>
                      </a:r>
                      <a:br>
                        <a:rPr lang="en-US" sz="1300" dirty="0"/>
                      </a:br>
                      <a:r>
                        <a:rPr lang="en-US" sz="1300" dirty="0"/>
                        <a:t>Grade ≥3 AEs,%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300" b="1" dirty="0"/>
                        <a:t>Ven-G </a:t>
                      </a:r>
                      <a:br>
                        <a:rPr lang="en-US" sz="1300" b="1" dirty="0"/>
                      </a:br>
                      <a:r>
                        <a:rPr lang="en-US" sz="1300" b="1" dirty="0"/>
                        <a:t>(n=212)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1" dirty="0"/>
                    </a:p>
                  </a:txBody>
                  <a:tcPr/>
                </a:tc>
                <a:tc gridSpan="2">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300" b="1" dirty="0"/>
                        <a:t>Clb-G </a:t>
                      </a:r>
                      <a:br>
                        <a:rPr lang="en-US" sz="1300" b="1" dirty="0"/>
                      </a:br>
                      <a:r>
                        <a:rPr lang="en-US" sz="1300" b="1" dirty="0"/>
                        <a:t>(n=214)</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400" b="1" dirty="0"/>
                    </a:p>
                  </a:txBody>
                  <a:tcPr/>
                </a:tc>
                <a:extLst>
                  <a:ext uri="{0D108BD9-81ED-4DB2-BD59-A6C34878D82A}">
                    <a16:rowId xmlns:a16="http://schemas.microsoft.com/office/drawing/2014/main" val="3133745500"/>
                  </a:ext>
                </a:extLst>
              </a:tr>
              <a:tr h="549230">
                <a:tc vMerge="1">
                  <a:txBody>
                    <a:bodyPr/>
                    <a:lstStyle/>
                    <a:p>
                      <a:endParaRPr lang="en-US" sz="1400" b="0" baseline="30000" dirty="0"/>
                    </a:p>
                  </a:txBody>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bg1"/>
                          </a:solidFill>
                        </a:rPr>
                        <a:t>During treatment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bg1"/>
                          </a:solidFill>
                        </a:rPr>
                        <a:t>After treatment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bg1"/>
                          </a:solidFill>
                        </a:rPr>
                        <a:t>During treatment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bg1"/>
                          </a:solidFill>
                        </a:rPr>
                        <a:t>After treatment</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04028872"/>
                  </a:ext>
                </a:extLst>
              </a:tr>
              <a:tr h="443042">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300" b="1" baseline="0" dirty="0">
                          <a:solidFill>
                            <a:schemeClr val="accent2"/>
                          </a:solidFill>
                        </a:rPr>
                        <a:t>Neutropenia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51.9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47.2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1.9</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888327"/>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300" b="1" dirty="0">
                          <a:solidFill>
                            <a:schemeClr val="accent2"/>
                          </a:solidFill>
                        </a:rPr>
                        <a:t>Thrombocytopenia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14.2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0.5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15.0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4556881"/>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Anemia</a:t>
                      </a:r>
                      <a:endParaRPr lang="en-US" sz="1300" b="1" dirty="0">
                        <a:solidFill>
                          <a:schemeClr val="accent2"/>
                        </a:solidFill>
                        <a:effectLst/>
                        <a:latin typeface="+mn-lt"/>
                        <a:ea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7.5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1.9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6.1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0.5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0674696"/>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Febrile neutropenia</a:t>
                      </a:r>
                      <a:endParaRPr lang="en-US" sz="1300" b="1" dirty="0">
                        <a:solidFill>
                          <a:schemeClr val="accent2"/>
                        </a:solidFill>
                        <a:effectLst/>
                        <a:latin typeface="+mn-lt"/>
                        <a:ea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4.2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3.3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0.5</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509786"/>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Leukopenia</a:t>
                      </a:r>
                      <a:endParaRPr lang="en-US" sz="1300" b="1" dirty="0">
                        <a:solidFill>
                          <a:schemeClr val="accent2"/>
                        </a:solidFill>
                        <a:effectLst/>
                        <a:latin typeface="+mn-lt"/>
                        <a:ea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2.4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4.7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9324791"/>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Pneumonia</a:t>
                      </a:r>
                      <a:endParaRPr lang="en-US" sz="1300" b="1" dirty="0">
                        <a:solidFill>
                          <a:schemeClr val="accent2"/>
                        </a:solidFill>
                        <a:effectLst/>
                        <a:latin typeface="+mn-lt"/>
                        <a:ea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3.8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3.3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3.7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1.4 </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6303190"/>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Infusion-related reaction</a:t>
                      </a:r>
                      <a:endParaRPr lang="en-US" sz="1300" b="1" dirty="0">
                        <a:solidFill>
                          <a:schemeClr val="accent2"/>
                        </a:solidFill>
                        <a:effectLst/>
                        <a:latin typeface="+mn-lt"/>
                        <a:ea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9.0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9.8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0.5</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506722"/>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TLS</a:t>
                      </a:r>
                      <a:endParaRPr lang="en-US" sz="1300" b="1" dirty="0">
                        <a:solidFill>
                          <a:schemeClr val="accent2"/>
                        </a:solidFill>
                        <a:effectLst/>
                        <a:latin typeface="+mn-lt"/>
                        <a:ea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1.4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 3.3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0</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0307073"/>
                  </a:ext>
                </a:extLst>
              </a:tr>
            </a:tbl>
          </a:graphicData>
        </a:graphic>
      </p:graphicFrame>
      <p:graphicFrame>
        <p:nvGraphicFramePr>
          <p:cNvPr id="19" name="Table 1">
            <a:extLst>
              <a:ext uri="{FF2B5EF4-FFF2-40B4-BE49-F238E27FC236}">
                <a16:creationId xmlns:a16="http://schemas.microsoft.com/office/drawing/2014/main" id="{5BB60C56-D2D3-4B1D-9D11-EF4A49DD8932}"/>
              </a:ext>
            </a:extLst>
          </p:cNvPr>
          <p:cNvGraphicFramePr>
            <a:graphicFrameLocks noGrp="1"/>
          </p:cNvGraphicFramePr>
          <p:nvPr/>
        </p:nvGraphicFramePr>
        <p:xfrm>
          <a:off x="6400800" y="1395924"/>
          <a:ext cx="5361541" cy="3430800"/>
        </p:xfrm>
        <a:graphic>
          <a:graphicData uri="http://schemas.openxmlformats.org/drawingml/2006/table">
            <a:tbl>
              <a:tblPr firstRow="1" bandRow="1">
                <a:tableStyleId>{F5AB1C69-6EDB-4FF4-983F-18BD219EF322}</a:tableStyleId>
              </a:tblPr>
              <a:tblGrid>
                <a:gridCol w="2872255">
                  <a:extLst>
                    <a:ext uri="{9D8B030D-6E8A-4147-A177-3AD203B41FA5}">
                      <a16:colId xmlns:a16="http://schemas.microsoft.com/office/drawing/2014/main" val="2132207957"/>
                    </a:ext>
                  </a:extLst>
                </a:gridCol>
                <a:gridCol w="1244643">
                  <a:extLst>
                    <a:ext uri="{9D8B030D-6E8A-4147-A177-3AD203B41FA5}">
                      <a16:colId xmlns:a16="http://schemas.microsoft.com/office/drawing/2014/main" val="1825982089"/>
                    </a:ext>
                  </a:extLst>
                </a:gridCol>
                <a:gridCol w="1244643">
                  <a:extLst>
                    <a:ext uri="{9D8B030D-6E8A-4147-A177-3AD203B41FA5}">
                      <a16:colId xmlns:a16="http://schemas.microsoft.com/office/drawing/2014/main" val="1103637484"/>
                    </a:ext>
                  </a:extLst>
                </a:gridCol>
              </a:tblGrid>
              <a:tr h="666000">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r>
                        <a:rPr lang="en-US" sz="1300" dirty="0"/>
                        <a:t>Secondary Primary Malignancies (SPM)</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en-US" sz="1300" b="1" dirty="0"/>
                        <a:t>Ven-G (n=212)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Clb-G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(n=214)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33745500"/>
                  </a:ext>
                </a:extLst>
              </a:tr>
              <a:tr h="550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300" b="1" baseline="0" dirty="0">
                          <a:solidFill>
                            <a:schemeClr val="accent2"/>
                          </a:solidFill>
                        </a:rPr>
                        <a:t>Overall total number of </a:t>
                      </a:r>
                      <a:r>
                        <a:rPr lang="en-US" sz="1300" b="1" baseline="0" dirty="0" err="1">
                          <a:solidFill>
                            <a:schemeClr val="accent2"/>
                          </a:solidFill>
                        </a:rPr>
                        <a:t>events,</a:t>
                      </a:r>
                      <a:r>
                        <a:rPr lang="en-US" sz="1300" b="1" baseline="30000" dirty="0" err="1">
                          <a:solidFill>
                            <a:schemeClr val="accent2"/>
                          </a:solidFill>
                        </a:rPr>
                        <a:t>a</a:t>
                      </a:r>
                      <a:r>
                        <a:rPr lang="en-US" sz="1300" b="1" baseline="0" dirty="0">
                          <a:solidFill>
                            <a:schemeClr val="accent2"/>
                          </a:solidFill>
                        </a:rPr>
                        <a:t> 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 20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5888327"/>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en-US" sz="1300" b="1" dirty="0">
                          <a:solidFill>
                            <a:schemeClr val="accent2"/>
                          </a:solidFill>
                        </a:rPr>
                        <a:t>Number of pts with ≥1 SPM, 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30 (14.2)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en-US" sz="1300" b="1" dirty="0">
                          <a:solidFill>
                            <a:schemeClr val="accent2"/>
                          </a:solidFill>
                        </a:rPr>
                        <a:t>18 (8.4)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94556881"/>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73736"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Melanoma</a:t>
                      </a:r>
                      <a:endParaRPr lang="en-US" sz="1300" b="1" dirty="0">
                        <a:solidFill>
                          <a:schemeClr val="accent2"/>
                        </a:solidFill>
                        <a:effectLst/>
                        <a:latin typeface="+mn-lt"/>
                        <a:ea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8 (3.8)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4 (1.9)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80509786"/>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73736"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Solid organ tumors</a:t>
                      </a:r>
                      <a:endParaRPr lang="en-US" sz="1300" b="1" dirty="0">
                        <a:solidFill>
                          <a:schemeClr val="accent2"/>
                        </a:solidFill>
                        <a:effectLst/>
                        <a:highlight>
                          <a:srgbClr val="FFFF00"/>
                        </a:highlight>
                        <a:latin typeface="+mn-lt"/>
                        <a:ea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17 (8.0)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11 (5.1)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9324791"/>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73736"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Hematological malignancies</a:t>
                      </a:r>
                      <a:endParaRPr lang="en-US" sz="1300" b="1" dirty="0">
                        <a:solidFill>
                          <a:schemeClr val="accent2"/>
                        </a:solidFill>
                        <a:effectLst/>
                        <a:highlight>
                          <a:srgbClr val="FFFF00"/>
                        </a:highlight>
                        <a:latin typeface="+mn-lt"/>
                        <a:ea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3 (1.4)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2 (0.9)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6303190"/>
                  </a:ext>
                </a:extLst>
              </a:tr>
              <a:tr h="44280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173736"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effectLst/>
                        </a:rPr>
                        <a:t>Other</a:t>
                      </a:r>
                      <a:endParaRPr lang="en-US" sz="1300" b="1" dirty="0">
                        <a:solidFill>
                          <a:schemeClr val="accent2"/>
                        </a:solidFill>
                        <a:effectLst/>
                        <a:highlight>
                          <a:srgbClr val="FFFF00"/>
                        </a:highlight>
                        <a:latin typeface="+mn-lt"/>
                        <a:ea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2 (0.9)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accent2"/>
                          </a:solidFill>
                        </a:rPr>
                        <a:t>1 (0.5)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506722"/>
                  </a:ext>
                </a:extLst>
              </a:tr>
            </a:tbl>
          </a:graphicData>
        </a:graphic>
      </p:graphicFrame>
    </p:spTree>
    <p:extLst>
      <p:ext uri="{BB962C8B-B14F-4D97-AF65-F5344CB8AC3E}">
        <p14:creationId xmlns:p14="http://schemas.microsoft.com/office/powerpoint/2010/main" val="1355808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0D8D-21D1-9689-A06D-B796BDDE32B6}"/>
              </a:ext>
            </a:extLst>
          </p:cNvPr>
          <p:cNvSpPr>
            <a:spLocks noGrp="1"/>
          </p:cNvSpPr>
          <p:nvPr>
            <p:ph type="title"/>
          </p:nvPr>
        </p:nvSpPr>
        <p:spPr/>
        <p:txBody>
          <a:bodyPr/>
          <a:lstStyle/>
          <a:p>
            <a:r>
              <a:rPr lang="en-US" dirty="0"/>
              <a:t>Patient Case 1: 56-year-old Male with CLL</a:t>
            </a:r>
          </a:p>
        </p:txBody>
      </p:sp>
      <p:sp>
        <p:nvSpPr>
          <p:cNvPr id="3" name="Content Placeholder 2">
            <a:extLst>
              <a:ext uri="{FF2B5EF4-FFF2-40B4-BE49-F238E27FC236}">
                <a16:creationId xmlns:a16="http://schemas.microsoft.com/office/drawing/2014/main" id="{F699263A-4523-BA94-81E2-7F47E5BB8806}"/>
              </a:ext>
            </a:extLst>
          </p:cNvPr>
          <p:cNvSpPr>
            <a:spLocks noGrp="1"/>
          </p:cNvSpPr>
          <p:nvPr>
            <p:ph idx="1"/>
          </p:nvPr>
        </p:nvSpPr>
        <p:spPr/>
        <p:txBody>
          <a:bodyPr/>
          <a:lstStyle/>
          <a:p>
            <a:r>
              <a:rPr lang="en-US" dirty="0"/>
              <a:t>56-year-old male with CLL diagnosed 2 years ago (trisomy 12, unmutated IGHV) presents with 10% weight loss in six months, drenching night sweats and CBC showing continued decline in hemoglobin (10.2 – hemolysis labs negative) and platelet count of 73K. He currently experiences excessive fatigue to a level that has interfered with his activities of daily living. </a:t>
            </a:r>
          </a:p>
          <a:p>
            <a:endParaRPr lang="en-US" dirty="0"/>
          </a:p>
          <a:p>
            <a:r>
              <a:rPr lang="en-US" dirty="0"/>
              <a:t>No other comorbidities. He travels frequently and is interested in time-limited all-oral therapy.</a:t>
            </a:r>
          </a:p>
        </p:txBody>
      </p:sp>
    </p:spTree>
    <p:extLst>
      <p:ext uri="{BB962C8B-B14F-4D97-AF65-F5344CB8AC3E}">
        <p14:creationId xmlns:p14="http://schemas.microsoft.com/office/powerpoint/2010/main" val="811600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B7CA5-CF76-3F9F-1314-C929BE7C4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8EC618-50BF-CAB5-8684-BE8CC1D3089B}"/>
              </a:ext>
            </a:extLst>
          </p:cNvPr>
          <p:cNvSpPr>
            <a:spLocks noGrp="1"/>
          </p:cNvSpPr>
          <p:nvPr>
            <p:ph type="title"/>
          </p:nvPr>
        </p:nvSpPr>
        <p:spPr>
          <a:xfrm>
            <a:off x="912286" y="227013"/>
            <a:ext cx="10710509" cy="1143000"/>
          </a:xfrm>
        </p:spPr>
        <p:txBody>
          <a:bodyPr/>
          <a:lstStyle/>
          <a:p>
            <a:pPr algn="l"/>
            <a:r>
              <a:rPr lang="en-US" dirty="0"/>
              <a:t>Combining Therapies: Rationale for Bruton Tyrosine Kinase Inhibitor (BTKi) and Venetoclax with or without Anti-CD20 Therapy</a:t>
            </a:r>
          </a:p>
        </p:txBody>
      </p:sp>
      <p:grpSp>
        <p:nvGrpSpPr>
          <p:cNvPr id="4" name="Group 3">
            <a:extLst>
              <a:ext uri="{FF2B5EF4-FFF2-40B4-BE49-F238E27FC236}">
                <a16:creationId xmlns:a16="http://schemas.microsoft.com/office/drawing/2014/main" id="{EDF0C184-59D7-7B48-FF4B-8E3B74BD5A06}"/>
              </a:ext>
            </a:extLst>
          </p:cNvPr>
          <p:cNvGrpSpPr/>
          <p:nvPr/>
        </p:nvGrpSpPr>
        <p:grpSpPr>
          <a:xfrm>
            <a:off x="0" y="1827751"/>
            <a:ext cx="6695356" cy="3974236"/>
            <a:chOff x="1122844" y="3402072"/>
            <a:chExt cx="6096000" cy="3662687"/>
          </a:xfrm>
        </p:grpSpPr>
        <p:pic>
          <p:nvPicPr>
            <p:cNvPr id="1028" name="Picture 4" descr="Fig. 4">
              <a:extLst>
                <a:ext uri="{FF2B5EF4-FFF2-40B4-BE49-F238E27FC236}">
                  <a16:creationId xmlns:a16="http://schemas.microsoft.com/office/drawing/2014/main" id="{698B969E-A1D9-CBF5-2CA0-99B5E1269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844" y="3402072"/>
              <a:ext cx="6096000" cy="36626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80CA82-32FF-BC18-627B-3BEA683C91AE}"/>
                </a:ext>
              </a:extLst>
            </p:cNvPr>
            <p:cNvSpPr/>
            <p:nvPr/>
          </p:nvSpPr>
          <p:spPr bwMode="auto">
            <a:xfrm>
              <a:off x="4981652" y="6029142"/>
              <a:ext cx="422157" cy="188778"/>
            </a:xfrm>
            <a:prstGeom prst="rect">
              <a:avLst/>
            </a:prstGeom>
            <a:solidFill>
              <a:srgbClr val="C0382F"/>
            </a:solidFill>
            <a:ln w="28575" cap="flat" cmpd="sng" algn="ctr">
              <a:solidFill>
                <a:srgbClr val="94211E"/>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000" b="0" i="0" u="none" strike="noStrike" kern="1200" cap="none" spc="0" normalizeH="0" baseline="0" noProof="0" dirty="0">
                  <a:ln>
                    <a:noFill/>
                  </a:ln>
                  <a:solidFill>
                    <a:srgbClr val="FFFFFF"/>
                  </a:solidFill>
                  <a:effectLst/>
                  <a:uLnTx/>
                  <a:uFillTx/>
                  <a:latin typeface="Times New Roman" pitchFamily="18" charset="0"/>
                  <a:ea typeface="MS PGothic" charset="0"/>
                  <a:cs typeface="+mn-cs"/>
                </a:rPr>
                <a:t>BTKi</a:t>
              </a:r>
            </a:p>
          </p:txBody>
        </p:sp>
      </p:grpSp>
      <p:grpSp>
        <p:nvGrpSpPr>
          <p:cNvPr id="6" name="Group 5">
            <a:extLst>
              <a:ext uri="{FF2B5EF4-FFF2-40B4-BE49-F238E27FC236}">
                <a16:creationId xmlns:a16="http://schemas.microsoft.com/office/drawing/2014/main" id="{3E4BFA76-AB24-63B5-AF64-2DCC04A6E859}"/>
              </a:ext>
            </a:extLst>
          </p:cNvPr>
          <p:cNvGrpSpPr/>
          <p:nvPr/>
        </p:nvGrpSpPr>
        <p:grpSpPr>
          <a:xfrm>
            <a:off x="6751516" y="1827752"/>
            <a:ext cx="5469467" cy="3974235"/>
            <a:chOff x="8247761" y="1049958"/>
            <a:chExt cx="3621278" cy="2624379"/>
          </a:xfrm>
        </p:grpSpPr>
        <p:pic>
          <p:nvPicPr>
            <p:cNvPr id="1030" name="Picture 6" descr="Fig. 1">
              <a:extLst>
                <a:ext uri="{FF2B5EF4-FFF2-40B4-BE49-F238E27FC236}">
                  <a16:creationId xmlns:a16="http://schemas.microsoft.com/office/drawing/2014/main" id="{09F7B1F6-2EE0-4E37-F319-03244F0BE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7761" y="1049958"/>
              <a:ext cx="3621278" cy="2624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E3A920-15C2-0EC8-9001-002A6F8CE355}"/>
                </a:ext>
              </a:extLst>
            </p:cNvPr>
            <p:cNvSpPr/>
            <p:nvPr/>
          </p:nvSpPr>
          <p:spPr bwMode="auto">
            <a:xfrm>
              <a:off x="9832081" y="1782237"/>
              <a:ext cx="264419" cy="98940"/>
            </a:xfrm>
            <a:prstGeom prst="rect">
              <a:avLst/>
            </a:prstGeom>
            <a:solidFill>
              <a:srgbClr val="C0382F"/>
            </a:solidFill>
            <a:ln w="12700" cap="flat" cmpd="sng" algn="ctr">
              <a:solidFill>
                <a:srgbClr val="94211E"/>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700" b="0" i="0" u="none" strike="noStrike" kern="1200" cap="none" spc="0" normalizeH="0" baseline="0" noProof="0" dirty="0">
                  <a:ln>
                    <a:noFill/>
                  </a:ln>
                  <a:solidFill>
                    <a:srgbClr val="FFFFFF"/>
                  </a:solidFill>
                  <a:effectLst/>
                  <a:uLnTx/>
                  <a:uFillTx/>
                  <a:latin typeface="Times New Roman" pitchFamily="18" charset="0"/>
                  <a:ea typeface="MS PGothic" charset="0"/>
                  <a:cs typeface="+mn-cs"/>
                </a:rPr>
                <a:t>BTKi</a:t>
              </a:r>
            </a:p>
          </p:txBody>
        </p:sp>
      </p:grpSp>
      <p:sp>
        <p:nvSpPr>
          <p:cNvPr id="7" name="TextBox 6">
            <a:extLst>
              <a:ext uri="{FF2B5EF4-FFF2-40B4-BE49-F238E27FC236}">
                <a16:creationId xmlns:a16="http://schemas.microsoft.com/office/drawing/2014/main" id="{DAEE28F0-41CE-4112-AFBF-7B51EDB8CE1D}"/>
              </a:ext>
            </a:extLst>
          </p:cNvPr>
          <p:cNvSpPr txBox="1"/>
          <p:nvPr/>
        </p:nvSpPr>
        <p:spPr>
          <a:xfrm>
            <a:off x="0" y="6488668"/>
            <a:ext cx="605080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Timofeeva N, Gandhi V.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Cancer J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2021 April 29;11(4):79.</a:t>
            </a:r>
          </a:p>
        </p:txBody>
      </p:sp>
    </p:spTree>
    <p:extLst>
      <p:ext uri="{BB962C8B-B14F-4D97-AF65-F5344CB8AC3E}">
        <p14:creationId xmlns:p14="http://schemas.microsoft.com/office/powerpoint/2010/main" val="2178461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8BCAF-6573-DF17-EBBC-0FA1792AC8CC}"/>
            </a:ext>
          </a:extLst>
        </p:cNvPr>
        <p:cNvGrpSpPr/>
        <p:nvPr/>
      </p:nvGrpSpPr>
      <p:grpSpPr>
        <a:xfrm>
          <a:off x="0" y="0"/>
          <a:ext cx="0" cy="0"/>
          <a:chOff x="0" y="0"/>
          <a:chExt cx="0" cy="0"/>
        </a:xfrm>
      </p:grpSpPr>
      <p:graphicFrame>
        <p:nvGraphicFramePr>
          <p:cNvPr id="35" name="Chart 34">
            <a:extLst>
              <a:ext uri="{FF2B5EF4-FFF2-40B4-BE49-F238E27FC236}">
                <a16:creationId xmlns:a16="http://schemas.microsoft.com/office/drawing/2014/main" id="{24B7F0F3-D243-4CF5-97C3-1F5FEA9ADDD1}"/>
              </a:ext>
            </a:extLst>
          </p:cNvPr>
          <p:cNvGraphicFramePr>
            <a:graphicFrameLocks/>
          </p:cNvGraphicFramePr>
          <p:nvPr/>
        </p:nvGraphicFramePr>
        <p:xfrm>
          <a:off x="288925" y="2990812"/>
          <a:ext cx="5357174" cy="2363421"/>
        </p:xfrm>
        <a:graphic>
          <a:graphicData uri="http://schemas.openxmlformats.org/drawingml/2006/chart">
            <c:chart xmlns:c="http://schemas.openxmlformats.org/drawingml/2006/chart" xmlns:r="http://schemas.openxmlformats.org/officeDocument/2006/relationships" r:id="rId3"/>
          </a:graphicData>
        </a:graphic>
      </p:graphicFrame>
      <p:cxnSp>
        <p:nvCxnSpPr>
          <p:cNvPr id="39" name="Straight Connector 38">
            <a:extLst>
              <a:ext uri="{FF2B5EF4-FFF2-40B4-BE49-F238E27FC236}">
                <a16:creationId xmlns:a16="http://schemas.microsoft.com/office/drawing/2014/main" id="{63A886AA-D4E4-4BCE-A50D-149A0A33A407}"/>
              </a:ext>
            </a:extLst>
          </p:cNvPr>
          <p:cNvCxnSpPr>
            <a:cxnSpLocks/>
          </p:cNvCxnSpPr>
          <p:nvPr/>
        </p:nvCxnSpPr>
        <p:spPr>
          <a:xfrm>
            <a:off x="3527425" y="3030673"/>
            <a:ext cx="0" cy="1837076"/>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88" name="Straight Connector 1787">
            <a:extLst>
              <a:ext uri="{FF2B5EF4-FFF2-40B4-BE49-F238E27FC236}">
                <a16:creationId xmlns:a16="http://schemas.microsoft.com/office/drawing/2014/main" id="{43E19CC5-B81D-4E5E-8AC3-BB3C85B0DC3D}"/>
              </a:ext>
            </a:extLst>
          </p:cNvPr>
          <p:cNvCxnSpPr>
            <a:cxnSpLocks/>
          </p:cNvCxnSpPr>
          <p:nvPr/>
        </p:nvCxnSpPr>
        <p:spPr>
          <a:xfrm>
            <a:off x="9749790" y="3032116"/>
            <a:ext cx="0" cy="1903627"/>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952" name="Chart 951">
            <a:extLst>
              <a:ext uri="{FF2B5EF4-FFF2-40B4-BE49-F238E27FC236}">
                <a16:creationId xmlns:a16="http://schemas.microsoft.com/office/drawing/2014/main" id="{591731E5-6A1C-49FD-8DE6-EC7109704379}"/>
              </a:ext>
            </a:extLst>
          </p:cNvPr>
          <p:cNvGraphicFramePr>
            <a:graphicFrameLocks/>
          </p:cNvGraphicFramePr>
          <p:nvPr/>
        </p:nvGraphicFramePr>
        <p:xfrm>
          <a:off x="6366772" y="2990812"/>
          <a:ext cx="5591483" cy="236342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85559033-2578-BC6D-23E0-C7240DA23C8B}"/>
              </a:ext>
            </a:extLst>
          </p:cNvPr>
          <p:cNvSpPr>
            <a:spLocks noGrp="1"/>
          </p:cNvSpPr>
          <p:nvPr>
            <p:ph type="title" idx="4294967295"/>
          </p:nvPr>
        </p:nvSpPr>
        <p:spPr>
          <a:xfrm>
            <a:off x="0" y="268241"/>
            <a:ext cx="12192000" cy="431800"/>
          </a:xfrm>
        </p:spPr>
        <p:txBody>
          <a:bodyPr>
            <a:noAutofit/>
          </a:bodyPr>
          <a:lstStyle/>
          <a:p>
            <a:pPr algn="ctr"/>
            <a:r>
              <a:rPr lang="en-US" sz="3200" dirty="0"/>
              <a:t>Combination cBTKi and BCL2i therapy in 1L CLL? AMPLIFY </a:t>
            </a:r>
          </a:p>
        </p:txBody>
      </p:sp>
      <p:sp>
        <p:nvSpPr>
          <p:cNvPr id="23" name="Google Shape;205;p51">
            <a:extLst>
              <a:ext uri="{FF2B5EF4-FFF2-40B4-BE49-F238E27FC236}">
                <a16:creationId xmlns:a16="http://schemas.microsoft.com/office/drawing/2014/main" id="{6AE1897A-71B2-07B7-0F56-0912D4C56364}"/>
              </a:ext>
            </a:extLst>
          </p:cNvPr>
          <p:cNvSpPr txBox="1">
            <a:spLocks/>
          </p:cNvSpPr>
          <p:nvPr/>
        </p:nvSpPr>
        <p:spPr>
          <a:xfrm>
            <a:off x="1470617" y="998993"/>
            <a:ext cx="3248026" cy="1492937"/>
          </a:xfrm>
          <a:prstGeom prst="rect">
            <a:avLst/>
          </a:prstGeom>
          <a:solidFill>
            <a:srgbClr val="E6F9FC"/>
          </a:solidFill>
          <a:ln w="12700">
            <a:noFill/>
          </a:ln>
        </p:spPr>
        <p:txBody>
          <a:bodyPr spcFirstLastPara="1" wrap="square" lIns="10800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000000"/>
                </a:solidFill>
                <a:effectLst/>
                <a:uLnTx/>
                <a:uFillTx/>
                <a:latin typeface="Krub"/>
                <a:ea typeface="Krub Medium"/>
                <a:cs typeface="Krub"/>
                <a:sym typeface="Krub Medium"/>
              </a:rPr>
              <a:t>Treatment-naive CLL</a:t>
            </a:r>
            <a:endParaRPr kumimoji="0" lang="en-IN" sz="1200" b="1" i="0" u="none" strike="noStrike" kern="1200" cap="none" spc="0" normalizeH="0" baseline="0" noProof="0" dirty="0">
              <a:ln>
                <a:noFill/>
              </a:ln>
              <a:solidFill>
                <a:srgbClr val="000000"/>
              </a:solidFill>
              <a:effectLst/>
              <a:uLnTx/>
              <a:uFillTx/>
              <a:latin typeface="Krub"/>
              <a:ea typeface="Krub Medium"/>
              <a:cs typeface="Krub"/>
              <a:sym typeface="Arial"/>
            </a:endParaRPr>
          </a:p>
          <a:p>
            <a:pPr marL="252000" marR="0" lvl="0"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Krub"/>
                <a:ea typeface="Krub Medium"/>
                <a:cs typeface="Krub"/>
                <a:sym typeface="Krub Medium"/>
              </a:rPr>
              <a:t>Age</a:t>
            </a:r>
            <a:r>
              <a:rPr kumimoji="0" lang="en-IN" sz="1200" b="0" i="0" u="sng" strike="noStrike" kern="1200" cap="none" spc="0" normalizeH="0" baseline="0" noProof="0" dirty="0">
                <a:ln>
                  <a:noFill/>
                </a:ln>
                <a:solidFill>
                  <a:srgbClr val="000000"/>
                </a:solidFill>
                <a:effectLst/>
                <a:uLnTx/>
                <a:uFillTx/>
                <a:latin typeface="Krub"/>
                <a:ea typeface="Krub Medium"/>
                <a:cs typeface="Krub"/>
                <a:sym typeface="Krub Medium"/>
              </a:rPr>
              <a:t> &gt;</a:t>
            </a:r>
            <a:r>
              <a:rPr kumimoji="0" lang="en-IN" sz="1200" b="0" i="0" u="none" strike="noStrike" kern="1200" cap="none" spc="0" normalizeH="0" baseline="0" noProof="0" dirty="0">
                <a:ln>
                  <a:noFill/>
                </a:ln>
                <a:solidFill>
                  <a:srgbClr val="000000"/>
                </a:solidFill>
                <a:effectLst/>
                <a:uLnTx/>
                <a:uFillTx/>
                <a:latin typeface="Krub"/>
                <a:ea typeface="Krub Medium"/>
                <a:cs typeface="Krub"/>
                <a:sym typeface="Krub Medium"/>
              </a:rPr>
              <a:t> 18y/o</a:t>
            </a:r>
          </a:p>
          <a:p>
            <a:pPr marL="252000" marR="0" lvl="0"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Krub"/>
                <a:ea typeface="Krub Medium"/>
                <a:cs typeface="Krub"/>
                <a:sym typeface="Krub Medium"/>
              </a:rPr>
              <a:t>ECOG: 0-2</a:t>
            </a:r>
          </a:p>
          <a:p>
            <a:pPr marL="252000" marR="0" lvl="0" indent="-252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Krub"/>
                <a:ea typeface="Krub Medium"/>
                <a:cs typeface="Krub"/>
                <a:sym typeface="Arial"/>
              </a:rPr>
              <a:t>Active disease per IWCLL 2018 </a:t>
            </a:r>
            <a:br>
              <a:rPr kumimoji="0" lang="en-US" sz="1200" b="0" i="0" u="none" strike="noStrike" kern="1200" cap="none" spc="0" normalizeH="0" baseline="0" noProof="0" dirty="0">
                <a:ln>
                  <a:noFill/>
                </a:ln>
                <a:solidFill>
                  <a:srgbClr val="000000"/>
                </a:solidFill>
                <a:effectLst/>
                <a:uLnTx/>
                <a:uFillTx/>
                <a:latin typeface="Krub"/>
                <a:ea typeface="Krub Medium"/>
                <a:cs typeface="Krub"/>
                <a:sym typeface="Arial"/>
              </a:rPr>
            </a:br>
            <a:r>
              <a:rPr kumimoji="0" lang="en-US" sz="1200" b="0" i="0" u="none" strike="noStrike" kern="1200" cap="none" spc="0" normalizeH="0" baseline="0" noProof="0" dirty="0">
                <a:ln>
                  <a:noFill/>
                </a:ln>
                <a:solidFill>
                  <a:srgbClr val="000000"/>
                </a:solidFill>
                <a:effectLst/>
                <a:uLnTx/>
                <a:uFillTx/>
                <a:latin typeface="Krub"/>
                <a:ea typeface="Krub Medium"/>
                <a:cs typeface="Krub"/>
                <a:sym typeface="Arial"/>
              </a:rPr>
              <a:t>criteria</a:t>
            </a:r>
            <a:endParaRPr kumimoji="0" lang="en-IN" sz="1200" b="0" i="0" u="none" strike="noStrike" kern="1200" cap="none" spc="0" normalizeH="0" baseline="0" noProof="0" dirty="0">
              <a:ln>
                <a:noFill/>
              </a:ln>
              <a:solidFill>
                <a:srgbClr val="000000"/>
              </a:solidFill>
              <a:effectLst/>
              <a:uLnTx/>
              <a:uFillTx/>
              <a:latin typeface="Krub"/>
              <a:ea typeface="Krub Medium"/>
              <a:cs typeface="Krub"/>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000000"/>
                </a:solidFill>
                <a:effectLst/>
                <a:uLnTx/>
                <a:uFillTx/>
                <a:latin typeface="Krub"/>
                <a:ea typeface="Krub Medium"/>
                <a:cs typeface="Krub"/>
                <a:sym typeface="Krub Medium"/>
              </a:rPr>
              <a:t>Exclusion</a:t>
            </a:r>
            <a:endParaRPr kumimoji="0" lang="en-IN" sz="1200" b="1" i="0" u="none" strike="noStrike" kern="1200" cap="none" spc="0" normalizeH="0" baseline="0" noProof="0" dirty="0">
              <a:ln>
                <a:noFill/>
              </a:ln>
              <a:solidFill>
                <a:srgbClr val="000000"/>
              </a:solidFill>
              <a:effectLst/>
              <a:uLnTx/>
              <a:uFillTx/>
              <a:latin typeface="Krub"/>
              <a:ea typeface="Krub Medium"/>
              <a:cs typeface="Krub"/>
              <a:sym typeface="Arial"/>
            </a:endParaRPr>
          </a:p>
          <a:p>
            <a:pPr marL="252000" marR="0" lvl="0" indent="-252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0000"/>
                </a:solidFill>
                <a:effectLst/>
                <a:uLnTx/>
                <a:uFillTx/>
                <a:latin typeface="Krub"/>
                <a:ea typeface="Krub Medium"/>
                <a:cs typeface="Krub"/>
                <a:sym typeface="Krub Medium"/>
              </a:rPr>
              <a:t>del(17p), TP53</a:t>
            </a:r>
            <a:endParaRPr kumimoji="0" lang="en-IN" sz="1200" b="0" i="0" u="none" strike="noStrike" kern="1200" cap="none" spc="0" normalizeH="0" baseline="0" noProof="0" dirty="0">
              <a:ln>
                <a:noFill/>
              </a:ln>
              <a:solidFill>
                <a:srgbClr val="000000"/>
              </a:solidFill>
              <a:effectLst/>
              <a:uLnTx/>
              <a:uFillTx/>
              <a:latin typeface="Krub"/>
              <a:ea typeface="Krub Medium"/>
              <a:cs typeface="Krub" pitchFamily="2" charset="-34"/>
              <a:sym typeface="Arial"/>
            </a:endParaRPr>
          </a:p>
        </p:txBody>
      </p:sp>
      <p:sp>
        <p:nvSpPr>
          <p:cNvPr id="24" name="Google Shape;205;p51">
            <a:extLst>
              <a:ext uri="{FF2B5EF4-FFF2-40B4-BE49-F238E27FC236}">
                <a16:creationId xmlns:a16="http://schemas.microsoft.com/office/drawing/2014/main" id="{EA995C9B-822F-28EA-B9F3-37705E238E7E}"/>
              </a:ext>
            </a:extLst>
          </p:cNvPr>
          <p:cNvSpPr txBox="1">
            <a:spLocks/>
          </p:cNvSpPr>
          <p:nvPr/>
        </p:nvSpPr>
        <p:spPr>
          <a:xfrm>
            <a:off x="4773946" y="998993"/>
            <a:ext cx="1550096" cy="1492937"/>
          </a:xfrm>
          <a:prstGeom prst="rect">
            <a:avLst/>
          </a:prstGeom>
          <a:solidFill>
            <a:schemeClr val="bg2"/>
          </a:solidFill>
          <a:ln w="12700">
            <a:noFill/>
          </a:ln>
        </p:spPr>
        <p:txBody>
          <a:bodyPr spcFirstLastPara="1" wrap="square" lIns="91440" tIns="91440" rIns="91440" bIns="9144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Krub"/>
                <a:ea typeface="Krub Medium"/>
                <a:cs typeface="Krub" pitchFamily="2" charset="-34"/>
                <a:sym typeface="Krub Medium"/>
              </a:rPr>
              <a:t>RANDOMIZE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black"/>
                </a:solidFill>
                <a:effectLst/>
                <a:uLnTx/>
                <a:uFillTx/>
                <a:latin typeface="Krub"/>
                <a:ea typeface="Krub Medium"/>
                <a:cs typeface="Krub" pitchFamily="2" charset="-34"/>
                <a:sym typeface="Krub Medium"/>
              </a:rPr>
              <a:t>1:1:1</a:t>
            </a:r>
            <a:endParaRPr kumimoji="0" lang="en-IN" sz="1200" b="0" i="0" u="none" strike="noStrike" kern="1200" cap="none" spc="0" normalizeH="0" baseline="0" noProof="0" dirty="0">
              <a:ln>
                <a:noFill/>
              </a:ln>
              <a:solidFill>
                <a:prstClr val="black"/>
              </a:solidFill>
              <a:effectLst/>
              <a:uLnTx/>
              <a:uFillTx/>
              <a:latin typeface="Krub"/>
              <a:ea typeface="Krub Medium"/>
              <a:cs typeface="Krub" pitchFamily="2" charset="-34"/>
              <a:sym typeface="Krub Medium"/>
            </a:endParaRPr>
          </a:p>
        </p:txBody>
      </p:sp>
      <p:cxnSp>
        <p:nvCxnSpPr>
          <p:cNvPr id="27" name="Shape1_20241212_114657">
            <a:extLst>
              <a:ext uri="{FF2B5EF4-FFF2-40B4-BE49-F238E27FC236}">
                <a16:creationId xmlns:a16="http://schemas.microsoft.com/office/drawing/2014/main" id="{3A6C234A-495E-343C-993F-9F10B3D01C89}"/>
              </a:ext>
            </a:extLst>
          </p:cNvPr>
          <p:cNvCxnSpPr>
            <a:cxnSpLocks/>
            <a:stCxn id="24" idx="3"/>
            <a:endCxn id="25" idx="1"/>
          </p:cNvCxnSpPr>
          <p:nvPr/>
        </p:nvCxnSpPr>
        <p:spPr>
          <a:xfrm flipV="1">
            <a:off x="6324042" y="1214639"/>
            <a:ext cx="517353" cy="530822"/>
          </a:xfrm>
          <a:prstGeom prst="bentConnector3">
            <a:avLst>
              <a:gd name="adj1" fmla="val 50000"/>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hape0_20241212_114657">
            <a:extLst>
              <a:ext uri="{FF2B5EF4-FFF2-40B4-BE49-F238E27FC236}">
                <a16:creationId xmlns:a16="http://schemas.microsoft.com/office/drawing/2014/main" id="{4E5D1791-4517-D18A-2C9C-3B36CAE1B158}"/>
              </a:ext>
            </a:extLst>
          </p:cNvPr>
          <p:cNvCxnSpPr>
            <a:cxnSpLocks/>
            <a:stCxn id="24" idx="3"/>
            <a:endCxn id="26" idx="1"/>
          </p:cNvCxnSpPr>
          <p:nvPr/>
        </p:nvCxnSpPr>
        <p:spPr>
          <a:xfrm>
            <a:off x="6324042" y="1745461"/>
            <a:ext cx="517352"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205;p51">
            <a:extLst>
              <a:ext uri="{FF2B5EF4-FFF2-40B4-BE49-F238E27FC236}">
                <a16:creationId xmlns:a16="http://schemas.microsoft.com/office/drawing/2014/main" id="{4E11B78D-238E-26B2-BD50-20B77030BA78}"/>
              </a:ext>
            </a:extLst>
          </p:cNvPr>
          <p:cNvSpPr txBox="1">
            <a:spLocks/>
          </p:cNvSpPr>
          <p:nvPr/>
        </p:nvSpPr>
        <p:spPr>
          <a:xfrm>
            <a:off x="6841395" y="998993"/>
            <a:ext cx="5056918" cy="431293"/>
          </a:xfrm>
          <a:prstGeom prst="rect">
            <a:avLst/>
          </a:prstGeom>
          <a:solidFill>
            <a:srgbClr val="C00000"/>
          </a:solidFill>
          <a:ln w="12700">
            <a:noFill/>
          </a:ln>
        </p:spPr>
        <p:txBody>
          <a:bodyPr spcFirstLastPara="1" wrap="square" lIns="9144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Krub"/>
                <a:ea typeface="Krub Medium"/>
                <a:cs typeface="Krub"/>
                <a:sym typeface="Krub Medium"/>
              </a:rPr>
              <a:t>Acalabrutinib + Venetoclax</a:t>
            </a:r>
          </a:p>
        </p:txBody>
      </p:sp>
      <p:sp>
        <p:nvSpPr>
          <p:cNvPr id="26" name="Google Shape;205;p51">
            <a:extLst>
              <a:ext uri="{FF2B5EF4-FFF2-40B4-BE49-F238E27FC236}">
                <a16:creationId xmlns:a16="http://schemas.microsoft.com/office/drawing/2014/main" id="{077EE3D8-8E32-8558-5B8A-44FFC73E6BDF}"/>
              </a:ext>
            </a:extLst>
          </p:cNvPr>
          <p:cNvSpPr txBox="1">
            <a:spLocks/>
          </p:cNvSpPr>
          <p:nvPr/>
        </p:nvSpPr>
        <p:spPr>
          <a:xfrm>
            <a:off x="6841394" y="1529815"/>
            <a:ext cx="5056918" cy="431293"/>
          </a:xfrm>
          <a:prstGeom prst="rect">
            <a:avLst/>
          </a:prstGeom>
          <a:solidFill>
            <a:schemeClr val="accent5"/>
          </a:solidFill>
          <a:ln w="12700">
            <a:noFill/>
          </a:ln>
        </p:spPr>
        <p:txBody>
          <a:bodyPr spcFirstLastPara="1" wrap="square" lIns="9144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Krub"/>
                <a:ea typeface="Krub Medium"/>
                <a:cs typeface="Krub" pitchFamily="2" charset="-34"/>
                <a:sym typeface="Krub Medium"/>
              </a:rPr>
              <a:t>Acalabrutinib + Venetoclax + Obinutuzumab</a:t>
            </a:r>
          </a:p>
        </p:txBody>
      </p:sp>
      <p:sp>
        <p:nvSpPr>
          <p:cNvPr id="29" name="Google Shape;205;p51">
            <a:extLst>
              <a:ext uri="{FF2B5EF4-FFF2-40B4-BE49-F238E27FC236}">
                <a16:creationId xmlns:a16="http://schemas.microsoft.com/office/drawing/2014/main" id="{0C6236E2-79BB-C851-E15A-C21B4AC4F1AC}"/>
              </a:ext>
            </a:extLst>
          </p:cNvPr>
          <p:cNvSpPr txBox="1">
            <a:spLocks/>
          </p:cNvSpPr>
          <p:nvPr/>
        </p:nvSpPr>
        <p:spPr>
          <a:xfrm>
            <a:off x="6841397" y="2060637"/>
            <a:ext cx="5056918" cy="431293"/>
          </a:xfrm>
          <a:prstGeom prst="rect">
            <a:avLst/>
          </a:prstGeom>
          <a:solidFill>
            <a:schemeClr val="accent6"/>
          </a:solidFill>
          <a:ln w="12700">
            <a:noFill/>
          </a:ln>
        </p:spPr>
        <p:txBody>
          <a:bodyPr spcFirstLastPara="1" wrap="square" lIns="9144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FFFFFF"/>
                </a:solidFill>
                <a:effectLst/>
                <a:uLnTx/>
                <a:uFillTx/>
                <a:latin typeface="Krub"/>
                <a:ea typeface="Krub Medium"/>
                <a:cs typeface="Krub"/>
                <a:sym typeface="Krub Medium"/>
              </a:rPr>
              <a:t>Chemo/IO (FCR or BR)</a:t>
            </a:r>
            <a:endParaRPr kumimoji="0" lang="en-IN" sz="1200" b="0" i="0" u="none" strike="noStrike" kern="1200" cap="none" spc="0" normalizeH="0" baseline="0" noProof="0" dirty="0">
              <a:ln>
                <a:noFill/>
              </a:ln>
              <a:solidFill>
                <a:srgbClr val="FFFFFF"/>
              </a:solidFill>
              <a:effectLst/>
              <a:uLnTx/>
              <a:uFillTx/>
              <a:latin typeface="Krub"/>
              <a:ea typeface="Krub Medium"/>
              <a:cs typeface="Krub" pitchFamily="2" charset="-34"/>
              <a:sym typeface="Krub Medium"/>
            </a:endParaRPr>
          </a:p>
        </p:txBody>
      </p:sp>
      <p:cxnSp>
        <p:nvCxnSpPr>
          <p:cNvPr id="30" name="Shape2_20241212_114657">
            <a:extLst>
              <a:ext uri="{FF2B5EF4-FFF2-40B4-BE49-F238E27FC236}">
                <a16:creationId xmlns:a16="http://schemas.microsoft.com/office/drawing/2014/main" id="{4EF46F6C-A791-FB56-0AE5-883AD3B6A1F5}"/>
              </a:ext>
            </a:extLst>
          </p:cNvPr>
          <p:cNvCxnSpPr>
            <a:cxnSpLocks/>
            <a:stCxn id="24" idx="3"/>
            <a:endCxn id="29" idx="1"/>
          </p:cNvCxnSpPr>
          <p:nvPr/>
        </p:nvCxnSpPr>
        <p:spPr>
          <a:xfrm>
            <a:off x="6324042" y="1745461"/>
            <a:ext cx="517355" cy="530822"/>
          </a:xfrm>
          <a:prstGeom prst="bentConnector3">
            <a:avLst>
              <a:gd name="adj1" fmla="val 50000"/>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Google Shape;205;p51">
            <a:extLst>
              <a:ext uri="{FF2B5EF4-FFF2-40B4-BE49-F238E27FC236}">
                <a16:creationId xmlns:a16="http://schemas.microsoft.com/office/drawing/2014/main" id="{2CCB74D3-B630-14C4-2429-E18969B7EE34}"/>
              </a:ext>
            </a:extLst>
          </p:cNvPr>
          <p:cNvSpPr txBox="1">
            <a:spLocks/>
          </p:cNvSpPr>
          <p:nvPr/>
        </p:nvSpPr>
        <p:spPr>
          <a:xfrm>
            <a:off x="1469454" y="2552860"/>
            <a:ext cx="10428861" cy="318133"/>
          </a:xfrm>
          <a:prstGeom prst="rect">
            <a:avLst/>
          </a:prstGeom>
          <a:solidFill>
            <a:srgbClr val="F8F8F8"/>
          </a:solidFill>
          <a:ln w="12700">
            <a:noFill/>
          </a:ln>
        </p:spPr>
        <p:txBody>
          <a:bodyPr spcFirstLastPara="1" wrap="square" lIns="108000" tIns="91440" rIns="91440" bIns="9144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000000"/>
                </a:solidFill>
                <a:effectLst/>
                <a:uLnTx/>
                <a:uFillTx/>
                <a:latin typeface="Krub"/>
                <a:ea typeface="Krub Medium"/>
                <a:cs typeface="Krub"/>
                <a:sym typeface="Krub Medium"/>
              </a:rPr>
              <a:t>Primary endpoint: </a:t>
            </a:r>
            <a:r>
              <a:rPr kumimoji="0" lang="en-IN" sz="1200" b="0" i="0" u="none" strike="noStrike" kern="1200" cap="none" spc="0" normalizeH="0" baseline="0" noProof="0" dirty="0">
                <a:ln>
                  <a:noFill/>
                </a:ln>
                <a:solidFill>
                  <a:srgbClr val="000000"/>
                </a:solidFill>
                <a:effectLst/>
                <a:uLnTx/>
                <a:uFillTx/>
                <a:latin typeface="Krub"/>
                <a:ea typeface="Krub Medium"/>
                <a:cs typeface="Krub"/>
                <a:sym typeface="Krub Medium"/>
              </a:rPr>
              <a:t>PFS (assessed by IRC)</a:t>
            </a:r>
          </a:p>
        </p:txBody>
      </p:sp>
      <p:sp>
        <p:nvSpPr>
          <p:cNvPr id="52" name="TextBox 51">
            <a:extLst>
              <a:ext uri="{FF2B5EF4-FFF2-40B4-BE49-F238E27FC236}">
                <a16:creationId xmlns:a16="http://schemas.microsoft.com/office/drawing/2014/main" id="{30763C6F-E5C3-E726-64FD-494EBE78C4C2}"/>
              </a:ext>
            </a:extLst>
          </p:cNvPr>
          <p:cNvSpPr txBox="1"/>
          <p:nvPr/>
        </p:nvSpPr>
        <p:spPr>
          <a:xfrm>
            <a:off x="299314" y="998993"/>
            <a:ext cx="1116000" cy="1872000"/>
          </a:xfrm>
          <a:prstGeom prst="rect">
            <a:avLst/>
          </a:prstGeom>
          <a:solidFill>
            <a:schemeClr val="accent1">
              <a:lumMod val="5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Krub"/>
                <a:ea typeface="+mn-ea"/>
                <a:cs typeface="Arial"/>
                <a:sym typeface="Arial"/>
              </a:rPr>
              <a:t>AMPLIFY</a:t>
            </a:r>
          </a:p>
        </p:txBody>
      </p:sp>
      <p:sp>
        <p:nvSpPr>
          <p:cNvPr id="32" name="TextBox 31">
            <a:extLst>
              <a:ext uri="{FF2B5EF4-FFF2-40B4-BE49-F238E27FC236}">
                <a16:creationId xmlns:a16="http://schemas.microsoft.com/office/drawing/2014/main" id="{2AD56689-98D3-4D88-96DD-974A33034673}"/>
              </a:ext>
            </a:extLst>
          </p:cNvPr>
          <p:cNvSpPr txBox="1"/>
          <p:nvPr/>
        </p:nvSpPr>
        <p:spPr>
          <a:xfrm>
            <a:off x="294848" y="6506238"/>
            <a:ext cx="10188687" cy="276999"/>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Krub"/>
                <a:ea typeface="+mn-ea"/>
                <a:cs typeface="Arial"/>
                <a:sym typeface="Arial"/>
              </a:rPr>
              <a:t>Brown et. al. Fixed-Duration Acalabrutinib Plus Venetoclax with or without Obinutuzumab Versus Chemoimmunotherapy for First-Line Treatment of Chronic Lymphocytic Leukemia: Interim </a:t>
            </a:r>
            <a:br>
              <a:rPr kumimoji="0" lang="en-US" sz="900" b="0" i="0" u="none" strike="noStrike" kern="1200" cap="none" spc="0" normalizeH="0" baseline="0" noProof="0" dirty="0">
                <a:ln>
                  <a:noFill/>
                </a:ln>
                <a:solidFill>
                  <a:srgbClr val="000000"/>
                </a:solidFill>
                <a:effectLst/>
                <a:uLnTx/>
                <a:uFillTx/>
                <a:latin typeface="Krub"/>
                <a:ea typeface="+mn-ea"/>
                <a:cs typeface="Arial"/>
                <a:sym typeface="Arial"/>
              </a:rPr>
            </a:br>
            <a:r>
              <a:rPr kumimoji="0" lang="en-US" sz="900" b="0" i="0" u="none" strike="noStrike" kern="1200" cap="none" spc="0" normalizeH="0" baseline="0" noProof="0" dirty="0">
                <a:ln>
                  <a:noFill/>
                </a:ln>
                <a:solidFill>
                  <a:srgbClr val="000000"/>
                </a:solidFill>
                <a:effectLst/>
                <a:uLnTx/>
                <a:uFillTx/>
                <a:latin typeface="Krub"/>
                <a:ea typeface="+mn-ea"/>
                <a:cs typeface="Arial"/>
                <a:sym typeface="Arial"/>
              </a:rPr>
              <a:t>Analysis of the Multicenter, Open-Label, Randomized, Phase 3 AMPLIFY Trial. ASH 2024; abstract 1009.</a:t>
            </a:r>
          </a:p>
        </p:txBody>
      </p:sp>
      <p:graphicFrame>
        <p:nvGraphicFramePr>
          <p:cNvPr id="33" name="Table 32">
            <a:extLst>
              <a:ext uri="{FF2B5EF4-FFF2-40B4-BE49-F238E27FC236}">
                <a16:creationId xmlns:a16="http://schemas.microsoft.com/office/drawing/2014/main" id="{3801E61F-930B-4DE6-8D11-E4A532A51E51}"/>
              </a:ext>
            </a:extLst>
          </p:cNvPr>
          <p:cNvGraphicFramePr>
            <a:graphicFrameLocks noGrp="1"/>
          </p:cNvGraphicFramePr>
          <p:nvPr/>
        </p:nvGraphicFramePr>
        <p:xfrm>
          <a:off x="288925" y="5354234"/>
          <a:ext cx="5559427" cy="628709"/>
        </p:xfrm>
        <a:graphic>
          <a:graphicData uri="http://schemas.openxmlformats.org/drawingml/2006/table">
            <a:tbl>
              <a:tblPr>
                <a:tableStyleId>{5C22544A-7EE6-4342-B048-85BDC9FD1C3A}</a:tableStyleId>
              </a:tblPr>
              <a:tblGrid>
                <a:gridCol w="557947">
                  <a:extLst>
                    <a:ext uri="{9D8B030D-6E8A-4147-A177-3AD203B41FA5}">
                      <a16:colId xmlns:a16="http://schemas.microsoft.com/office/drawing/2014/main" val="1118689753"/>
                    </a:ext>
                  </a:extLst>
                </a:gridCol>
                <a:gridCol w="454680">
                  <a:extLst>
                    <a:ext uri="{9D8B030D-6E8A-4147-A177-3AD203B41FA5}">
                      <a16:colId xmlns:a16="http://schemas.microsoft.com/office/drawing/2014/main" val="3191418099"/>
                    </a:ext>
                  </a:extLst>
                </a:gridCol>
                <a:gridCol w="454680">
                  <a:extLst>
                    <a:ext uri="{9D8B030D-6E8A-4147-A177-3AD203B41FA5}">
                      <a16:colId xmlns:a16="http://schemas.microsoft.com/office/drawing/2014/main" val="3789158150"/>
                    </a:ext>
                  </a:extLst>
                </a:gridCol>
                <a:gridCol w="454680">
                  <a:extLst>
                    <a:ext uri="{9D8B030D-6E8A-4147-A177-3AD203B41FA5}">
                      <a16:colId xmlns:a16="http://schemas.microsoft.com/office/drawing/2014/main" val="3197774802"/>
                    </a:ext>
                  </a:extLst>
                </a:gridCol>
                <a:gridCol w="454680">
                  <a:extLst>
                    <a:ext uri="{9D8B030D-6E8A-4147-A177-3AD203B41FA5}">
                      <a16:colId xmlns:a16="http://schemas.microsoft.com/office/drawing/2014/main" val="1311092253"/>
                    </a:ext>
                  </a:extLst>
                </a:gridCol>
                <a:gridCol w="454680">
                  <a:extLst>
                    <a:ext uri="{9D8B030D-6E8A-4147-A177-3AD203B41FA5}">
                      <a16:colId xmlns:a16="http://schemas.microsoft.com/office/drawing/2014/main" val="3845048352"/>
                    </a:ext>
                  </a:extLst>
                </a:gridCol>
                <a:gridCol w="454680">
                  <a:extLst>
                    <a:ext uri="{9D8B030D-6E8A-4147-A177-3AD203B41FA5}">
                      <a16:colId xmlns:a16="http://schemas.microsoft.com/office/drawing/2014/main" val="1661089670"/>
                    </a:ext>
                  </a:extLst>
                </a:gridCol>
                <a:gridCol w="454680">
                  <a:extLst>
                    <a:ext uri="{9D8B030D-6E8A-4147-A177-3AD203B41FA5}">
                      <a16:colId xmlns:a16="http://schemas.microsoft.com/office/drawing/2014/main" val="2943150752"/>
                    </a:ext>
                  </a:extLst>
                </a:gridCol>
                <a:gridCol w="454680">
                  <a:extLst>
                    <a:ext uri="{9D8B030D-6E8A-4147-A177-3AD203B41FA5}">
                      <a16:colId xmlns:a16="http://schemas.microsoft.com/office/drawing/2014/main" val="2264181548"/>
                    </a:ext>
                  </a:extLst>
                </a:gridCol>
                <a:gridCol w="454680">
                  <a:extLst>
                    <a:ext uri="{9D8B030D-6E8A-4147-A177-3AD203B41FA5}">
                      <a16:colId xmlns:a16="http://schemas.microsoft.com/office/drawing/2014/main" val="3592702772"/>
                    </a:ext>
                  </a:extLst>
                </a:gridCol>
                <a:gridCol w="454680">
                  <a:extLst>
                    <a:ext uri="{9D8B030D-6E8A-4147-A177-3AD203B41FA5}">
                      <a16:colId xmlns:a16="http://schemas.microsoft.com/office/drawing/2014/main" val="928716666"/>
                    </a:ext>
                  </a:extLst>
                </a:gridCol>
                <a:gridCol w="454680">
                  <a:extLst>
                    <a:ext uri="{9D8B030D-6E8A-4147-A177-3AD203B41FA5}">
                      <a16:colId xmlns:a16="http://schemas.microsoft.com/office/drawing/2014/main" val="38411256"/>
                    </a:ext>
                  </a:extLst>
                </a:gridCol>
              </a:tblGrid>
              <a:tr h="206471">
                <a:tc gridSpan="6">
                  <a:txBody>
                    <a:bodyPr/>
                    <a:lstStyle/>
                    <a:p>
                      <a:pPr algn="l" fontAlgn="ctr"/>
                      <a:r>
                        <a:rPr lang="en-US" sz="800" b="1" i="0" u="none" strike="noStrike" baseline="0" dirty="0">
                          <a:solidFill>
                            <a:schemeClr val="tx1"/>
                          </a:solidFill>
                          <a:effectLst/>
                          <a:latin typeface="+mn-lt"/>
                        </a:rPr>
                        <a:t>Patients at Risk</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079587"/>
                  </a:ext>
                </a:extLst>
              </a:tr>
              <a:tr h="140746">
                <a:tc>
                  <a:txBody>
                    <a:bodyPr/>
                    <a:lstStyle/>
                    <a:p>
                      <a:pPr algn="l" fontAlgn="ctr"/>
                      <a:r>
                        <a:rPr lang="en-US" sz="800" b="1" i="0" u="none" strike="noStrike" baseline="0" dirty="0">
                          <a:solidFill>
                            <a:srgbClr val="C00000"/>
                          </a:solidFill>
                          <a:effectLst/>
                          <a:latin typeface="+mn-lt"/>
                        </a:rPr>
                        <a:t>AV</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291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269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251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237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219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102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35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1674423"/>
                  </a:ext>
                </a:extLst>
              </a:tr>
              <a:tr h="140746">
                <a:tc>
                  <a:txBody>
                    <a:bodyPr/>
                    <a:lstStyle/>
                    <a:p>
                      <a:pPr algn="l" fontAlgn="ctr"/>
                      <a:r>
                        <a:rPr lang="en-US" sz="800" b="1" i="0" u="none" strike="noStrike" baseline="0" dirty="0">
                          <a:solidFill>
                            <a:schemeClr val="accent5"/>
                          </a:solidFill>
                          <a:effectLst/>
                          <a:latin typeface="+mn-lt"/>
                        </a:rPr>
                        <a:t>AVO</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272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237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225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219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191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116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51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257390"/>
                  </a:ext>
                </a:extLst>
              </a:tr>
              <a:tr h="140746">
                <a:tc>
                  <a:txBody>
                    <a:bodyPr/>
                    <a:lstStyle/>
                    <a:p>
                      <a:pPr algn="l" fontAlgn="ctr"/>
                      <a:r>
                        <a:rPr lang="en-US" sz="800" b="1" i="0" u="none" strike="noStrike" baseline="0" dirty="0">
                          <a:solidFill>
                            <a:schemeClr val="accent6"/>
                          </a:solidFill>
                          <a:effectLst/>
                          <a:latin typeface="+mn-lt"/>
                        </a:rPr>
                        <a:t>FCR/BR</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236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208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189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154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66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684038"/>
                  </a:ext>
                </a:extLst>
              </a:tr>
            </a:tbl>
          </a:graphicData>
        </a:graphic>
      </p:graphicFrame>
      <p:grpSp>
        <p:nvGrpSpPr>
          <p:cNvPr id="36" name="Group 35">
            <a:extLst>
              <a:ext uri="{FF2B5EF4-FFF2-40B4-BE49-F238E27FC236}">
                <a16:creationId xmlns:a16="http://schemas.microsoft.com/office/drawing/2014/main" id="{14B995AA-8963-427F-8F10-536C3408FC71}"/>
              </a:ext>
            </a:extLst>
          </p:cNvPr>
          <p:cNvGrpSpPr/>
          <p:nvPr/>
        </p:nvGrpSpPr>
        <p:grpSpPr>
          <a:xfrm>
            <a:off x="813906" y="3049580"/>
            <a:ext cx="4393729" cy="576138"/>
            <a:chOff x="1454621" y="1458431"/>
            <a:chExt cx="4393729" cy="576138"/>
          </a:xfrm>
        </p:grpSpPr>
        <p:sp>
          <p:nvSpPr>
            <p:cNvPr id="620" name="Graphic 4">
              <a:extLst>
                <a:ext uri="{FF2B5EF4-FFF2-40B4-BE49-F238E27FC236}">
                  <a16:creationId xmlns:a16="http://schemas.microsoft.com/office/drawing/2014/main" id="{02566E8E-15A3-4D7E-9D90-E80E1BE8311C}"/>
                </a:ext>
              </a:extLst>
            </p:cNvPr>
            <p:cNvSpPr/>
            <p:nvPr/>
          </p:nvSpPr>
          <p:spPr>
            <a:xfrm>
              <a:off x="1454621" y="1484726"/>
              <a:ext cx="4384456" cy="507296"/>
            </a:xfrm>
            <a:custGeom>
              <a:avLst/>
              <a:gdLst>
                <a:gd name="connsiteX0" fmla="*/ 0 w 6627040"/>
                <a:gd name="connsiteY0" fmla="*/ 0 h 508969"/>
                <a:gd name="connsiteX1" fmla="*/ 79740 w 6627040"/>
                <a:gd name="connsiteY1" fmla="*/ 0 h 508969"/>
                <a:gd name="connsiteX2" fmla="*/ 79740 w 6627040"/>
                <a:gd name="connsiteY2" fmla="*/ 12882 h 508969"/>
                <a:gd name="connsiteX3" fmla="*/ 251200 w 6627040"/>
                <a:gd name="connsiteY3" fmla="*/ 12882 h 508969"/>
                <a:gd name="connsiteX4" fmla="*/ 251200 w 6627040"/>
                <a:gd name="connsiteY4" fmla="*/ 23574 h 508969"/>
                <a:gd name="connsiteX5" fmla="*/ 392902 w 6627040"/>
                <a:gd name="connsiteY5" fmla="*/ 23574 h 508969"/>
                <a:gd name="connsiteX6" fmla="*/ 392902 w 6627040"/>
                <a:gd name="connsiteY6" fmla="*/ 36714 h 508969"/>
                <a:gd name="connsiteX7" fmla="*/ 493060 w 6627040"/>
                <a:gd name="connsiteY7" fmla="*/ 36714 h 508969"/>
                <a:gd name="connsiteX8" fmla="*/ 493060 w 6627040"/>
                <a:gd name="connsiteY8" fmla="*/ 45087 h 508969"/>
                <a:gd name="connsiteX9" fmla="*/ 545684 w 6627040"/>
                <a:gd name="connsiteY9" fmla="*/ 45087 h 508969"/>
                <a:gd name="connsiteX10" fmla="*/ 545684 w 6627040"/>
                <a:gd name="connsiteY10" fmla="*/ 56488 h 508969"/>
                <a:gd name="connsiteX11" fmla="*/ 672314 w 6627040"/>
                <a:gd name="connsiteY11" fmla="*/ 56488 h 508969"/>
                <a:gd name="connsiteX12" fmla="*/ 672314 w 6627040"/>
                <a:gd name="connsiteY12" fmla="*/ 68017 h 508969"/>
                <a:gd name="connsiteX13" fmla="*/ 734792 w 6627040"/>
                <a:gd name="connsiteY13" fmla="*/ 68017 h 508969"/>
                <a:gd name="connsiteX14" fmla="*/ 734792 w 6627040"/>
                <a:gd name="connsiteY14" fmla="*/ 75424 h 508969"/>
                <a:gd name="connsiteX15" fmla="*/ 817946 w 6627040"/>
                <a:gd name="connsiteY15" fmla="*/ 75424 h 508969"/>
                <a:gd name="connsiteX16" fmla="*/ 817946 w 6627040"/>
                <a:gd name="connsiteY16" fmla="*/ 92686 h 508969"/>
                <a:gd name="connsiteX17" fmla="*/ 888797 w 6627040"/>
                <a:gd name="connsiteY17" fmla="*/ 92686 h 508969"/>
                <a:gd name="connsiteX18" fmla="*/ 888797 w 6627040"/>
                <a:gd name="connsiteY18" fmla="*/ 113233 h 508969"/>
                <a:gd name="connsiteX19" fmla="*/ 1031594 w 6627040"/>
                <a:gd name="connsiteY19" fmla="*/ 113233 h 508969"/>
                <a:gd name="connsiteX20" fmla="*/ 1031594 w 6627040"/>
                <a:gd name="connsiteY20" fmla="*/ 123925 h 508969"/>
                <a:gd name="connsiteX21" fmla="*/ 1121189 w 6627040"/>
                <a:gd name="connsiteY21" fmla="*/ 123925 h 508969"/>
                <a:gd name="connsiteX22" fmla="*/ 1121189 w 6627040"/>
                <a:gd name="connsiteY22" fmla="*/ 134617 h 508969"/>
                <a:gd name="connsiteX23" fmla="*/ 1172137 w 6627040"/>
                <a:gd name="connsiteY23" fmla="*/ 134617 h 508969"/>
                <a:gd name="connsiteX24" fmla="*/ 1172137 w 6627040"/>
                <a:gd name="connsiteY24" fmla="*/ 142025 h 508969"/>
                <a:gd name="connsiteX25" fmla="*/ 1249430 w 6627040"/>
                <a:gd name="connsiteY25" fmla="*/ 142025 h 508969"/>
                <a:gd name="connsiteX26" fmla="*/ 1249430 w 6627040"/>
                <a:gd name="connsiteY26" fmla="*/ 149432 h 508969"/>
                <a:gd name="connsiteX27" fmla="*/ 1408137 w 6627040"/>
                <a:gd name="connsiteY27" fmla="*/ 149432 h 508969"/>
                <a:gd name="connsiteX28" fmla="*/ 1411937 w 6627040"/>
                <a:gd name="connsiteY28" fmla="*/ 153232 h 508969"/>
                <a:gd name="connsiteX29" fmla="*/ 1526458 w 6627040"/>
                <a:gd name="connsiteY29" fmla="*/ 153232 h 508969"/>
                <a:gd name="connsiteX30" fmla="*/ 1526458 w 6627040"/>
                <a:gd name="connsiteY30" fmla="*/ 162636 h 508969"/>
                <a:gd name="connsiteX31" fmla="*/ 1745453 w 6627040"/>
                <a:gd name="connsiteY31" fmla="*/ 162636 h 508969"/>
                <a:gd name="connsiteX32" fmla="*/ 1745453 w 6627040"/>
                <a:gd name="connsiteY32" fmla="*/ 174165 h 508969"/>
                <a:gd name="connsiteX33" fmla="*/ 1867832 w 6627040"/>
                <a:gd name="connsiteY33" fmla="*/ 174165 h 508969"/>
                <a:gd name="connsiteX34" fmla="*/ 1867832 w 6627040"/>
                <a:gd name="connsiteY34" fmla="*/ 185695 h 508969"/>
                <a:gd name="connsiteX35" fmla="*/ 1877687 w 6627040"/>
                <a:gd name="connsiteY35" fmla="*/ 185695 h 508969"/>
                <a:gd name="connsiteX36" fmla="*/ 1877687 w 6627040"/>
                <a:gd name="connsiteY36" fmla="*/ 199801 h 508969"/>
                <a:gd name="connsiteX37" fmla="*/ 1924578 w 6627040"/>
                <a:gd name="connsiteY37" fmla="*/ 199801 h 508969"/>
                <a:gd name="connsiteX38" fmla="*/ 1924578 w 6627040"/>
                <a:gd name="connsiteY38" fmla="*/ 212683 h 508969"/>
                <a:gd name="connsiteX39" fmla="*/ 2459891 w 6627040"/>
                <a:gd name="connsiteY39" fmla="*/ 212683 h 508969"/>
                <a:gd name="connsiteX40" fmla="*/ 2459891 w 6627040"/>
                <a:gd name="connsiteY40" fmla="*/ 223504 h 508969"/>
                <a:gd name="connsiteX41" fmla="*/ 2778078 w 6627040"/>
                <a:gd name="connsiteY41" fmla="*/ 223504 h 508969"/>
                <a:gd name="connsiteX42" fmla="*/ 2778078 w 6627040"/>
                <a:gd name="connsiteY42" fmla="*/ 232006 h 508969"/>
                <a:gd name="connsiteX43" fmla="*/ 2916238 w 6627040"/>
                <a:gd name="connsiteY43" fmla="*/ 232006 h 508969"/>
                <a:gd name="connsiteX44" fmla="*/ 2916238 w 6627040"/>
                <a:gd name="connsiteY44" fmla="*/ 244888 h 508969"/>
                <a:gd name="connsiteX45" fmla="*/ 3755052 w 6627040"/>
                <a:gd name="connsiteY45" fmla="*/ 244888 h 508969"/>
                <a:gd name="connsiteX46" fmla="*/ 3755052 w 6627040"/>
                <a:gd name="connsiteY46" fmla="*/ 258865 h 508969"/>
                <a:gd name="connsiteX47" fmla="*/ 3793698 w 6627040"/>
                <a:gd name="connsiteY47" fmla="*/ 258865 h 508969"/>
                <a:gd name="connsiteX48" fmla="*/ 3793698 w 6627040"/>
                <a:gd name="connsiteY48" fmla="*/ 266014 h 508969"/>
                <a:gd name="connsiteX49" fmla="*/ 4012693 w 6627040"/>
                <a:gd name="connsiteY49" fmla="*/ 266014 h 508969"/>
                <a:gd name="connsiteX50" fmla="*/ 4012693 w 6627040"/>
                <a:gd name="connsiteY50" fmla="*/ 280249 h 508969"/>
                <a:gd name="connsiteX51" fmla="*/ 4039681 w 6627040"/>
                <a:gd name="connsiteY51" fmla="*/ 280249 h 508969"/>
                <a:gd name="connsiteX52" fmla="*/ 4039681 w 6627040"/>
                <a:gd name="connsiteY52" fmla="*/ 290104 h 508969"/>
                <a:gd name="connsiteX53" fmla="*/ 4070920 w 6627040"/>
                <a:gd name="connsiteY53" fmla="*/ 290104 h 508969"/>
                <a:gd name="connsiteX54" fmla="*/ 4070920 w 6627040"/>
                <a:gd name="connsiteY54" fmla="*/ 296416 h 508969"/>
                <a:gd name="connsiteX55" fmla="*/ 4396256 w 6627040"/>
                <a:gd name="connsiteY55" fmla="*/ 296416 h 508969"/>
                <a:gd name="connsiteX56" fmla="*/ 4396256 w 6627040"/>
                <a:gd name="connsiteY56" fmla="*/ 306528 h 508969"/>
                <a:gd name="connsiteX57" fmla="*/ 4579503 w 6627040"/>
                <a:gd name="connsiteY57" fmla="*/ 306528 h 508969"/>
                <a:gd name="connsiteX58" fmla="*/ 4579503 w 6627040"/>
                <a:gd name="connsiteY58" fmla="*/ 316383 h 508969"/>
                <a:gd name="connsiteX59" fmla="*/ 4823554 w 6627040"/>
                <a:gd name="connsiteY59" fmla="*/ 316383 h 508969"/>
                <a:gd name="connsiteX60" fmla="*/ 4823554 w 6627040"/>
                <a:gd name="connsiteY60" fmla="*/ 330103 h 508969"/>
                <a:gd name="connsiteX61" fmla="*/ 5012920 w 6627040"/>
                <a:gd name="connsiteY61" fmla="*/ 330103 h 508969"/>
                <a:gd name="connsiteX62" fmla="*/ 5012920 w 6627040"/>
                <a:gd name="connsiteY62" fmla="*/ 349297 h 508969"/>
                <a:gd name="connsiteX63" fmla="*/ 5184895 w 6627040"/>
                <a:gd name="connsiteY63" fmla="*/ 349297 h 508969"/>
                <a:gd name="connsiteX64" fmla="*/ 5184895 w 6627040"/>
                <a:gd name="connsiteY64" fmla="*/ 367267 h 508969"/>
                <a:gd name="connsiteX65" fmla="*/ 5564915 w 6627040"/>
                <a:gd name="connsiteY65" fmla="*/ 367267 h 508969"/>
                <a:gd name="connsiteX66" fmla="*/ 5564915 w 6627040"/>
                <a:gd name="connsiteY66" fmla="*/ 399472 h 508969"/>
                <a:gd name="connsiteX67" fmla="*/ 5790351 w 6627040"/>
                <a:gd name="connsiteY67" fmla="*/ 399472 h 508969"/>
                <a:gd name="connsiteX68" fmla="*/ 5790351 w 6627040"/>
                <a:gd name="connsiteY68" fmla="*/ 433159 h 508969"/>
                <a:gd name="connsiteX69" fmla="*/ 5874922 w 6627040"/>
                <a:gd name="connsiteY69" fmla="*/ 433159 h 508969"/>
                <a:gd name="connsiteX70" fmla="*/ 5874922 w 6627040"/>
                <a:gd name="connsiteY70" fmla="*/ 466073 h 508969"/>
                <a:gd name="connsiteX71" fmla="*/ 5910026 w 6627040"/>
                <a:gd name="connsiteY71" fmla="*/ 466073 h 508969"/>
                <a:gd name="connsiteX72" fmla="*/ 5910026 w 6627040"/>
                <a:gd name="connsiteY72" fmla="*/ 498986 h 508969"/>
                <a:gd name="connsiteX73" fmla="*/ 5938559 w 6627040"/>
                <a:gd name="connsiteY73" fmla="*/ 498986 h 508969"/>
                <a:gd name="connsiteX74" fmla="*/ 5938559 w 6627040"/>
                <a:gd name="connsiteY74" fmla="*/ 508970 h 508969"/>
                <a:gd name="connsiteX75" fmla="*/ 6627040 w 6627040"/>
                <a:gd name="connsiteY75" fmla="*/ 508970 h 50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627040" h="508969">
                  <a:moveTo>
                    <a:pt x="0" y="0"/>
                  </a:moveTo>
                  <a:lnTo>
                    <a:pt x="79740" y="0"/>
                  </a:lnTo>
                  <a:lnTo>
                    <a:pt x="79740" y="12882"/>
                  </a:lnTo>
                  <a:lnTo>
                    <a:pt x="251200" y="12882"/>
                  </a:lnTo>
                  <a:lnTo>
                    <a:pt x="251200" y="23574"/>
                  </a:lnTo>
                  <a:lnTo>
                    <a:pt x="392902" y="23574"/>
                  </a:lnTo>
                  <a:lnTo>
                    <a:pt x="392902" y="36714"/>
                  </a:lnTo>
                  <a:lnTo>
                    <a:pt x="493060" y="36714"/>
                  </a:lnTo>
                  <a:lnTo>
                    <a:pt x="493060" y="45087"/>
                  </a:lnTo>
                  <a:lnTo>
                    <a:pt x="545684" y="45087"/>
                  </a:lnTo>
                  <a:lnTo>
                    <a:pt x="545684" y="56488"/>
                  </a:lnTo>
                  <a:lnTo>
                    <a:pt x="672314" y="56488"/>
                  </a:lnTo>
                  <a:lnTo>
                    <a:pt x="672314" y="68017"/>
                  </a:lnTo>
                  <a:lnTo>
                    <a:pt x="734792" y="68017"/>
                  </a:lnTo>
                  <a:lnTo>
                    <a:pt x="734792" y="75424"/>
                  </a:lnTo>
                  <a:lnTo>
                    <a:pt x="817946" y="75424"/>
                  </a:lnTo>
                  <a:lnTo>
                    <a:pt x="817946" y="92686"/>
                  </a:lnTo>
                  <a:lnTo>
                    <a:pt x="888797" y="92686"/>
                  </a:lnTo>
                  <a:lnTo>
                    <a:pt x="888797" y="113233"/>
                  </a:lnTo>
                  <a:lnTo>
                    <a:pt x="1031594" y="113233"/>
                  </a:lnTo>
                  <a:lnTo>
                    <a:pt x="1031594" y="123925"/>
                  </a:lnTo>
                  <a:lnTo>
                    <a:pt x="1121189" y="123925"/>
                  </a:lnTo>
                  <a:lnTo>
                    <a:pt x="1121189" y="134617"/>
                  </a:lnTo>
                  <a:lnTo>
                    <a:pt x="1172137" y="134617"/>
                  </a:lnTo>
                  <a:lnTo>
                    <a:pt x="1172137" y="142025"/>
                  </a:lnTo>
                  <a:lnTo>
                    <a:pt x="1249430" y="142025"/>
                  </a:lnTo>
                  <a:lnTo>
                    <a:pt x="1249430" y="149432"/>
                  </a:lnTo>
                  <a:lnTo>
                    <a:pt x="1408137" y="149432"/>
                  </a:lnTo>
                  <a:lnTo>
                    <a:pt x="1411937" y="153232"/>
                  </a:lnTo>
                  <a:lnTo>
                    <a:pt x="1526458" y="153232"/>
                  </a:lnTo>
                  <a:lnTo>
                    <a:pt x="1526458" y="162636"/>
                  </a:lnTo>
                  <a:lnTo>
                    <a:pt x="1745453" y="162636"/>
                  </a:lnTo>
                  <a:lnTo>
                    <a:pt x="1745453" y="174165"/>
                  </a:lnTo>
                  <a:lnTo>
                    <a:pt x="1867832" y="174165"/>
                  </a:lnTo>
                  <a:lnTo>
                    <a:pt x="1867832" y="185695"/>
                  </a:lnTo>
                  <a:lnTo>
                    <a:pt x="1877687" y="185695"/>
                  </a:lnTo>
                  <a:lnTo>
                    <a:pt x="1877687" y="199801"/>
                  </a:lnTo>
                  <a:lnTo>
                    <a:pt x="1924578" y="199801"/>
                  </a:lnTo>
                  <a:lnTo>
                    <a:pt x="1924578" y="212683"/>
                  </a:lnTo>
                  <a:lnTo>
                    <a:pt x="2459891" y="212683"/>
                  </a:lnTo>
                  <a:lnTo>
                    <a:pt x="2459891" y="223504"/>
                  </a:lnTo>
                  <a:lnTo>
                    <a:pt x="2778078" y="223504"/>
                  </a:lnTo>
                  <a:lnTo>
                    <a:pt x="2778078" y="232006"/>
                  </a:lnTo>
                  <a:lnTo>
                    <a:pt x="2916238" y="232006"/>
                  </a:lnTo>
                  <a:lnTo>
                    <a:pt x="2916238" y="244888"/>
                  </a:lnTo>
                  <a:lnTo>
                    <a:pt x="3755052" y="244888"/>
                  </a:lnTo>
                  <a:lnTo>
                    <a:pt x="3755052" y="258865"/>
                  </a:lnTo>
                  <a:lnTo>
                    <a:pt x="3793698" y="258865"/>
                  </a:lnTo>
                  <a:lnTo>
                    <a:pt x="3793698" y="266014"/>
                  </a:lnTo>
                  <a:lnTo>
                    <a:pt x="4012693" y="266014"/>
                  </a:lnTo>
                  <a:lnTo>
                    <a:pt x="4012693" y="280249"/>
                  </a:lnTo>
                  <a:lnTo>
                    <a:pt x="4039681" y="280249"/>
                  </a:lnTo>
                  <a:lnTo>
                    <a:pt x="4039681" y="290104"/>
                  </a:lnTo>
                  <a:lnTo>
                    <a:pt x="4070920" y="290104"/>
                  </a:lnTo>
                  <a:lnTo>
                    <a:pt x="4070920" y="296416"/>
                  </a:lnTo>
                  <a:lnTo>
                    <a:pt x="4396256" y="296416"/>
                  </a:lnTo>
                  <a:lnTo>
                    <a:pt x="4396256" y="306528"/>
                  </a:lnTo>
                  <a:lnTo>
                    <a:pt x="4579503" y="306528"/>
                  </a:lnTo>
                  <a:lnTo>
                    <a:pt x="4579503" y="316383"/>
                  </a:lnTo>
                  <a:lnTo>
                    <a:pt x="4823554" y="316383"/>
                  </a:lnTo>
                  <a:lnTo>
                    <a:pt x="4823554" y="330103"/>
                  </a:lnTo>
                  <a:lnTo>
                    <a:pt x="5012920" y="330103"/>
                  </a:lnTo>
                  <a:cubicBezTo>
                    <a:pt x="5012920" y="330103"/>
                    <a:pt x="5001970" y="349297"/>
                    <a:pt x="5012920" y="349297"/>
                  </a:cubicBezTo>
                  <a:lnTo>
                    <a:pt x="5184895" y="349297"/>
                  </a:lnTo>
                  <a:lnTo>
                    <a:pt x="5184895" y="367267"/>
                  </a:lnTo>
                  <a:lnTo>
                    <a:pt x="5564915" y="367267"/>
                  </a:lnTo>
                  <a:lnTo>
                    <a:pt x="5564915" y="399472"/>
                  </a:lnTo>
                  <a:lnTo>
                    <a:pt x="5790351" y="399472"/>
                  </a:lnTo>
                  <a:lnTo>
                    <a:pt x="5790351" y="433159"/>
                  </a:lnTo>
                  <a:lnTo>
                    <a:pt x="5874922" y="433159"/>
                  </a:lnTo>
                  <a:lnTo>
                    <a:pt x="5874922" y="466073"/>
                  </a:lnTo>
                  <a:lnTo>
                    <a:pt x="5910026" y="466073"/>
                  </a:lnTo>
                  <a:lnTo>
                    <a:pt x="5910026" y="498986"/>
                  </a:lnTo>
                  <a:lnTo>
                    <a:pt x="5938559" y="498986"/>
                  </a:lnTo>
                  <a:lnTo>
                    <a:pt x="5938559" y="508970"/>
                  </a:lnTo>
                  <a:lnTo>
                    <a:pt x="6627040" y="508970"/>
                  </a:lnTo>
                </a:path>
              </a:pathLst>
            </a:custGeom>
            <a:noFill/>
            <a:ln w="19050" cap="flat">
              <a:solidFill>
                <a:schemeClr val="accent5"/>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621" name="Group 620">
              <a:extLst>
                <a:ext uri="{FF2B5EF4-FFF2-40B4-BE49-F238E27FC236}">
                  <a16:creationId xmlns:a16="http://schemas.microsoft.com/office/drawing/2014/main" id="{EFF1E487-11B4-472D-BCC5-C84DAA1AD31C}"/>
                </a:ext>
              </a:extLst>
            </p:cNvPr>
            <p:cNvGrpSpPr/>
            <p:nvPr/>
          </p:nvGrpSpPr>
          <p:grpSpPr>
            <a:xfrm>
              <a:off x="1522449" y="1458431"/>
              <a:ext cx="70085" cy="80447"/>
              <a:chOff x="2413166" y="2240280"/>
              <a:chExt cx="138097" cy="138097"/>
            </a:xfrm>
          </p:grpSpPr>
          <p:cxnSp>
            <p:nvCxnSpPr>
              <p:cNvPr id="949" name="Straight Connector 948">
                <a:extLst>
                  <a:ext uri="{FF2B5EF4-FFF2-40B4-BE49-F238E27FC236}">
                    <a16:creationId xmlns:a16="http://schemas.microsoft.com/office/drawing/2014/main" id="{3C31F186-0200-4003-BC38-F9468E7BA04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3EB3B630-9907-4482-827A-FFF6C9A1167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2" name="Group 621">
              <a:extLst>
                <a:ext uri="{FF2B5EF4-FFF2-40B4-BE49-F238E27FC236}">
                  <a16:creationId xmlns:a16="http://schemas.microsoft.com/office/drawing/2014/main" id="{3556CFE5-6618-4E8F-A327-085FF6DA25B0}"/>
                </a:ext>
              </a:extLst>
            </p:cNvPr>
            <p:cNvGrpSpPr/>
            <p:nvPr/>
          </p:nvGrpSpPr>
          <p:grpSpPr>
            <a:xfrm>
              <a:off x="1916153" y="1512434"/>
              <a:ext cx="70085" cy="80447"/>
              <a:chOff x="2413166" y="2240280"/>
              <a:chExt cx="138097" cy="138097"/>
            </a:xfrm>
          </p:grpSpPr>
          <p:cxnSp>
            <p:nvCxnSpPr>
              <p:cNvPr id="947" name="Straight Connector 946">
                <a:extLst>
                  <a:ext uri="{FF2B5EF4-FFF2-40B4-BE49-F238E27FC236}">
                    <a16:creationId xmlns:a16="http://schemas.microsoft.com/office/drawing/2014/main" id="{721459D3-7638-4553-BAEE-5F94FF38284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785B2128-F53B-4FD6-9518-74E1DD1E79E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3" name="Group 622">
              <a:extLst>
                <a:ext uri="{FF2B5EF4-FFF2-40B4-BE49-F238E27FC236}">
                  <a16:creationId xmlns:a16="http://schemas.microsoft.com/office/drawing/2014/main" id="{3777E5CE-090D-44AB-B604-4829C442461C}"/>
                </a:ext>
              </a:extLst>
            </p:cNvPr>
            <p:cNvGrpSpPr/>
            <p:nvPr/>
          </p:nvGrpSpPr>
          <p:grpSpPr>
            <a:xfrm>
              <a:off x="2412296" y="1585727"/>
              <a:ext cx="70085" cy="80447"/>
              <a:chOff x="2413166" y="2240280"/>
              <a:chExt cx="138097" cy="138097"/>
            </a:xfrm>
          </p:grpSpPr>
          <p:cxnSp>
            <p:nvCxnSpPr>
              <p:cNvPr id="945" name="Straight Connector 944">
                <a:extLst>
                  <a:ext uri="{FF2B5EF4-FFF2-40B4-BE49-F238E27FC236}">
                    <a16:creationId xmlns:a16="http://schemas.microsoft.com/office/drawing/2014/main" id="{C7E2205D-2875-4BCC-B199-588F2117BB5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0267F89D-A6B9-48A0-A4C7-8A7B26D4BE0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4" name="Group 623">
              <a:extLst>
                <a:ext uri="{FF2B5EF4-FFF2-40B4-BE49-F238E27FC236}">
                  <a16:creationId xmlns:a16="http://schemas.microsoft.com/office/drawing/2014/main" id="{A08BC860-437E-45CD-BB21-397E9DBC8FB4}"/>
                </a:ext>
              </a:extLst>
            </p:cNvPr>
            <p:cNvGrpSpPr/>
            <p:nvPr/>
          </p:nvGrpSpPr>
          <p:grpSpPr>
            <a:xfrm>
              <a:off x="2429971" y="1605015"/>
              <a:ext cx="70085" cy="80447"/>
              <a:chOff x="2413166" y="2240280"/>
              <a:chExt cx="138097" cy="138097"/>
            </a:xfrm>
          </p:grpSpPr>
          <p:cxnSp>
            <p:nvCxnSpPr>
              <p:cNvPr id="943" name="Straight Connector 942">
                <a:extLst>
                  <a:ext uri="{FF2B5EF4-FFF2-40B4-BE49-F238E27FC236}">
                    <a16:creationId xmlns:a16="http://schemas.microsoft.com/office/drawing/2014/main" id="{9CCFD414-33E3-4299-B312-8D7E4CE6D4D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CF29D2C5-2BED-4628-BF67-ACDEFB2651A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5" name="Group 624">
              <a:extLst>
                <a:ext uri="{FF2B5EF4-FFF2-40B4-BE49-F238E27FC236}">
                  <a16:creationId xmlns:a16="http://schemas.microsoft.com/office/drawing/2014/main" id="{8FCE7804-8C36-4194-B129-B65C286F8FF7}"/>
                </a:ext>
              </a:extLst>
            </p:cNvPr>
            <p:cNvGrpSpPr/>
            <p:nvPr/>
          </p:nvGrpSpPr>
          <p:grpSpPr>
            <a:xfrm>
              <a:off x="2464860" y="1605015"/>
              <a:ext cx="70085" cy="80447"/>
              <a:chOff x="2413166" y="2240280"/>
              <a:chExt cx="138097" cy="138097"/>
            </a:xfrm>
          </p:grpSpPr>
          <p:cxnSp>
            <p:nvCxnSpPr>
              <p:cNvPr id="941" name="Straight Connector 940">
                <a:extLst>
                  <a:ext uri="{FF2B5EF4-FFF2-40B4-BE49-F238E27FC236}">
                    <a16:creationId xmlns:a16="http://schemas.microsoft.com/office/drawing/2014/main" id="{7D0826DE-78F7-4C12-9031-0C5DE88B878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a:extLst>
                  <a:ext uri="{FF2B5EF4-FFF2-40B4-BE49-F238E27FC236}">
                    <a16:creationId xmlns:a16="http://schemas.microsoft.com/office/drawing/2014/main" id="{F4D3F73E-FAE2-4CA5-A766-A86B68C9659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6" name="Group 625">
              <a:extLst>
                <a:ext uri="{FF2B5EF4-FFF2-40B4-BE49-F238E27FC236}">
                  <a16:creationId xmlns:a16="http://schemas.microsoft.com/office/drawing/2014/main" id="{C10D6D06-5DEA-44DA-B98C-AD1175553740}"/>
                </a:ext>
              </a:extLst>
            </p:cNvPr>
            <p:cNvGrpSpPr/>
            <p:nvPr/>
          </p:nvGrpSpPr>
          <p:grpSpPr>
            <a:xfrm>
              <a:off x="2473697" y="1605015"/>
              <a:ext cx="70085" cy="80447"/>
              <a:chOff x="2413166" y="2240280"/>
              <a:chExt cx="138097" cy="138097"/>
            </a:xfrm>
          </p:grpSpPr>
          <p:cxnSp>
            <p:nvCxnSpPr>
              <p:cNvPr id="939" name="Straight Connector 938">
                <a:extLst>
                  <a:ext uri="{FF2B5EF4-FFF2-40B4-BE49-F238E27FC236}">
                    <a16:creationId xmlns:a16="http://schemas.microsoft.com/office/drawing/2014/main" id="{FA94EDCA-C603-4DF2-AC4F-D4349C122A0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3338D26C-B2F6-4141-8DE5-2F81296B378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7" name="Group 626">
              <a:extLst>
                <a:ext uri="{FF2B5EF4-FFF2-40B4-BE49-F238E27FC236}">
                  <a16:creationId xmlns:a16="http://schemas.microsoft.com/office/drawing/2014/main" id="{98928963-E75C-4A20-B079-853500C883BF}"/>
                </a:ext>
              </a:extLst>
            </p:cNvPr>
            <p:cNvGrpSpPr/>
            <p:nvPr/>
          </p:nvGrpSpPr>
          <p:grpSpPr>
            <a:xfrm>
              <a:off x="2612192" y="1618516"/>
              <a:ext cx="70085" cy="80447"/>
              <a:chOff x="2413166" y="2240280"/>
              <a:chExt cx="138097" cy="138097"/>
            </a:xfrm>
          </p:grpSpPr>
          <p:cxnSp>
            <p:nvCxnSpPr>
              <p:cNvPr id="937" name="Straight Connector 936">
                <a:extLst>
                  <a:ext uri="{FF2B5EF4-FFF2-40B4-BE49-F238E27FC236}">
                    <a16:creationId xmlns:a16="http://schemas.microsoft.com/office/drawing/2014/main" id="{5406F88B-E618-4533-83FC-7BE0F4545C0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6BD3C248-75E3-4EE8-9155-23AB518BB89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8" name="Group 627">
              <a:extLst>
                <a:ext uri="{FF2B5EF4-FFF2-40B4-BE49-F238E27FC236}">
                  <a16:creationId xmlns:a16="http://schemas.microsoft.com/office/drawing/2014/main" id="{65D33112-B0CC-4C7E-9FD8-F253619CC33E}"/>
                </a:ext>
              </a:extLst>
            </p:cNvPr>
            <p:cNvGrpSpPr/>
            <p:nvPr/>
          </p:nvGrpSpPr>
          <p:grpSpPr>
            <a:xfrm>
              <a:off x="2625761" y="1618516"/>
              <a:ext cx="70085" cy="80447"/>
              <a:chOff x="2413166" y="2240280"/>
              <a:chExt cx="138097" cy="138097"/>
            </a:xfrm>
          </p:grpSpPr>
          <p:cxnSp>
            <p:nvCxnSpPr>
              <p:cNvPr id="935" name="Straight Connector 934">
                <a:extLst>
                  <a:ext uri="{FF2B5EF4-FFF2-40B4-BE49-F238E27FC236}">
                    <a16:creationId xmlns:a16="http://schemas.microsoft.com/office/drawing/2014/main" id="{F8FB48D2-488A-432E-BBC0-24C41A54A8A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AE191A70-B714-4D98-92BF-18A07130DC3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9" name="Group 628">
              <a:extLst>
                <a:ext uri="{FF2B5EF4-FFF2-40B4-BE49-F238E27FC236}">
                  <a16:creationId xmlns:a16="http://schemas.microsoft.com/office/drawing/2014/main" id="{4DBE4D6F-9771-4EF6-A8F0-3A589D134B3A}"/>
                </a:ext>
              </a:extLst>
            </p:cNvPr>
            <p:cNvGrpSpPr/>
            <p:nvPr/>
          </p:nvGrpSpPr>
          <p:grpSpPr>
            <a:xfrm>
              <a:off x="2670918" y="1637804"/>
              <a:ext cx="70085" cy="80447"/>
              <a:chOff x="2413166" y="2240280"/>
              <a:chExt cx="138097" cy="138097"/>
            </a:xfrm>
          </p:grpSpPr>
          <p:cxnSp>
            <p:nvCxnSpPr>
              <p:cNvPr id="933" name="Straight Connector 932">
                <a:extLst>
                  <a:ext uri="{FF2B5EF4-FFF2-40B4-BE49-F238E27FC236}">
                    <a16:creationId xmlns:a16="http://schemas.microsoft.com/office/drawing/2014/main" id="{4EFE1F7A-8379-4569-BDEB-B96B1186CDF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365A17B8-FAC9-4BCE-B81D-5389428E634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0" name="Group 629">
              <a:extLst>
                <a:ext uri="{FF2B5EF4-FFF2-40B4-BE49-F238E27FC236}">
                  <a16:creationId xmlns:a16="http://schemas.microsoft.com/office/drawing/2014/main" id="{D5E9E0B5-C409-4C4A-BA95-FC62339CFB96}"/>
                </a:ext>
              </a:extLst>
            </p:cNvPr>
            <p:cNvGrpSpPr/>
            <p:nvPr/>
          </p:nvGrpSpPr>
          <p:grpSpPr>
            <a:xfrm>
              <a:off x="2708635" y="1651306"/>
              <a:ext cx="70085" cy="80447"/>
              <a:chOff x="2413166" y="2240280"/>
              <a:chExt cx="138097" cy="138097"/>
            </a:xfrm>
          </p:grpSpPr>
          <p:cxnSp>
            <p:nvCxnSpPr>
              <p:cNvPr id="931" name="Straight Connector 930">
                <a:extLst>
                  <a:ext uri="{FF2B5EF4-FFF2-40B4-BE49-F238E27FC236}">
                    <a16:creationId xmlns:a16="http://schemas.microsoft.com/office/drawing/2014/main" id="{073A7E61-E952-4301-86CC-DDED765DAC2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0A2BB80E-3F84-4743-A47B-66D711CA80A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1" name="Group 630">
              <a:extLst>
                <a:ext uri="{FF2B5EF4-FFF2-40B4-BE49-F238E27FC236}">
                  <a16:creationId xmlns:a16="http://schemas.microsoft.com/office/drawing/2014/main" id="{FE965E86-C837-4524-967D-4472DF9F7DC2}"/>
                </a:ext>
              </a:extLst>
            </p:cNvPr>
            <p:cNvGrpSpPr/>
            <p:nvPr/>
          </p:nvGrpSpPr>
          <p:grpSpPr>
            <a:xfrm>
              <a:off x="2755721" y="1651306"/>
              <a:ext cx="70085" cy="80447"/>
              <a:chOff x="2413166" y="2240280"/>
              <a:chExt cx="138097" cy="138097"/>
            </a:xfrm>
          </p:grpSpPr>
          <p:cxnSp>
            <p:nvCxnSpPr>
              <p:cNvPr id="929" name="Straight Connector 928">
                <a:extLst>
                  <a:ext uri="{FF2B5EF4-FFF2-40B4-BE49-F238E27FC236}">
                    <a16:creationId xmlns:a16="http://schemas.microsoft.com/office/drawing/2014/main" id="{E6D5D40B-B583-4DA9-85D4-C5CDEC3E03E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CE425AA3-6D87-457A-A691-E58D9730A7C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2" name="Group 631">
              <a:extLst>
                <a:ext uri="{FF2B5EF4-FFF2-40B4-BE49-F238E27FC236}">
                  <a16:creationId xmlns:a16="http://schemas.microsoft.com/office/drawing/2014/main" id="{6DAA6CE0-149C-4FE9-A44B-368FE6E88222}"/>
                </a:ext>
              </a:extLst>
            </p:cNvPr>
            <p:cNvGrpSpPr/>
            <p:nvPr/>
          </p:nvGrpSpPr>
          <p:grpSpPr>
            <a:xfrm>
              <a:off x="2834647" y="1653234"/>
              <a:ext cx="70085" cy="80447"/>
              <a:chOff x="2413166" y="2240280"/>
              <a:chExt cx="138097" cy="138097"/>
            </a:xfrm>
          </p:grpSpPr>
          <p:cxnSp>
            <p:nvCxnSpPr>
              <p:cNvPr id="927" name="Straight Connector 926">
                <a:extLst>
                  <a:ext uri="{FF2B5EF4-FFF2-40B4-BE49-F238E27FC236}">
                    <a16:creationId xmlns:a16="http://schemas.microsoft.com/office/drawing/2014/main" id="{9583F872-D389-4292-9093-78B2F46199D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C3BA1D07-8E84-4C8D-9AD3-D6157B28882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3" name="Group 632">
              <a:extLst>
                <a:ext uri="{FF2B5EF4-FFF2-40B4-BE49-F238E27FC236}">
                  <a16:creationId xmlns:a16="http://schemas.microsoft.com/office/drawing/2014/main" id="{12A38555-0A03-4BE4-95BF-8E042DDB476F}"/>
                </a:ext>
              </a:extLst>
            </p:cNvPr>
            <p:cNvGrpSpPr/>
            <p:nvPr/>
          </p:nvGrpSpPr>
          <p:grpSpPr>
            <a:xfrm>
              <a:off x="2860848" y="1653234"/>
              <a:ext cx="70085" cy="80447"/>
              <a:chOff x="2413166" y="2240280"/>
              <a:chExt cx="138097" cy="138097"/>
            </a:xfrm>
          </p:grpSpPr>
          <p:cxnSp>
            <p:nvCxnSpPr>
              <p:cNvPr id="925" name="Straight Connector 924">
                <a:extLst>
                  <a:ext uri="{FF2B5EF4-FFF2-40B4-BE49-F238E27FC236}">
                    <a16:creationId xmlns:a16="http://schemas.microsoft.com/office/drawing/2014/main" id="{B5C69513-7F50-4B5F-A94D-F768DA3F5F2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876DCDD3-89EF-4BA7-9596-316B230B3F1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4" name="Group 633">
              <a:extLst>
                <a:ext uri="{FF2B5EF4-FFF2-40B4-BE49-F238E27FC236}">
                  <a16:creationId xmlns:a16="http://schemas.microsoft.com/office/drawing/2014/main" id="{95A3791E-E8B7-4240-86A8-00297A757312}"/>
                </a:ext>
              </a:extLst>
            </p:cNvPr>
            <p:cNvGrpSpPr/>
            <p:nvPr/>
          </p:nvGrpSpPr>
          <p:grpSpPr>
            <a:xfrm>
              <a:off x="2903025" y="1653234"/>
              <a:ext cx="70085" cy="80447"/>
              <a:chOff x="2413166" y="2240280"/>
              <a:chExt cx="138097" cy="138097"/>
            </a:xfrm>
          </p:grpSpPr>
          <p:cxnSp>
            <p:nvCxnSpPr>
              <p:cNvPr id="923" name="Straight Connector 922">
                <a:extLst>
                  <a:ext uri="{FF2B5EF4-FFF2-40B4-BE49-F238E27FC236}">
                    <a16:creationId xmlns:a16="http://schemas.microsoft.com/office/drawing/2014/main" id="{67A1B874-DA9F-4E7D-992D-0750289CAAD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DA261E9D-4EBE-4909-B690-27BDDFF5E0E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5" name="Group 634">
              <a:extLst>
                <a:ext uri="{FF2B5EF4-FFF2-40B4-BE49-F238E27FC236}">
                  <a16:creationId xmlns:a16="http://schemas.microsoft.com/office/drawing/2014/main" id="{F19E53F0-B428-427E-9B67-B9D843BB6591}"/>
                </a:ext>
              </a:extLst>
            </p:cNvPr>
            <p:cNvGrpSpPr/>
            <p:nvPr/>
          </p:nvGrpSpPr>
          <p:grpSpPr>
            <a:xfrm>
              <a:off x="2910357" y="1653234"/>
              <a:ext cx="70085" cy="80447"/>
              <a:chOff x="2413166" y="2240280"/>
              <a:chExt cx="138097" cy="138097"/>
            </a:xfrm>
          </p:grpSpPr>
          <p:cxnSp>
            <p:nvCxnSpPr>
              <p:cNvPr id="921" name="Straight Connector 920">
                <a:extLst>
                  <a:ext uri="{FF2B5EF4-FFF2-40B4-BE49-F238E27FC236}">
                    <a16:creationId xmlns:a16="http://schemas.microsoft.com/office/drawing/2014/main" id="{C5219E6F-FF0D-4D43-AD10-7727DE2440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a:extLst>
                  <a:ext uri="{FF2B5EF4-FFF2-40B4-BE49-F238E27FC236}">
                    <a16:creationId xmlns:a16="http://schemas.microsoft.com/office/drawing/2014/main" id="{E14545B4-19E0-4281-9911-D4C1B063264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6" name="Group 635">
              <a:extLst>
                <a:ext uri="{FF2B5EF4-FFF2-40B4-BE49-F238E27FC236}">
                  <a16:creationId xmlns:a16="http://schemas.microsoft.com/office/drawing/2014/main" id="{40288119-2BB6-43DF-B6CD-3FFED6EA8058}"/>
                </a:ext>
              </a:extLst>
            </p:cNvPr>
            <p:cNvGrpSpPr/>
            <p:nvPr/>
          </p:nvGrpSpPr>
          <p:grpSpPr>
            <a:xfrm>
              <a:off x="2971404" y="1653234"/>
              <a:ext cx="70085" cy="80447"/>
              <a:chOff x="2413166" y="2240280"/>
              <a:chExt cx="138097" cy="138097"/>
            </a:xfrm>
          </p:grpSpPr>
          <p:cxnSp>
            <p:nvCxnSpPr>
              <p:cNvPr id="919" name="Straight Connector 918">
                <a:extLst>
                  <a:ext uri="{FF2B5EF4-FFF2-40B4-BE49-F238E27FC236}">
                    <a16:creationId xmlns:a16="http://schemas.microsoft.com/office/drawing/2014/main" id="{23BDA5D4-BBA1-4CC7-A144-3476B7532F6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19E837B2-C245-4497-91BE-1EB6AC3359B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7" name="Group 636">
              <a:extLst>
                <a:ext uri="{FF2B5EF4-FFF2-40B4-BE49-F238E27FC236}">
                  <a16:creationId xmlns:a16="http://schemas.microsoft.com/office/drawing/2014/main" id="{8DC2EED3-DF36-4073-BCF1-20EAF1D8859A}"/>
                </a:ext>
              </a:extLst>
            </p:cNvPr>
            <p:cNvGrpSpPr/>
            <p:nvPr/>
          </p:nvGrpSpPr>
          <p:grpSpPr>
            <a:xfrm>
              <a:off x="3057371" y="1662878"/>
              <a:ext cx="70085" cy="80447"/>
              <a:chOff x="2413166" y="2240280"/>
              <a:chExt cx="138097" cy="138097"/>
            </a:xfrm>
          </p:grpSpPr>
          <p:cxnSp>
            <p:nvCxnSpPr>
              <p:cNvPr id="917" name="Straight Connector 916">
                <a:extLst>
                  <a:ext uri="{FF2B5EF4-FFF2-40B4-BE49-F238E27FC236}">
                    <a16:creationId xmlns:a16="http://schemas.microsoft.com/office/drawing/2014/main" id="{542C880A-EA33-411C-9A17-8FDA10885B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a:extLst>
                  <a:ext uri="{FF2B5EF4-FFF2-40B4-BE49-F238E27FC236}">
                    <a16:creationId xmlns:a16="http://schemas.microsoft.com/office/drawing/2014/main" id="{A9B6FC0F-9FA5-42B5-A894-45107E59084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8" name="Group 637">
              <a:extLst>
                <a:ext uri="{FF2B5EF4-FFF2-40B4-BE49-F238E27FC236}">
                  <a16:creationId xmlns:a16="http://schemas.microsoft.com/office/drawing/2014/main" id="{BDF943FE-28D0-4031-ACCC-086201BE7E57}"/>
                </a:ext>
              </a:extLst>
            </p:cNvPr>
            <p:cNvGrpSpPr/>
            <p:nvPr/>
          </p:nvGrpSpPr>
          <p:grpSpPr>
            <a:xfrm>
              <a:off x="3112077" y="1662878"/>
              <a:ext cx="70085" cy="80447"/>
              <a:chOff x="2413166" y="2240280"/>
              <a:chExt cx="138097" cy="138097"/>
            </a:xfrm>
          </p:grpSpPr>
          <p:cxnSp>
            <p:nvCxnSpPr>
              <p:cNvPr id="915" name="Straight Connector 914">
                <a:extLst>
                  <a:ext uri="{FF2B5EF4-FFF2-40B4-BE49-F238E27FC236}">
                    <a16:creationId xmlns:a16="http://schemas.microsoft.com/office/drawing/2014/main" id="{F0DA0022-8CC5-482B-B3E6-5D7C81550BE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6" name="Straight Connector 915">
                <a:extLst>
                  <a:ext uri="{FF2B5EF4-FFF2-40B4-BE49-F238E27FC236}">
                    <a16:creationId xmlns:a16="http://schemas.microsoft.com/office/drawing/2014/main" id="{FAF8D2E9-60A4-41FE-8C50-DDCE93D882A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39" name="Group 638">
              <a:extLst>
                <a:ext uri="{FF2B5EF4-FFF2-40B4-BE49-F238E27FC236}">
                  <a16:creationId xmlns:a16="http://schemas.microsoft.com/office/drawing/2014/main" id="{CD5A2ADD-922E-4140-90FE-AA661C12A624}"/>
                </a:ext>
              </a:extLst>
            </p:cNvPr>
            <p:cNvGrpSpPr/>
            <p:nvPr/>
          </p:nvGrpSpPr>
          <p:grpSpPr>
            <a:xfrm>
              <a:off x="3228326" y="1662878"/>
              <a:ext cx="70085" cy="80447"/>
              <a:chOff x="2413166" y="2240280"/>
              <a:chExt cx="138097" cy="138097"/>
            </a:xfrm>
          </p:grpSpPr>
          <p:cxnSp>
            <p:nvCxnSpPr>
              <p:cNvPr id="913" name="Straight Connector 912">
                <a:extLst>
                  <a:ext uri="{FF2B5EF4-FFF2-40B4-BE49-F238E27FC236}">
                    <a16:creationId xmlns:a16="http://schemas.microsoft.com/office/drawing/2014/main" id="{1400AFA9-A543-409D-8B79-493F6D37A6A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4" name="Straight Connector 913">
                <a:extLst>
                  <a:ext uri="{FF2B5EF4-FFF2-40B4-BE49-F238E27FC236}">
                    <a16:creationId xmlns:a16="http://schemas.microsoft.com/office/drawing/2014/main" id="{AD301D0D-6B66-4A27-9F1C-397C92DA0C6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0" name="Group 639">
              <a:extLst>
                <a:ext uri="{FF2B5EF4-FFF2-40B4-BE49-F238E27FC236}">
                  <a16:creationId xmlns:a16="http://schemas.microsoft.com/office/drawing/2014/main" id="{E43CA7D6-8F28-4802-BFA8-CBD9963D4C47}"/>
                </a:ext>
              </a:extLst>
            </p:cNvPr>
            <p:cNvGrpSpPr/>
            <p:nvPr/>
          </p:nvGrpSpPr>
          <p:grpSpPr>
            <a:xfrm>
              <a:off x="3269337" y="1670593"/>
              <a:ext cx="70085" cy="80447"/>
              <a:chOff x="2413166" y="2240280"/>
              <a:chExt cx="138097" cy="138097"/>
            </a:xfrm>
          </p:grpSpPr>
          <p:cxnSp>
            <p:nvCxnSpPr>
              <p:cNvPr id="911" name="Straight Connector 910">
                <a:extLst>
                  <a:ext uri="{FF2B5EF4-FFF2-40B4-BE49-F238E27FC236}">
                    <a16:creationId xmlns:a16="http://schemas.microsoft.com/office/drawing/2014/main" id="{2BEF9C7F-1444-4F12-9722-5ABB59BF46D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a:extLst>
                  <a:ext uri="{FF2B5EF4-FFF2-40B4-BE49-F238E27FC236}">
                    <a16:creationId xmlns:a16="http://schemas.microsoft.com/office/drawing/2014/main" id="{944C90E8-94D6-4BA9-9CE0-586FE69192F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1" name="Group 640">
              <a:extLst>
                <a:ext uri="{FF2B5EF4-FFF2-40B4-BE49-F238E27FC236}">
                  <a16:creationId xmlns:a16="http://schemas.microsoft.com/office/drawing/2014/main" id="{C691C4CF-0289-4C1D-BC58-95CE97A115F2}"/>
                </a:ext>
              </a:extLst>
            </p:cNvPr>
            <p:cNvGrpSpPr/>
            <p:nvPr/>
          </p:nvGrpSpPr>
          <p:grpSpPr>
            <a:xfrm>
              <a:off x="3498727" y="1684095"/>
              <a:ext cx="70085" cy="80447"/>
              <a:chOff x="2413166" y="2240280"/>
              <a:chExt cx="138097" cy="138097"/>
            </a:xfrm>
          </p:grpSpPr>
          <p:cxnSp>
            <p:nvCxnSpPr>
              <p:cNvPr id="909" name="Straight Connector 908">
                <a:extLst>
                  <a:ext uri="{FF2B5EF4-FFF2-40B4-BE49-F238E27FC236}">
                    <a16:creationId xmlns:a16="http://schemas.microsoft.com/office/drawing/2014/main" id="{CBDB9D3B-F102-4479-B3E4-FA476565A27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a:extLst>
                  <a:ext uri="{FF2B5EF4-FFF2-40B4-BE49-F238E27FC236}">
                    <a16:creationId xmlns:a16="http://schemas.microsoft.com/office/drawing/2014/main" id="{077D1648-D5C5-4549-B314-510E249A63A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2" name="Group 641">
              <a:extLst>
                <a:ext uri="{FF2B5EF4-FFF2-40B4-BE49-F238E27FC236}">
                  <a16:creationId xmlns:a16="http://schemas.microsoft.com/office/drawing/2014/main" id="{3D791306-3F4F-438F-AFEC-6B23E1710ACA}"/>
                </a:ext>
              </a:extLst>
            </p:cNvPr>
            <p:cNvGrpSpPr/>
            <p:nvPr/>
          </p:nvGrpSpPr>
          <p:grpSpPr>
            <a:xfrm>
              <a:off x="3792998" y="1687952"/>
              <a:ext cx="70085" cy="80447"/>
              <a:chOff x="2413166" y="2240280"/>
              <a:chExt cx="138097" cy="138097"/>
            </a:xfrm>
          </p:grpSpPr>
          <p:cxnSp>
            <p:nvCxnSpPr>
              <p:cNvPr id="907" name="Straight Connector 906">
                <a:extLst>
                  <a:ext uri="{FF2B5EF4-FFF2-40B4-BE49-F238E27FC236}">
                    <a16:creationId xmlns:a16="http://schemas.microsoft.com/office/drawing/2014/main" id="{DE91F9CE-540E-44D2-8586-BC340729524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id="{C4BA3723-1858-48F6-BFE2-D95B274A942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8FCB5CCF-5C25-4DD0-8A4A-AC7ED191DD8B}"/>
                </a:ext>
              </a:extLst>
            </p:cNvPr>
            <p:cNvGrpSpPr/>
            <p:nvPr/>
          </p:nvGrpSpPr>
          <p:grpSpPr>
            <a:xfrm>
              <a:off x="3937199" y="1711097"/>
              <a:ext cx="70085" cy="80447"/>
              <a:chOff x="2413166" y="2240280"/>
              <a:chExt cx="138097" cy="138097"/>
            </a:xfrm>
          </p:grpSpPr>
          <p:cxnSp>
            <p:nvCxnSpPr>
              <p:cNvPr id="905" name="Straight Connector 904">
                <a:extLst>
                  <a:ext uri="{FF2B5EF4-FFF2-40B4-BE49-F238E27FC236}">
                    <a16:creationId xmlns:a16="http://schemas.microsoft.com/office/drawing/2014/main" id="{93BA63D9-F2CF-4411-B09B-02044ABA74D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id="{282F1A97-4659-481A-B638-328127A59B7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AA5A050F-2901-4498-85F9-7FC42E3F160B}"/>
                </a:ext>
              </a:extLst>
            </p:cNvPr>
            <p:cNvGrpSpPr/>
            <p:nvPr/>
          </p:nvGrpSpPr>
          <p:grpSpPr>
            <a:xfrm>
              <a:off x="3940986" y="1711097"/>
              <a:ext cx="70085" cy="80447"/>
              <a:chOff x="2413166" y="2240280"/>
              <a:chExt cx="138097" cy="138097"/>
            </a:xfrm>
          </p:grpSpPr>
          <p:cxnSp>
            <p:nvCxnSpPr>
              <p:cNvPr id="903" name="Straight Connector 902">
                <a:extLst>
                  <a:ext uri="{FF2B5EF4-FFF2-40B4-BE49-F238E27FC236}">
                    <a16:creationId xmlns:a16="http://schemas.microsoft.com/office/drawing/2014/main" id="{8BB62713-D161-425C-A8A9-EF02521C13E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4" name="Straight Connector 903">
                <a:extLst>
                  <a:ext uri="{FF2B5EF4-FFF2-40B4-BE49-F238E27FC236}">
                    <a16:creationId xmlns:a16="http://schemas.microsoft.com/office/drawing/2014/main" id="{B201BC5A-FB0E-42EA-8A7B-03C1DD7E499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F370FDF8-3DE3-48CF-B68C-C4539D5E8CA0}"/>
                </a:ext>
              </a:extLst>
            </p:cNvPr>
            <p:cNvGrpSpPr/>
            <p:nvPr/>
          </p:nvGrpSpPr>
          <p:grpSpPr>
            <a:xfrm>
              <a:off x="3959677" y="1711097"/>
              <a:ext cx="70085" cy="80447"/>
              <a:chOff x="2413166" y="2240280"/>
              <a:chExt cx="138097" cy="138097"/>
            </a:xfrm>
          </p:grpSpPr>
          <p:cxnSp>
            <p:nvCxnSpPr>
              <p:cNvPr id="901" name="Straight Connector 900">
                <a:extLst>
                  <a:ext uri="{FF2B5EF4-FFF2-40B4-BE49-F238E27FC236}">
                    <a16:creationId xmlns:a16="http://schemas.microsoft.com/office/drawing/2014/main" id="{898E1047-389B-4B5F-BC00-6C5619DCF73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a:extLst>
                  <a:ext uri="{FF2B5EF4-FFF2-40B4-BE49-F238E27FC236}">
                    <a16:creationId xmlns:a16="http://schemas.microsoft.com/office/drawing/2014/main" id="{C339E269-5362-4E96-BDA9-E42A312AB14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559309BD-D3F3-4350-A091-5966DFA3F4F0}"/>
                </a:ext>
              </a:extLst>
            </p:cNvPr>
            <p:cNvGrpSpPr/>
            <p:nvPr/>
          </p:nvGrpSpPr>
          <p:grpSpPr>
            <a:xfrm>
              <a:off x="3989762" y="1711097"/>
              <a:ext cx="70085" cy="80447"/>
              <a:chOff x="2413166" y="2240280"/>
              <a:chExt cx="138097" cy="138097"/>
            </a:xfrm>
          </p:grpSpPr>
          <p:cxnSp>
            <p:nvCxnSpPr>
              <p:cNvPr id="899" name="Straight Connector 898">
                <a:extLst>
                  <a:ext uri="{FF2B5EF4-FFF2-40B4-BE49-F238E27FC236}">
                    <a16:creationId xmlns:a16="http://schemas.microsoft.com/office/drawing/2014/main" id="{95D0E712-CA19-448F-8EF1-1AE4BC48E82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id="{A9EF2408-5FA5-4EC1-8E3C-9A3376A6710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7" name="Group 646">
              <a:extLst>
                <a:ext uri="{FF2B5EF4-FFF2-40B4-BE49-F238E27FC236}">
                  <a16:creationId xmlns:a16="http://schemas.microsoft.com/office/drawing/2014/main" id="{AA73FAB5-7480-4CC6-8673-ABD59348A2E2}"/>
                </a:ext>
              </a:extLst>
            </p:cNvPr>
            <p:cNvGrpSpPr/>
            <p:nvPr/>
          </p:nvGrpSpPr>
          <p:grpSpPr>
            <a:xfrm>
              <a:off x="4023504" y="1720741"/>
              <a:ext cx="70085" cy="80447"/>
              <a:chOff x="2413166" y="2240280"/>
              <a:chExt cx="138097" cy="138097"/>
            </a:xfrm>
          </p:grpSpPr>
          <p:cxnSp>
            <p:nvCxnSpPr>
              <p:cNvPr id="897" name="Straight Connector 896">
                <a:extLst>
                  <a:ext uri="{FF2B5EF4-FFF2-40B4-BE49-F238E27FC236}">
                    <a16:creationId xmlns:a16="http://schemas.microsoft.com/office/drawing/2014/main" id="{A9C5A202-3291-4EFA-B90E-7B1614B28EE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449D5FF6-5B08-492A-BE66-1765234A0B8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8" name="Group 647">
              <a:extLst>
                <a:ext uri="{FF2B5EF4-FFF2-40B4-BE49-F238E27FC236}">
                  <a16:creationId xmlns:a16="http://schemas.microsoft.com/office/drawing/2014/main" id="{7DC41B92-D770-4862-80B5-F79A15270856}"/>
                </a:ext>
              </a:extLst>
            </p:cNvPr>
            <p:cNvGrpSpPr/>
            <p:nvPr/>
          </p:nvGrpSpPr>
          <p:grpSpPr>
            <a:xfrm>
              <a:off x="4038538" y="1720741"/>
              <a:ext cx="70085" cy="80447"/>
              <a:chOff x="2413166" y="2240280"/>
              <a:chExt cx="138097" cy="138097"/>
            </a:xfrm>
          </p:grpSpPr>
          <p:cxnSp>
            <p:nvCxnSpPr>
              <p:cNvPr id="895" name="Straight Connector 894">
                <a:extLst>
                  <a:ext uri="{FF2B5EF4-FFF2-40B4-BE49-F238E27FC236}">
                    <a16:creationId xmlns:a16="http://schemas.microsoft.com/office/drawing/2014/main" id="{BFDA6FBF-032A-434E-A328-DAB4AB06F8B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D8A1A902-C258-4EB0-BD27-B619856A05A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C9CDE74A-CE6B-4FEF-BD42-F96A40A132CA}"/>
                </a:ext>
              </a:extLst>
            </p:cNvPr>
            <p:cNvGrpSpPr/>
            <p:nvPr/>
          </p:nvGrpSpPr>
          <p:grpSpPr>
            <a:xfrm>
              <a:off x="4046023" y="1720741"/>
              <a:ext cx="70085" cy="80447"/>
              <a:chOff x="2413166" y="2240280"/>
              <a:chExt cx="138097" cy="138097"/>
            </a:xfrm>
          </p:grpSpPr>
          <p:cxnSp>
            <p:nvCxnSpPr>
              <p:cNvPr id="893" name="Straight Connector 892">
                <a:extLst>
                  <a:ext uri="{FF2B5EF4-FFF2-40B4-BE49-F238E27FC236}">
                    <a16:creationId xmlns:a16="http://schemas.microsoft.com/office/drawing/2014/main" id="{7A339D31-CF9E-46D0-8233-8C6B84B7A53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a:extLst>
                  <a:ext uri="{FF2B5EF4-FFF2-40B4-BE49-F238E27FC236}">
                    <a16:creationId xmlns:a16="http://schemas.microsoft.com/office/drawing/2014/main" id="{62ED654C-578C-4355-BA76-02197EF8D4C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0" name="Group 649">
              <a:extLst>
                <a:ext uri="{FF2B5EF4-FFF2-40B4-BE49-F238E27FC236}">
                  <a16:creationId xmlns:a16="http://schemas.microsoft.com/office/drawing/2014/main" id="{7BEBB719-435B-4BE8-AA81-72B791320E97}"/>
                </a:ext>
              </a:extLst>
            </p:cNvPr>
            <p:cNvGrpSpPr/>
            <p:nvPr/>
          </p:nvGrpSpPr>
          <p:grpSpPr>
            <a:xfrm>
              <a:off x="4054890" y="1720741"/>
              <a:ext cx="70085" cy="80447"/>
              <a:chOff x="2413166" y="2240280"/>
              <a:chExt cx="138097" cy="138097"/>
            </a:xfrm>
          </p:grpSpPr>
          <p:cxnSp>
            <p:nvCxnSpPr>
              <p:cNvPr id="891" name="Straight Connector 890">
                <a:extLst>
                  <a:ext uri="{FF2B5EF4-FFF2-40B4-BE49-F238E27FC236}">
                    <a16:creationId xmlns:a16="http://schemas.microsoft.com/office/drawing/2014/main" id="{2CC5C6AB-8A40-4D04-B206-DFF60BE18AB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92FC2377-A611-4665-8889-B11A50C074B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1" name="Group 650">
              <a:extLst>
                <a:ext uri="{FF2B5EF4-FFF2-40B4-BE49-F238E27FC236}">
                  <a16:creationId xmlns:a16="http://schemas.microsoft.com/office/drawing/2014/main" id="{1E7BE5C9-F628-47F8-A1CB-B1094715515A}"/>
                </a:ext>
              </a:extLst>
            </p:cNvPr>
            <p:cNvGrpSpPr/>
            <p:nvPr/>
          </p:nvGrpSpPr>
          <p:grpSpPr>
            <a:xfrm>
              <a:off x="4080507" y="1732314"/>
              <a:ext cx="70085" cy="80447"/>
              <a:chOff x="2413166" y="2240280"/>
              <a:chExt cx="138097" cy="138097"/>
            </a:xfrm>
          </p:grpSpPr>
          <p:cxnSp>
            <p:nvCxnSpPr>
              <p:cNvPr id="889" name="Straight Connector 888">
                <a:extLst>
                  <a:ext uri="{FF2B5EF4-FFF2-40B4-BE49-F238E27FC236}">
                    <a16:creationId xmlns:a16="http://schemas.microsoft.com/office/drawing/2014/main" id="{573F0FFB-121E-4AB3-A4D4-FFE940E7307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a:extLst>
                  <a:ext uri="{FF2B5EF4-FFF2-40B4-BE49-F238E27FC236}">
                    <a16:creationId xmlns:a16="http://schemas.microsoft.com/office/drawing/2014/main" id="{56849F26-8D40-4A3B-8E50-70B6E284DAC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2" name="Group 651">
              <a:extLst>
                <a:ext uri="{FF2B5EF4-FFF2-40B4-BE49-F238E27FC236}">
                  <a16:creationId xmlns:a16="http://schemas.microsoft.com/office/drawing/2014/main" id="{BAB88C98-EAD9-44C6-AC6B-7166A957A815}"/>
                </a:ext>
              </a:extLst>
            </p:cNvPr>
            <p:cNvGrpSpPr/>
            <p:nvPr/>
          </p:nvGrpSpPr>
          <p:grpSpPr>
            <a:xfrm>
              <a:off x="4071070" y="1732314"/>
              <a:ext cx="70085" cy="80447"/>
              <a:chOff x="2413166" y="2240280"/>
              <a:chExt cx="138097" cy="138097"/>
            </a:xfrm>
          </p:grpSpPr>
          <p:cxnSp>
            <p:nvCxnSpPr>
              <p:cNvPr id="887" name="Straight Connector 886">
                <a:extLst>
                  <a:ext uri="{FF2B5EF4-FFF2-40B4-BE49-F238E27FC236}">
                    <a16:creationId xmlns:a16="http://schemas.microsoft.com/office/drawing/2014/main" id="{FFD8BC66-49DC-4ECB-B656-F274DC4445E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a:extLst>
                  <a:ext uri="{FF2B5EF4-FFF2-40B4-BE49-F238E27FC236}">
                    <a16:creationId xmlns:a16="http://schemas.microsoft.com/office/drawing/2014/main" id="{9A0B8982-B1AC-46F3-A4D3-32865DEE940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3" name="Group 652">
              <a:extLst>
                <a:ext uri="{FF2B5EF4-FFF2-40B4-BE49-F238E27FC236}">
                  <a16:creationId xmlns:a16="http://schemas.microsoft.com/office/drawing/2014/main" id="{A0E95AE0-8F0E-4B78-8E27-C403F183C8FA}"/>
                </a:ext>
              </a:extLst>
            </p:cNvPr>
            <p:cNvGrpSpPr/>
            <p:nvPr/>
          </p:nvGrpSpPr>
          <p:grpSpPr>
            <a:xfrm>
              <a:off x="4066527" y="1732314"/>
              <a:ext cx="70085" cy="80447"/>
              <a:chOff x="2413166" y="2240280"/>
              <a:chExt cx="138097" cy="138097"/>
            </a:xfrm>
          </p:grpSpPr>
          <p:cxnSp>
            <p:nvCxnSpPr>
              <p:cNvPr id="885" name="Straight Connector 884">
                <a:extLst>
                  <a:ext uri="{FF2B5EF4-FFF2-40B4-BE49-F238E27FC236}">
                    <a16:creationId xmlns:a16="http://schemas.microsoft.com/office/drawing/2014/main" id="{9073CDEA-D6F6-4213-9AAE-55754D345EF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E3F7C13A-C864-4A67-B56C-78D2DA1D7D7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4" name="Group 653">
              <a:extLst>
                <a:ext uri="{FF2B5EF4-FFF2-40B4-BE49-F238E27FC236}">
                  <a16:creationId xmlns:a16="http://schemas.microsoft.com/office/drawing/2014/main" id="{7DE1AF13-EE95-4C62-A976-B4E3368A7494}"/>
                </a:ext>
              </a:extLst>
            </p:cNvPr>
            <p:cNvGrpSpPr/>
            <p:nvPr/>
          </p:nvGrpSpPr>
          <p:grpSpPr>
            <a:xfrm>
              <a:off x="4118495" y="1732314"/>
              <a:ext cx="70085" cy="80447"/>
              <a:chOff x="2413166" y="2240280"/>
              <a:chExt cx="138097" cy="138097"/>
            </a:xfrm>
          </p:grpSpPr>
          <p:cxnSp>
            <p:nvCxnSpPr>
              <p:cNvPr id="883" name="Straight Connector 882">
                <a:extLst>
                  <a:ext uri="{FF2B5EF4-FFF2-40B4-BE49-F238E27FC236}">
                    <a16:creationId xmlns:a16="http://schemas.microsoft.com/office/drawing/2014/main" id="{66E69C77-AC63-449F-B970-9E8FD4BDCC1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id="{15DD8B2F-29E7-4FAF-9CAE-07957B0B27D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5" name="Group 654">
              <a:extLst>
                <a:ext uri="{FF2B5EF4-FFF2-40B4-BE49-F238E27FC236}">
                  <a16:creationId xmlns:a16="http://schemas.microsoft.com/office/drawing/2014/main" id="{A007734D-A2D4-433A-A46A-A80618AB049A}"/>
                </a:ext>
              </a:extLst>
            </p:cNvPr>
            <p:cNvGrpSpPr/>
            <p:nvPr/>
          </p:nvGrpSpPr>
          <p:grpSpPr>
            <a:xfrm>
              <a:off x="4126617" y="1732314"/>
              <a:ext cx="70085" cy="80447"/>
              <a:chOff x="2413166" y="2240280"/>
              <a:chExt cx="138097" cy="138097"/>
            </a:xfrm>
          </p:grpSpPr>
          <p:cxnSp>
            <p:nvCxnSpPr>
              <p:cNvPr id="881" name="Straight Connector 880">
                <a:extLst>
                  <a:ext uri="{FF2B5EF4-FFF2-40B4-BE49-F238E27FC236}">
                    <a16:creationId xmlns:a16="http://schemas.microsoft.com/office/drawing/2014/main" id="{345BA607-9ED7-4B81-A5BD-05279B2786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BA033DE0-7BB8-40D6-A62C-6AD45A4589C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6" name="Group 655">
              <a:extLst>
                <a:ext uri="{FF2B5EF4-FFF2-40B4-BE49-F238E27FC236}">
                  <a16:creationId xmlns:a16="http://schemas.microsoft.com/office/drawing/2014/main" id="{A517B832-3EFB-42E8-B54F-C408A6092F6A}"/>
                </a:ext>
              </a:extLst>
            </p:cNvPr>
            <p:cNvGrpSpPr/>
            <p:nvPr/>
          </p:nvGrpSpPr>
          <p:grpSpPr>
            <a:xfrm>
              <a:off x="4140133" y="1732314"/>
              <a:ext cx="70085" cy="80447"/>
              <a:chOff x="2413166" y="2240280"/>
              <a:chExt cx="138097" cy="138097"/>
            </a:xfrm>
          </p:grpSpPr>
          <p:cxnSp>
            <p:nvCxnSpPr>
              <p:cNvPr id="879" name="Straight Connector 878">
                <a:extLst>
                  <a:ext uri="{FF2B5EF4-FFF2-40B4-BE49-F238E27FC236}">
                    <a16:creationId xmlns:a16="http://schemas.microsoft.com/office/drawing/2014/main" id="{69E410D5-3C21-4D00-8ECE-1E4A65307CB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0416569F-094A-4315-B647-4A3D1703A2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7" name="Group 656">
              <a:extLst>
                <a:ext uri="{FF2B5EF4-FFF2-40B4-BE49-F238E27FC236}">
                  <a16:creationId xmlns:a16="http://schemas.microsoft.com/office/drawing/2014/main" id="{5BB62997-426A-4935-8553-057FFEE1157B}"/>
                </a:ext>
              </a:extLst>
            </p:cNvPr>
            <p:cNvGrpSpPr/>
            <p:nvPr/>
          </p:nvGrpSpPr>
          <p:grpSpPr>
            <a:xfrm>
              <a:off x="4152582" y="1732314"/>
              <a:ext cx="70085" cy="80447"/>
              <a:chOff x="2413166" y="2240280"/>
              <a:chExt cx="138097" cy="138097"/>
            </a:xfrm>
          </p:grpSpPr>
          <p:cxnSp>
            <p:nvCxnSpPr>
              <p:cNvPr id="877" name="Straight Connector 876">
                <a:extLst>
                  <a:ext uri="{FF2B5EF4-FFF2-40B4-BE49-F238E27FC236}">
                    <a16:creationId xmlns:a16="http://schemas.microsoft.com/office/drawing/2014/main" id="{3A979E04-BE73-4113-A59E-4CC9452F787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a:extLst>
                  <a:ext uri="{FF2B5EF4-FFF2-40B4-BE49-F238E27FC236}">
                    <a16:creationId xmlns:a16="http://schemas.microsoft.com/office/drawing/2014/main" id="{97AEB954-3A45-4129-82EF-FEE07FF3A40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8" name="Group 657">
              <a:extLst>
                <a:ext uri="{FF2B5EF4-FFF2-40B4-BE49-F238E27FC236}">
                  <a16:creationId xmlns:a16="http://schemas.microsoft.com/office/drawing/2014/main" id="{81B7A23E-9A89-4212-A02B-1DC0FA6E9B3E}"/>
                </a:ext>
              </a:extLst>
            </p:cNvPr>
            <p:cNvGrpSpPr/>
            <p:nvPr/>
          </p:nvGrpSpPr>
          <p:grpSpPr>
            <a:xfrm>
              <a:off x="4175420" y="1732314"/>
              <a:ext cx="70085" cy="80447"/>
              <a:chOff x="2413166" y="2240280"/>
              <a:chExt cx="138097" cy="138097"/>
            </a:xfrm>
          </p:grpSpPr>
          <p:cxnSp>
            <p:nvCxnSpPr>
              <p:cNvPr id="875" name="Straight Connector 874">
                <a:extLst>
                  <a:ext uri="{FF2B5EF4-FFF2-40B4-BE49-F238E27FC236}">
                    <a16:creationId xmlns:a16="http://schemas.microsoft.com/office/drawing/2014/main" id="{AD121260-9E1B-4B3A-9FFA-BC3AA0E0888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F1C0709E-B864-4216-9999-C96BBEF92AE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9" name="Group 658">
              <a:extLst>
                <a:ext uri="{FF2B5EF4-FFF2-40B4-BE49-F238E27FC236}">
                  <a16:creationId xmlns:a16="http://schemas.microsoft.com/office/drawing/2014/main" id="{42DF9A85-CA19-4A29-A92E-B0BAD110BDD7}"/>
                </a:ext>
              </a:extLst>
            </p:cNvPr>
            <p:cNvGrpSpPr/>
            <p:nvPr/>
          </p:nvGrpSpPr>
          <p:grpSpPr>
            <a:xfrm>
              <a:off x="4208436" y="1732314"/>
              <a:ext cx="70085" cy="80447"/>
              <a:chOff x="2413166" y="2240280"/>
              <a:chExt cx="138097" cy="138097"/>
            </a:xfrm>
          </p:grpSpPr>
          <p:cxnSp>
            <p:nvCxnSpPr>
              <p:cNvPr id="873" name="Straight Connector 872">
                <a:extLst>
                  <a:ext uri="{FF2B5EF4-FFF2-40B4-BE49-F238E27FC236}">
                    <a16:creationId xmlns:a16="http://schemas.microsoft.com/office/drawing/2014/main" id="{F142076A-4A38-42DF-B5E0-7C72650B0B1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a:extLst>
                  <a:ext uri="{FF2B5EF4-FFF2-40B4-BE49-F238E27FC236}">
                    <a16:creationId xmlns:a16="http://schemas.microsoft.com/office/drawing/2014/main" id="{BB9007DE-81A0-482E-864B-2EC580AA286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0" name="Group 659">
              <a:extLst>
                <a:ext uri="{FF2B5EF4-FFF2-40B4-BE49-F238E27FC236}">
                  <a16:creationId xmlns:a16="http://schemas.microsoft.com/office/drawing/2014/main" id="{9CE7C38F-9241-428A-B74B-42F3E7E2FC82}"/>
                </a:ext>
              </a:extLst>
            </p:cNvPr>
            <p:cNvGrpSpPr/>
            <p:nvPr/>
          </p:nvGrpSpPr>
          <p:grpSpPr>
            <a:xfrm>
              <a:off x="4218430" y="1732314"/>
              <a:ext cx="70085" cy="80447"/>
              <a:chOff x="2413166" y="2240280"/>
              <a:chExt cx="138097" cy="138097"/>
            </a:xfrm>
          </p:grpSpPr>
          <p:cxnSp>
            <p:nvCxnSpPr>
              <p:cNvPr id="871" name="Straight Connector 870">
                <a:extLst>
                  <a:ext uri="{FF2B5EF4-FFF2-40B4-BE49-F238E27FC236}">
                    <a16:creationId xmlns:a16="http://schemas.microsoft.com/office/drawing/2014/main" id="{4811DA09-55D3-4F0D-8162-2886E559784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a:extLst>
                  <a:ext uri="{FF2B5EF4-FFF2-40B4-BE49-F238E27FC236}">
                    <a16:creationId xmlns:a16="http://schemas.microsoft.com/office/drawing/2014/main" id="{DD7E35CB-CADD-4E3B-AEEE-4EB75A57481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1" name="Group 660">
              <a:extLst>
                <a:ext uri="{FF2B5EF4-FFF2-40B4-BE49-F238E27FC236}">
                  <a16:creationId xmlns:a16="http://schemas.microsoft.com/office/drawing/2014/main" id="{F2ABA4FC-1A67-45A5-8FEE-7C3262B15A6F}"/>
                </a:ext>
              </a:extLst>
            </p:cNvPr>
            <p:cNvGrpSpPr/>
            <p:nvPr/>
          </p:nvGrpSpPr>
          <p:grpSpPr>
            <a:xfrm>
              <a:off x="4231482" y="1732314"/>
              <a:ext cx="70085" cy="80447"/>
              <a:chOff x="2413166" y="2240280"/>
              <a:chExt cx="138097" cy="138097"/>
            </a:xfrm>
          </p:grpSpPr>
          <p:cxnSp>
            <p:nvCxnSpPr>
              <p:cNvPr id="869" name="Straight Connector 868">
                <a:extLst>
                  <a:ext uri="{FF2B5EF4-FFF2-40B4-BE49-F238E27FC236}">
                    <a16:creationId xmlns:a16="http://schemas.microsoft.com/office/drawing/2014/main" id="{FE5C6FF1-EC6F-4374-ABAB-7C4CD758813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27182B6A-F77D-4B51-9212-CF30A9FE119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2" name="Group 661">
              <a:extLst>
                <a:ext uri="{FF2B5EF4-FFF2-40B4-BE49-F238E27FC236}">
                  <a16:creationId xmlns:a16="http://schemas.microsoft.com/office/drawing/2014/main" id="{A182E231-105E-45BF-A992-B2E01D33E9F9}"/>
                </a:ext>
              </a:extLst>
            </p:cNvPr>
            <p:cNvGrpSpPr/>
            <p:nvPr/>
          </p:nvGrpSpPr>
          <p:grpSpPr>
            <a:xfrm>
              <a:off x="4252579" y="1732314"/>
              <a:ext cx="70085" cy="80447"/>
              <a:chOff x="2413166" y="2240280"/>
              <a:chExt cx="138097" cy="138097"/>
            </a:xfrm>
          </p:grpSpPr>
          <p:cxnSp>
            <p:nvCxnSpPr>
              <p:cNvPr id="867" name="Straight Connector 866">
                <a:extLst>
                  <a:ext uri="{FF2B5EF4-FFF2-40B4-BE49-F238E27FC236}">
                    <a16:creationId xmlns:a16="http://schemas.microsoft.com/office/drawing/2014/main" id="{C1FBFF53-AFB9-41E3-956C-0ECCFFE529A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a:extLst>
                  <a:ext uri="{FF2B5EF4-FFF2-40B4-BE49-F238E27FC236}">
                    <a16:creationId xmlns:a16="http://schemas.microsoft.com/office/drawing/2014/main" id="{8C8F6047-30DB-4BE7-9050-6C6B2475304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3" name="Group 662">
              <a:extLst>
                <a:ext uri="{FF2B5EF4-FFF2-40B4-BE49-F238E27FC236}">
                  <a16:creationId xmlns:a16="http://schemas.microsoft.com/office/drawing/2014/main" id="{5B849299-F437-4951-8E77-B72EC34D5582}"/>
                </a:ext>
              </a:extLst>
            </p:cNvPr>
            <p:cNvGrpSpPr/>
            <p:nvPr/>
          </p:nvGrpSpPr>
          <p:grpSpPr>
            <a:xfrm>
              <a:off x="4265237" y="1732314"/>
              <a:ext cx="70085" cy="80447"/>
              <a:chOff x="2413166" y="2240280"/>
              <a:chExt cx="138097" cy="138097"/>
            </a:xfrm>
          </p:grpSpPr>
          <p:cxnSp>
            <p:nvCxnSpPr>
              <p:cNvPr id="865" name="Straight Connector 864">
                <a:extLst>
                  <a:ext uri="{FF2B5EF4-FFF2-40B4-BE49-F238E27FC236}">
                    <a16:creationId xmlns:a16="http://schemas.microsoft.com/office/drawing/2014/main" id="{907D961B-BECE-4728-9E91-7C154B20A0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a:extLst>
                  <a:ext uri="{FF2B5EF4-FFF2-40B4-BE49-F238E27FC236}">
                    <a16:creationId xmlns:a16="http://schemas.microsoft.com/office/drawing/2014/main" id="{D5A26E45-E1D8-4C8E-A111-D2D0BCCC224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4" name="Group 663">
              <a:extLst>
                <a:ext uri="{FF2B5EF4-FFF2-40B4-BE49-F238E27FC236}">
                  <a16:creationId xmlns:a16="http://schemas.microsoft.com/office/drawing/2014/main" id="{889A1039-A5FD-4EE7-AFAE-9379642C6A0D}"/>
                </a:ext>
              </a:extLst>
            </p:cNvPr>
            <p:cNvGrpSpPr/>
            <p:nvPr/>
          </p:nvGrpSpPr>
          <p:grpSpPr>
            <a:xfrm>
              <a:off x="4275301" y="1732314"/>
              <a:ext cx="70085" cy="80447"/>
              <a:chOff x="2413166" y="2240280"/>
              <a:chExt cx="138097" cy="138097"/>
            </a:xfrm>
          </p:grpSpPr>
          <p:cxnSp>
            <p:nvCxnSpPr>
              <p:cNvPr id="863" name="Straight Connector 862">
                <a:extLst>
                  <a:ext uri="{FF2B5EF4-FFF2-40B4-BE49-F238E27FC236}">
                    <a16:creationId xmlns:a16="http://schemas.microsoft.com/office/drawing/2014/main" id="{650789B2-1DED-46A4-9ED3-EB16CFD7CC8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A87828A8-255B-458C-BD14-4011BC0640F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5" name="Group 664">
              <a:extLst>
                <a:ext uri="{FF2B5EF4-FFF2-40B4-BE49-F238E27FC236}">
                  <a16:creationId xmlns:a16="http://schemas.microsoft.com/office/drawing/2014/main" id="{13DC0526-AFF0-4639-9916-F1DD7565C961}"/>
                </a:ext>
              </a:extLst>
            </p:cNvPr>
            <p:cNvGrpSpPr/>
            <p:nvPr/>
          </p:nvGrpSpPr>
          <p:grpSpPr>
            <a:xfrm>
              <a:off x="4285174" y="1732314"/>
              <a:ext cx="70085" cy="80447"/>
              <a:chOff x="2413166" y="2240280"/>
              <a:chExt cx="138097" cy="138097"/>
            </a:xfrm>
          </p:grpSpPr>
          <p:cxnSp>
            <p:nvCxnSpPr>
              <p:cNvPr id="861" name="Straight Connector 860">
                <a:extLst>
                  <a:ext uri="{FF2B5EF4-FFF2-40B4-BE49-F238E27FC236}">
                    <a16:creationId xmlns:a16="http://schemas.microsoft.com/office/drawing/2014/main" id="{D59F15EB-1239-4AD4-808A-855312878D4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a:extLst>
                  <a:ext uri="{FF2B5EF4-FFF2-40B4-BE49-F238E27FC236}">
                    <a16:creationId xmlns:a16="http://schemas.microsoft.com/office/drawing/2014/main" id="{D8330954-BC2C-422F-8FEB-F7BB20AAEAD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6" name="Group 665">
              <a:extLst>
                <a:ext uri="{FF2B5EF4-FFF2-40B4-BE49-F238E27FC236}">
                  <a16:creationId xmlns:a16="http://schemas.microsoft.com/office/drawing/2014/main" id="{5AADE1B2-8CAE-496A-87B9-92D0C4E93008}"/>
                </a:ext>
              </a:extLst>
            </p:cNvPr>
            <p:cNvGrpSpPr/>
            <p:nvPr/>
          </p:nvGrpSpPr>
          <p:grpSpPr>
            <a:xfrm>
              <a:off x="4295152" y="1732314"/>
              <a:ext cx="70085" cy="80447"/>
              <a:chOff x="2413166" y="2240280"/>
              <a:chExt cx="138097" cy="138097"/>
            </a:xfrm>
          </p:grpSpPr>
          <p:cxnSp>
            <p:nvCxnSpPr>
              <p:cNvPr id="859" name="Straight Connector 858">
                <a:extLst>
                  <a:ext uri="{FF2B5EF4-FFF2-40B4-BE49-F238E27FC236}">
                    <a16:creationId xmlns:a16="http://schemas.microsoft.com/office/drawing/2014/main" id="{A047160A-1D68-4C3A-A7A0-4041A96122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a:extLst>
                  <a:ext uri="{FF2B5EF4-FFF2-40B4-BE49-F238E27FC236}">
                    <a16:creationId xmlns:a16="http://schemas.microsoft.com/office/drawing/2014/main" id="{FCA19506-35A4-4D47-8C1F-4C348F71722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7" name="Group 666">
              <a:extLst>
                <a:ext uri="{FF2B5EF4-FFF2-40B4-BE49-F238E27FC236}">
                  <a16:creationId xmlns:a16="http://schemas.microsoft.com/office/drawing/2014/main" id="{4510EA60-C7AD-44E9-98EE-CCE393B03705}"/>
                </a:ext>
              </a:extLst>
            </p:cNvPr>
            <p:cNvGrpSpPr/>
            <p:nvPr/>
          </p:nvGrpSpPr>
          <p:grpSpPr>
            <a:xfrm>
              <a:off x="4323336" y="1753530"/>
              <a:ext cx="70085" cy="80447"/>
              <a:chOff x="2413166" y="2240280"/>
              <a:chExt cx="138097" cy="138097"/>
            </a:xfrm>
          </p:grpSpPr>
          <p:cxnSp>
            <p:nvCxnSpPr>
              <p:cNvPr id="857" name="Straight Connector 856">
                <a:extLst>
                  <a:ext uri="{FF2B5EF4-FFF2-40B4-BE49-F238E27FC236}">
                    <a16:creationId xmlns:a16="http://schemas.microsoft.com/office/drawing/2014/main" id="{5D0E0734-79AD-431E-A65E-F87FED554D7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a:extLst>
                  <a:ext uri="{FF2B5EF4-FFF2-40B4-BE49-F238E27FC236}">
                    <a16:creationId xmlns:a16="http://schemas.microsoft.com/office/drawing/2014/main" id="{A3A40514-06A0-4A7F-845C-BCB92693510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8" name="Group 667">
              <a:extLst>
                <a:ext uri="{FF2B5EF4-FFF2-40B4-BE49-F238E27FC236}">
                  <a16:creationId xmlns:a16="http://schemas.microsoft.com/office/drawing/2014/main" id="{A8B4835B-8CBE-4139-A7AB-B2CCE5CE4EDF}"/>
                </a:ext>
              </a:extLst>
            </p:cNvPr>
            <p:cNvGrpSpPr/>
            <p:nvPr/>
          </p:nvGrpSpPr>
          <p:grpSpPr>
            <a:xfrm>
              <a:off x="4347365" y="1753530"/>
              <a:ext cx="70085" cy="80447"/>
              <a:chOff x="2413166" y="2240280"/>
              <a:chExt cx="138097" cy="138097"/>
            </a:xfrm>
          </p:grpSpPr>
          <p:cxnSp>
            <p:nvCxnSpPr>
              <p:cNvPr id="855" name="Straight Connector 854">
                <a:extLst>
                  <a:ext uri="{FF2B5EF4-FFF2-40B4-BE49-F238E27FC236}">
                    <a16:creationId xmlns:a16="http://schemas.microsoft.com/office/drawing/2014/main" id="{F7BDC156-682B-4C0C-A994-8B292312976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8F611B7B-EA9E-45C6-9785-C20DDCD31F6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69" name="Group 668">
              <a:extLst>
                <a:ext uri="{FF2B5EF4-FFF2-40B4-BE49-F238E27FC236}">
                  <a16:creationId xmlns:a16="http://schemas.microsoft.com/office/drawing/2014/main" id="{AB4D2C2D-C009-40FB-9D34-E0D12D6F39B6}"/>
                </a:ext>
              </a:extLst>
            </p:cNvPr>
            <p:cNvGrpSpPr/>
            <p:nvPr/>
          </p:nvGrpSpPr>
          <p:grpSpPr>
            <a:xfrm>
              <a:off x="4355258" y="1753530"/>
              <a:ext cx="70085" cy="80447"/>
              <a:chOff x="2413166" y="2240280"/>
              <a:chExt cx="138097" cy="138097"/>
            </a:xfrm>
          </p:grpSpPr>
          <p:cxnSp>
            <p:nvCxnSpPr>
              <p:cNvPr id="853" name="Straight Connector 852">
                <a:extLst>
                  <a:ext uri="{FF2B5EF4-FFF2-40B4-BE49-F238E27FC236}">
                    <a16:creationId xmlns:a16="http://schemas.microsoft.com/office/drawing/2014/main" id="{D1581468-A8D1-44E1-B73E-86E8F89F149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a:extLst>
                  <a:ext uri="{FF2B5EF4-FFF2-40B4-BE49-F238E27FC236}">
                    <a16:creationId xmlns:a16="http://schemas.microsoft.com/office/drawing/2014/main" id="{B0A915D7-3DDE-4FA7-BE3C-97D80736653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0" name="Group 669">
              <a:extLst>
                <a:ext uri="{FF2B5EF4-FFF2-40B4-BE49-F238E27FC236}">
                  <a16:creationId xmlns:a16="http://schemas.microsoft.com/office/drawing/2014/main" id="{57C4163D-1FE5-4689-B72B-F4935174E99D}"/>
                </a:ext>
              </a:extLst>
            </p:cNvPr>
            <p:cNvGrpSpPr/>
            <p:nvPr/>
          </p:nvGrpSpPr>
          <p:grpSpPr>
            <a:xfrm>
              <a:off x="4365237" y="1753530"/>
              <a:ext cx="70085" cy="80447"/>
              <a:chOff x="2413166" y="2240280"/>
              <a:chExt cx="138097" cy="138097"/>
            </a:xfrm>
          </p:grpSpPr>
          <p:cxnSp>
            <p:nvCxnSpPr>
              <p:cNvPr id="851" name="Straight Connector 850">
                <a:extLst>
                  <a:ext uri="{FF2B5EF4-FFF2-40B4-BE49-F238E27FC236}">
                    <a16:creationId xmlns:a16="http://schemas.microsoft.com/office/drawing/2014/main" id="{C401CCC4-DF2E-4252-B40B-91F578FB0C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62A525D2-87F4-4017-B025-FE1ECE8C057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1" name="Group 670">
              <a:extLst>
                <a:ext uri="{FF2B5EF4-FFF2-40B4-BE49-F238E27FC236}">
                  <a16:creationId xmlns:a16="http://schemas.microsoft.com/office/drawing/2014/main" id="{5D2083F2-EEB7-44B6-8ED4-000A10D93369}"/>
                </a:ext>
              </a:extLst>
            </p:cNvPr>
            <p:cNvGrpSpPr/>
            <p:nvPr/>
          </p:nvGrpSpPr>
          <p:grpSpPr>
            <a:xfrm>
              <a:off x="4375106" y="1753530"/>
              <a:ext cx="70085" cy="80447"/>
              <a:chOff x="2413166" y="2240280"/>
              <a:chExt cx="138097" cy="138097"/>
            </a:xfrm>
          </p:grpSpPr>
          <p:cxnSp>
            <p:nvCxnSpPr>
              <p:cNvPr id="849" name="Straight Connector 848">
                <a:extLst>
                  <a:ext uri="{FF2B5EF4-FFF2-40B4-BE49-F238E27FC236}">
                    <a16:creationId xmlns:a16="http://schemas.microsoft.com/office/drawing/2014/main" id="{3612A224-AE60-46E8-A7A2-4BF04600750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33A3D7FE-6B0E-4203-A54E-B7062E59CA5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2" name="Group 671">
              <a:extLst>
                <a:ext uri="{FF2B5EF4-FFF2-40B4-BE49-F238E27FC236}">
                  <a16:creationId xmlns:a16="http://schemas.microsoft.com/office/drawing/2014/main" id="{C1CFE350-A648-4D87-A652-A0A3CEC286F2}"/>
                </a:ext>
              </a:extLst>
            </p:cNvPr>
            <p:cNvGrpSpPr/>
            <p:nvPr/>
          </p:nvGrpSpPr>
          <p:grpSpPr>
            <a:xfrm>
              <a:off x="4383118" y="1753530"/>
              <a:ext cx="70085" cy="80447"/>
              <a:chOff x="2413166" y="2240280"/>
              <a:chExt cx="138097" cy="138097"/>
            </a:xfrm>
          </p:grpSpPr>
          <p:cxnSp>
            <p:nvCxnSpPr>
              <p:cNvPr id="847" name="Straight Connector 846">
                <a:extLst>
                  <a:ext uri="{FF2B5EF4-FFF2-40B4-BE49-F238E27FC236}">
                    <a16:creationId xmlns:a16="http://schemas.microsoft.com/office/drawing/2014/main" id="{9B655C35-00E5-4943-BDDB-665D396C21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F3DA7A7C-80E4-43A4-802F-998F5CDC137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3" name="Group 672">
              <a:extLst>
                <a:ext uri="{FF2B5EF4-FFF2-40B4-BE49-F238E27FC236}">
                  <a16:creationId xmlns:a16="http://schemas.microsoft.com/office/drawing/2014/main" id="{D3EB3DA4-1B97-4F3B-9135-933537096597}"/>
                </a:ext>
              </a:extLst>
            </p:cNvPr>
            <p:cNvGrpSpPr/>
            <p:nvPr/>
          </p:nvGrpSpPr>
          <p:grpSpPr>
            <a:xfrm>
              <a:off x="4390339" y="1753530"/>
              <a:ext cx="70085" cy="80447"/>
              <a:chOff x="2413166" y="2240280"/>
              <a:chExt cx="138097" cy="138097"/>
            </a:xfrm>
          </p:grpSpPr>
          <p:cxnSp>
            <p:nvCxnSpPr>
              <p:cNvPr id="845" name="Straight Connector 844">
                <a:extLst>
                  <a:ext uri="{FF2B5EF4-FFF2-40B4-BE49-F238E27FC236}">
                    <a16:creationId xmlns:a16="http://schemas.microsoft.com/office/drawing/2014/main" id="{A51F2F33-8563-441C-97AE-BEF74FCF318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5FC5192B-65D1-4E78-A317-DBA75D604A0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4" name="Group 673">
              <a:extLst>
                <a:ext uri="{FF2B5EF4-FFF2-40B4-BE49-F238E27FC236}">
                  <a16:creationId xmlns:a16="http://schemas.microsoft.com/office/drawing/2014/main" id="{B53EA500-11CF-41FB-9FDC-B6AFC87649ED}"/>
                </a:ext>
              </a:extLst>
            </p:cNvPr>
            <p:cNvGrpSpPr/>
            <p:nvPr/>
          </p:nvGrpSpPr>
          <p:grpSpPr>
            <a:xfrm>
              <a:off x="4410711" y="1753530"/>
              <a:ext cx="70085" cy="80447"/>
              <a:chOff x="2413166" y="2240280"/>
              <a:chExt cx="138097" cy="138097"/>
            </a:xfrm>
          </p:grpSpPr>
          <p:cxnSp>
            <p:nvCxnSpPr>
              <p:cNvPr id="843" name="Straight Connector 842">
                <a:extLst>
                  <a:ext uri="{FF2B5EF4-FFF2-40B4-BE49-F238E27FC236}">
                    <a16:creationId xmlns:a16="http://schemas.microsoft.com/office/drawing/2014/main" id="{DE0807A2-662F-4797-B57A-745B9E6EECE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a:extLst>
                  <a:ext uri="{FF2B5EF4-FFF2-40B4-BE49-F238E27FC236}">
                    <a16:creationId xmlns:a16="http://schemas.microsoft.com/office/drawing/2014/main" id="{EB74AA93-2274-487D-B9B4-11D4ACCEC03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5" name="Group 674">
              <a:extLst>
                <a:ext uri="{FF2B5EF4-FFF2-40B4-BE49-F238E27FC236}">
                  <a16:creationId xmlns:a16="http://schemas.microsoft.com/office/drawing/2014/main" id="{8511834E-8D4B-4583-AC48-95BD576A5EBE}"/>
                </a:ext>
              </a:extLst>
            </p:cNvPr>
            <p:cNvGrpSpPr/>
            <p:nvPr/>
          </p:nvGrpSpPr>
          <p:grpSpPr>
            <a:xfrm>
              <a:off x="4429184" y="1753530"/>
              <a:ext cx="70085" cy="80447"/>
              <a:chOff x="2413166" y="2240280"/>
              <a:chExt cx="138097" cy="138097"/>
            </a:xfrm>
          </p:grpSpPr>
          <p:cxnSp>
            <p:nvCxnSpPr>
              <p:cNvPr id="841" name="Straight Connector 840">
                <a:extLst>
                  <a:ext uri="{FF2B5EF4-FFF2-40B4-BE49-F238E27FC236}">
                    <a16:creationId xmlns:a16="http://schemas.microsoft.com/office/drawing/2014/main" id="{142446A6-73FF-43CD-A24C-481E2E34613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8EC16E7C-7770-4B39-BBCC-3EE30D904C3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6" name="Group 675">
              <a:extLst>
                <a:ext uri="{FF2B5EF4-FFF2-40B4-BE49-F238E27FC236}">
                  <a16:creationId xmlns:a16="http://schemas.microsoft.com/office/drawing/2014/main" id="{3CF9B6B4-BF6B-4145-A5CC-0E029004FB15}"/>
                </a:ext>
              </a:extLst>
            </p:cNvPr>
            <p:cNvGrpSpPr/>
            <p:nvPr/>
          </p:nvGrpSpPr>
          <p:grpSpPr>
            <a:xfrm>
              <a:off x="4444427" y="1753530"/>
              <a:ext cx="70085" cy="80447"/>
              <a:chOff x="2413166" y="2240280"/>
              <a:chExt cx="138097" cy="138097"/>
            </a:xfrm>
          </p:grpSpPr>
          <p:cxnSp>
            <p:nvCxnSpPr>
              <p:cNvPr id="839" name="Straight Connector 838">
                <a:extLst>
                  <a:ext uri="{FF2B5EF4-FFF2-40B4-BE49-F238E27FC236}">
                    <a16:creationId xmlns:a16="http://schemas.microsoft.com/office/drawing/2014/main" id="{03DA5868-0674-4406-AF8C-EF94AC288B9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E5B346CA-80AF-4028-B1DB-B883A21AF1C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7" name="Group 676">
              <a:extLst>
                <a:ext uri="{FF2B5EF4-FFF2-40B4-BE49-F238E27FC236}">
                  <a16:creationId xmlns:a16="http://schemas.microsoft.com/office/drawing/2014/main" id="{CD5C810A-1E81-4687-B8BE-A720272A94EB}"/>
                </a:ext>
              </a:extLst>
            </p:cNvPr>
            <p:cNvGrpSpPr/>
            <p:nvPr/>
          </p:nvGrpSpPr>
          <p:grpSpPr>
            <a:xfrm>
              <a:off x="4459476" y="1753530"/>
              <a:ext cx="70085" cy="80447"/>
              <a:chOff x="2413166" y="2240280"/>
              <a:chExt cx="138097" cy="138097"/>
            </a:xfrm>
          </p:grpSpPr>
          <p:cxnSp>
            <p:nvCxnSpPr>
              <p:cNvPr id="837" name="Straight Connector 836">
                <a:extLst>
                  <a:ext uri="{FF2B5EF4-FFF2-40B4-BE49-F238E27FC236}">
                    <a16:creationId xmlns:a16="http://schemas.microsoft.com/office/drawing/2014/main" id="{55B9DE20-E63D-4C0C-AB46-FFA1A4C4F18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4334958A-01BD-4674-B9F7-F6CC8EBE39D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8" name="Group 677">
              <a:extLst>
                <a:ext uri="{FF2B5EF4-FFF2-40B4-BE49-F238E27FC236}">
                  <a16:creationId xmlns:a16="http://schemas.microsoft.com/office/drawing/2014/main" id="{911D9E39-A458-40F4-B44C-8105E7410E19}"/>
                </a:ext>
              </a:extLst>
            </p:cNvPr>
            <p:cNvGrpSpPr/>
            <p:nvPr/>
          </p:nvGrpSpPr>
          <p:grpSpPr>
            <a:xfrm>
              <a:off x="4477011" y="1753530"/>
              <a:ext cx="70085" cy="80447"/>
              <a:chOff x="2413166" y="2240280"/>
              <a:chExt cx="138097" cy="138097"/>
            </a:xfrm>
          </p:grpSpPr>
          <p:cxnSp>
            <p:nvCxnSpPr>
              <p:cNvPr id="835" name="Straight Connector 834">
                <a:extLst>
                  <a:ext uri="{FF2B5EF4-FFF2-40B4-BE49-F238E27FC236}">
                    <a16:creationId xmlns:a16="http://schemas.microsoft.com/office/drawing/2014/main" id="{F29D0CC4-EB7A-4ABD-B123-81FD263B48D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4539523B-980B-40EE-8760-117C92CCB16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79" name="Group 678">
              <a:extLst>
                <a:ext uri="{FF2B5EF4-FFF2-40B4-BE49-F238E27FC236}">
                  <a16:creationId xmlns:a16="http://schemas.microsoft.com/office/drawing/2014/main" id="{D65CE30F-1AFC-4DF0-9DF4-3F8D7D325698}"/>
                </a:ext>
              </a:extLst>
            </p:cNvPr>
            <p:cNvGrpSpPr/>
            <p:nvPr/>
          </p:nvGrpSpPr>
          <p:grpSpPr>
            <a:xfrm>
              <a:off x="4496668" y="1753530"/>
              <a:ext cx="70085" cy="80447"/>
              <a:chOff x="2413166" y="2240280"/>
              <a:chExt cx="138097" cy="138097"/>
            </a:xfrm>
          </p:grpSpPr>
          <p:cxnSp>
            <p:nvCxnSpPr>
              <p:cNvPr id="833" name="Straight Connector 832">
                <a:extLst>
                  <a:ext uri="{FF2B5EF4-FFF2-40B4-BE49-F238E27FC236}">
                    <a16:creationId xmlns:a16="http://schemas.microsoft.com/office/drawing/2014/main" id="{D8082201-50BB-4874-88BA-2621AC56846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790C7303-C379-49C8-8675-79E7B6458AD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0" name="Group 679">
              <a:extLst>
                <a:ext uri="{FF2B5EF4-FFF2-40B4-BE49-F238E27FC236}">
                  <a16:creationId xmlns:a16="http://schemas.microsoft.com/office/drawing/2014/main" id="{2CCE363F-655E-4584-A50A-59C49AFB0BB5}"/>
                </a:ext>
              </a:extLst>
            </p:cNvPr>
            <p:cNvGrpSpPr/>
            <p:nvPr/>
          </p:nvGrpSpPr>
          <p:grpSpPr>
            <a:xfrm>
              <a:off x="4506940" y="1753530"/>
              <a:ext cx="70085" cy="80447"/>
              <a:chOff x="2413166" y="2240280"/>
              <a:chExt cx="138097" cy="138097"/>
            </a:xfrm>
          </p:grpSpPr>
          <p:cxnSp>
            <p:nvCxnSpPr>
              <p:cNvPr id="831" name="Straight Connector 830">
                <a:extLst>
                  <a:ext uri="{FF2B5EF4-FFF2-40B4-BE49-F238E27FC236}">
                    <a16:creationId xmlns:a16="http://schemas.microsoft.com/office/drawing/2014/main" id="{CFD79968-81AE-4B23-BDEF-99E93B7F7C0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a:extLst>
                  <a:ext uri="{FF2B5EF4-FFF2-40B4-BE49-F238E27FC236}">
                    <a16:creationId xmlns:a16="http://schemas.microsoft.com/office/drawing/2014/main" id="{C14C6ED3-8FE6-4741-AF0F-39223E1F74A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0B8FEC90-951F-4D09-B8DE-F8825CA26D3C}"/>
                </a:ext>
              </a:extLst>
            </p:cNvPr>
            <p:cNvGrpSpPr/>
            <p:nvPr/>
          </p:nvGrpSpPr>
          <p:grpSpPr>
            <a:xfrm>
              <a:off x="4533022" y="1763174"/>
              <a:ext cx="70085" cy="80447"/>
              <a:chOff x="2413166" y="2240280"/>
              <a:chExt cx="138097" cy="138097"/>
            </a:xfrm>
          </p:grpSpPr>
          <p:cxnSp>
            <p:nvCxnSpPr>
              <p:cNvPr id="829" name="Straight Connector 828">
                <a:extLst>
                  <a:ext uri="{FF2B5EF4-FFF2-40B4-BE49-F238E27FC236}">
                    <a16:creationId xmlns:a16="http://schemas.microsoft.com/office/drawing/2014/main" id="{046C8EBA-08EE-48D8-AA63-DE851208AD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a:extLst>
                  <a:ext uri="{FF2B5EF4-FFF2-40B4-BE49-F238E27FC236}">
                    <a16:creationId xmlns:a16="http://schemas.microsoft.com/office/drawing/2014/main" id="{734325AE-FBDA-45F3-8824-11D93415F58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2" name="Group 681">
              <a:extLst>
                <a:ext uri="{FF2B5EF4-FFF2-40B4-BE49-F238E27FC236}">
                  <a16:creationId xmlns:a16="http://schemas.microsoft.com/office/drawing/2014/main" id="{CF3F98D5-4FAB-410C-B1F1-4056B8EF646A}"/>
                </a:ext>
              </a:extLst>
            </p:cNvPr>
            <p:cNvGrpSpPr/>
            <p:nvPr/>
          </p:nvGrpSpPr>
          <p:grpSpPr>
            <a:xfrm>
              <a:off x="4539887" y="1763174"/>
              <a:ext cx="70085" cy="80447"/>
              <a:chOff x="2413166" y="2240280"/>
              <a:chExt cx="138097" cy="138097"/>
            </a:xfrm>
          </p:grpSpPr>
          <p:cxnSp>
            <p:nvCxnSpPr>
              <p:cNvPr id="827" name="Straight Connector 826">
                <a:extLst>
                  <a:ext uri="{FF2B5EF4-FFF2-40B4-BE49-F238E27FC236}">
                    <a16:creationId xmlns:a16="http://schemas.microsoft.com/office/drawing/2014/main" id="{093E37F9-E49F-4C99-8C96-910BCD31BB7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543308F8-364E-42F0-BA9E-5A7A6CDBA0E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3" name="Group 682">
              <a:extLst>
                <a:ext uri="{FF2B5EF4-FFF2-40B4-BE49-F238E27FC236}">
                  <a16:creationId xmlns:a16="http://schemas.microsoft.com/office/drawing/2014/main" id="{D6218903-2928-46F6-B588-9395BEE999C6}"/>
                </a:ext>
              </a:extLst>
            </p:cNvPr>
            <p:cNvGrpSpPr/>
            <p:nvPr/>
          </p:nvGrpSpPr>
          <p:grpSpPr>
            <a:xfrm>
              <a:off x="4548408" y="1763174"/>
              <a:ext cx="70085" cy="80447"/>
              <a:chOff x="2413166" y="2240280"/>
              <a:chExt cx="138097" cy="138097"/>
            </a:xfrm>
          </p:grpSpPr>
          <p:cxnSp>
            <p:nvCxnSpPr>
              <p:cNvPr id="825" name="Straight Connector 824">
                <a:extLst>
                  <a:ext uri="{FF2B5EF4-FFF2-40B4-BE49-F238E27FC236}">
                    <a16:creationId xmlns:a16="http://schemas.microsoft.com/office/drawing/2014/main" id="{3C2FE1ED-CAC6-4C44-BDE0-A034CBA8C32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0E7E19A5-C210-4F75-829D-0E6641D2C2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4" name="Group 683">
              <a:extLst>
                <a:ext uri="{FF2B5EF4-FFF2-40B4-BE49-F238E27FC236}">
                  <a16:creationId xmlns:a16="http://schemas.microsoft.com/office/drawing/2014/main" id="{2BFCA4C9-A891-41B3-BB12-6F14B1C042D8}"/>
                </a:ext>
              </a:extLst>
            </p:cNvPr>
            <p:cNvGrpSpPr/>
            <p:nvPr/>
          </p:nvGrpSpPr>
          <p:grpSpPr>
            <a:xfrm>
              <a:off x="4565715" y="1763174"/>
              <a:ext cx="70085" cy="80447"/>
              <a:chOff x="2413166" y="2240280"/>
              <a:chExt cx="138097" cy="138097"/>
            </a:xfrm>
          </p:grpSpPr>
          <p:cxnSp>
            <p:nvCxnSpPr>
              <p:cNvPr id="823" name="Straight Connector 822">
                <a:extLst>
                  <a:ext uri="{FF2B5EF4-FFF2-40B4-BE49-F238E27FC236}">
                    <a16:creationId xmlns:a16="http://schemas.microsoft.com/office/drawing/2014/main" id="{B63C0121-E4DD-4E9E-83E3-68E774897BF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5BC26D7F-0E6B-4EAD-ACE6-D192BD92DDD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5" name="Group 684">
              <a:extLst>
                <a:ext uri="{FF2B5EF4-FFF2-40B4-BE49-F238E27FC236}">
                  <a16:creationId xmlns:a16="http://schemas.microsoft.com/office/drawing/2014/main" id="{7BEFBDB1-0E85-4E9F-8668-C30466683E2D}"/>
                </a:ext>
              </a:extLst>
            </p:cNvPr>
            <p:cNvGrpSpPr/>
            <p:nvPr/>
          </p:nvGrpSpPr>
          <p:grpSpPr>
            <a:xfrm>
              <a:off x="4598806" y="1768960"/>
              <a:ext cx="70085" cy="80447"/>
              <a:chOff x="2413166" y="2240280"/>
              <a:chExt cx="138097" cy="138097"/>
            </a:xfrm>
          </p:grpSpPr>
          <p:cxnSp>
            <p:nvCxnSpPr>
              <p:cNvPr id="821" name="Straight Connector 820">
                <a:extLst>
                  <a:ext uri="{FF2B5EF4-FFF2-40B4-BE49-F238E27FC236}">
                    <a16:creationId xmlns:a16="http://schemas.microsoft.com/office/drawing/2014/main" id="{5C8811CE-3101-43A3-9BFB-0FFE64341A3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DA37ED05-3C18-4755-9740-146253660AD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6" name="Group 685">
              <a:extLst>
                <a:ext uri="{FF2B5EF4-FFF2-40B4-BE49-F238E27FC236}">
                  <a16:creationId xmlns:a16="http://schemas.microsoft.com/office/drawing/2014/main" id="{EA1C76DB-9168-4A7F-A3CC-E45283458010}"/>
                </a:ext>
              </a:extLst>
            </p:cNvPr>
            <p:cNvGrpSpPr/>
            <p:nvPr/>
          </p:nvGrpSpPr>
          <p:grpSpPr>
            <a:xfrm>
              <a:off x="4607182" y="1768960"/>
              <a:ext cx="70085" cy="80447"/>
              <a:chOff x="2413166" y="2240280"/>
              <a:chExt cx="138097" cy="138097"/>
            </a:xfrm>
          </p:grpSpPr>
          <p:cxnSp>
            <p:nvCxnSpPr>
              <p:cNvPr id="819" name="Straight Connector 818">
                <a:extLst>
                  <a:ext uri="{FF2B5EF4-FFF2-40B4-BE49-F238E27FC236}">
                    <a16:creationId xmlns:a16="http://schemas.microsoft.com/office/drawing/2014/main" id="{37C920E6-DFF9-47A3-A4EC-49835DE531E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a:extLst>
                  <a:ext uri="{FF2B5EF4-FFF2-40B4-BE49-F238E27FC236}">
                    <a16:creationId xmlns:a16="http://schemas.microsoft.com/office/drawing/2014/main" id="{5153FD25-7F5D-4626-A1CD-EE4CA8319E1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7" name="Group 686">
              <a:extLst>
                <a:ext uri="{FF2B5EF4-FFF2-40B4-BE49-F238E27FC236}">
                  <a16:creationId xmlns:a16="http://schemas.microsoft.com/office/drawing/2014/main" id="{EFF29C9E-2FA0-40AF-9737-9A5FF212F42C}"/>
                </a:ext>
              </a:extLst>
            </p:cNvPr>
            <p:cNvGrpSpPr/>
            <p:nvPr/>
          </p:nvGrpSpPr>
          <p:grpSpPr>
            <a:xfrm>
              <a:off x="4628914" y="1768960"/>
              <a:ext cx="70085" cy="80447"/>
              <a:chOff x="2413166" y="2240280"/>
              <a:chExt cx="138097" cy="138097"/>
            </a:xfrm>
          </p:grpSpPr>
          <p:cxnSp>
            <p:nvCxnSpPr>
              <p:cNvPr id="817" name="Straight Connector 816">
                <a:extLst>
                  <a:ext uri="{FF2B5EF4-FFF2-40B4-BE49-F238E27FC236}">
                    <a16:creationId xmlns:a16="http://schemas.microsoft.com/office/drawing/2014/main" id="{7CFAB5FB-2F57-46E9-AAB1-5DF89D4A5B3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E6B980BA-E23F-479A-84CA-9DF99AD9472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8" name="Group 687">
              <a:extLst>
                <a:ext uri="{FF2B5EF4-FFF2-40B4-BE49-F238E27FC236}">
                  <a16:creationId xmlns:a16="http://schemas.microsoft.com/office/drawing/2014/main" id="{76E0BB64-0A42-42DC-AFF3-24BFC333440E}"/>
                </a:ext>
              </a:extLst>
            </p:cNvPr>
            <p:cNvGrpSpPr/>
            <p:nvPr/>
          </p:nvGrpSpPr>
          <p:grpSpPr>
            <a:xfrm>
              <a:off x="4696014" y="1774746"/>
              <a:ext cx="70085" cy="80447"/>
              <a:chOff x="2413166" y="2240280"/>
              <a:chExt cx="138097" cy="138097"/>
            </a:xfrm>
          </p:grpSpPr>
          <p:cxnSp>
            <p:nvCxnSpPr>
              <p:cNvPr id="815" name="Straight Connector 814">
                <a:extLst>
                  <a:ext uri="{FF2B5EF4-FFF2-40B4-BE49-F238E27FC236}">
                    <a16:creationId xmlns:a16="http://schemas.microsoft.com/office/drawing/2014/main" id="{CD8684C3-8E5F-4D88-B2AE-103B89AB551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F1BE1BAE-9FE2-483F-AE33-623C24F61B9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9" name="Group 688">
              <a:extLst>
                <a:ext uri="{FF2B5EF4-FFF2-40B4-BE49-F238E27FC236}">
                  <a16:creationId xmlns:a16="http://schemas.microsoft.com/office/drawing/2014/main" id="{16696A61-7B9A-42AF-93CB-2943DF984435}"/>
                </a:ext>
              </a:extLst>
            </p:cNvPr>
            <p:cNvGrpSpPr/>
            <p:nvPr/>
          </p:nvGrpSpPr>
          <p:grpSpPr>
            <a:xfrm>
              <a:off x="4707324" y="1774746"/>
              <a:ext cx="70085" cy="80447"/>
              <a:chOff x="2413166" y="2240280"/>
              <a:chExt cx="138097" cy="138097"/>
            </a:xfrm>
          </p:grpSpPr>
          <p:cxnSp>
            <p:nvCxnSpPr>
              <p:cNvPr id="813" name="Straight Connector 812">
                <a:extLst>
                  <a:ext uri="{FF2B5EF4-FFF2-40B4-BE49-F238E27FC236}">
                    <a16:creationId xmlns:a16="http://schemas.microsoft.com/office/drawing/2014/main" id="{88C1225A-48FF-44F9-88A0-B13D68570F2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3DA88E37-DA9B-4C74-8439-56BAF7A34F8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0" name="Group 689">
              <a:extLst>
                <a:ext uri="{FF2B5EF4-FFF2-40B4-BE49-F238E27FC236}">
                  <a16:creationId xmlns:a16="http://schemas.microsoft.com/office/drawing/2014/main" id="{12C480F5-F68E-4CFC-BD5D-96036287B623}"/>
                </a:ext>
              </a:extLst>
            </p:cNvPr>
            <p:cNvGrpSpPr/>
            <p:nvPr/>
          </p:nvGrpSpPr>
          <p:grpSpPr>
            <a:xfrm>
              <a:off x="4723630" y="1774746"/>
              <a:ext cx="70085" cy="80447"/>
              <a:chOff x="2413166" y="2240280"/>
              <a:chExt cx="138097" cy="138097"/>
            </a:xfrm>
          </p:grpSpPr>
          <p:cxnSp>
            <p:nvCxnSpPr>
              <p:cNvPr id="811" name="Straight Connector 810">
                <a:extLst>
                  <a:ext uri="{FF2B5EF4-FFF2-40B4-BE49-F238E27FC236}">
                    <a16:creationId xmlns:a16="http://schemas.microsoft.com/office/drawing/2014/main" id="{7563272A-52B2-43D8-8CD0-83DCD5321E1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3C29D083-AF01-40CA-9ED2-12ECBF96029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1" name="Group 690">
              <a:extLst>
                <a:ext uri="{FF2B5EF4-FFF2-40B4-BE49-F238E27FC236}">
                  <a16:creationId xmlns:a16="http://schemas.microsoft.com/office/drawing/2014/main" id="{B7B7E64C-5788-4D67-BE93-561081E5A222}"/>
                </a:ext>
              </a:extLst>
            </p:cNvPr>
            <p:cNvGrpSpPr/>
            <p:nvPr/>
          </p:nvGrpSpPr>
          <p:grpSpPr>
            <a:xfrm>
              <a:off x="4734743" y="1774746"/>
              <a:ext cx="70085" cy="80447"/>
              <a:chOff x="2413166" y="2240280"/>
              <a:chExt cx="138097" cy="138097"/>
            </a:xfrm>
          </p:grpSpPr>
          <p:cxnSp>
            <p:nvCxnSpPr>
              <p:cNvPr id="809" name="Straight Connector 808">
                <a:extLst>
                  <a:ext uri="{FF2B5EF4-FFF2-40B4-BE49-F238E27FC236}">
                    <a16:creationId xmlns:a16="http://schemas.microsoft.com/office/drawing/2014/main" id="{474F09F4-3F43-4D42-B1A9-4FCE4B0A527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21C569E0-4273-44BC-A820-72E2A03F72C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2" name="Group 691">
              <a:extLst>
                <a:ext uri="{FF2B5EF4-FFF2-40B4-BE49-F238E27FC236}">
                  <a16:creationId xmlns:a16="http://schemas.microsoft.com/office/drawing/2014/main" id="{1CFA0D1E-9F36-4AA2-8B43-F37C14F9B0E0}"/>
                </a:ext>
              </a:extLst>
            </p:cNvPr>
            <p:cNvGrpSpPr/>
            <p:nvPr/>
          </p:nvGrpSpPr>
          <p:grpSpPr>
            <a:xfrm>
              <a:off x="4755065" y="1784390"/>
              <a:ext cx="70085" cy="80447"/>
              <a:chOff x="2413166" y="2240280"/>
              <a:chExt cx="138097" cy="138097"/>
            </a:xfrm>
          </p:grpSpPr>
          <p:cxnSp>
            <p:nvCxnSpPr>
              <p:cNvPr id="807" name="Straight Connector 806">
                <a:extLst>
                  <a:ext uri="{FF2B5EF4-FFF2-40B4-BE49-F238E27FC236}">
                    <a16:creationId xmlns:a16="http://schemas.microsoft.com/office/drawing/2014/main" id="{5906F487-A06A-4600-B9BA-68C15382EEF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359821AA-7B95-406E-964C-ECF7B2AB44B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3" name="Group 692">
              <a:extLst>
                <a:ext uri="{FF2B5EF4-FFF2-40B4-BE49-F238E27FC236}">
                  <a16:creationId xmlns:a16="http://schemas.microsoft.com/office/drawing/2014/main" id="{089A9850-A27C-429A-8890-8AC2B04AC85A}"/>
                </a:ext>
              </a:extLst>
            </p:cNvPr>
            <p:cNvGrpSpPr/>
            <p:nvPr/>
          </p:nvGrpSpPr>
          <p:grpSpPr>
            <a:xfrm>
              <a:off x="4780032" y="1784390"/>
              <a:ext cx="70085" cy="80447"/>
              <a:chOff x="2413166" y="2240280"/>
              <a:chExt cx="138097" cy="138097"/>
            </a:xfrm>
          </p:grpSpPr>
          <p:cxnSp>
            <p:nvCxnSpPr>
              <p:cNvPr id="805" name="Straight Connector 804">
                <a:extLst>
                  <a:ext uri="{FF2B5EF4-FFF2-40B4-BE49-F238E27FC236}">
                    <a16:creationId xmlns:a16="http://schemas.microsoft.com/office/drawing/2014/main" id="{8B43EE82-E1A3-4616-AE74-C431B901A21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a:extLst>
                  <a:ext uri="{FF2B5EF4-FFF2-40B4-BE49-F238E27FC236}">
                    <a16:creationId xmlns:a16="http://schemas.microsoft.com/office/drawing/2014/main" id="{5D5E6A83-F5D0-4B45-B2B3-125AB66C94E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4" name="Group 693">
              <a:extLst>
                <a:ext uri="{FF2B5EF4-FFF2-40B4-BE49-F238E27FC236}">
                  <a16:creationId xmlns:a16="http://schemas.microsoft.com/office/drawing/2014/main" id="{14245BF3-1068-4F9B-A27A-028E6F67D239}"/>
                </a:ext>
              </a:extLst>
            </p:cNvPr>
            <p:cNvGrpSpPr/>
            <p:nvPr/>
          </p:nvGrpSpPr>
          <p:grpSpPr>
            <a:xfrm>
              <a:off x="4804773" y="1784390"/>
              <a:ext cx="70085" cy="80447"/>
              <a:chOff x="2413166" y="2240280"/>
              <a:chExt cx="138097" cy="138097"/>
            </a:xfrm>
          </p:grpSpPr>
          <p:cxnSp>
            <p:nvCxnSpPr>
              <p:cNvPr id="803" name="Straight Connector 802">
                <a:extLst>
                  <a:ext uri="{FF2B5EF4-FFF2-40B4-BE49-F238E27FC236}">
                    <a16:creationId xmlns:a16="http://schemas.microsoft.com/office/drawing/2014/main" id="{AADBE040-FE09-4BFF-91DB-78F9A1CB30C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F4263342-0688-4214-9FC0-DC835328CE8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5" name="Group 694">
              <a:extLst>
                <a:ext uri="{FF2B5EF4-FFF2-40B4-BE49-F238E27FC236}">
                  <a16:creationId xmlns:a16="http://schemas.microsoft.com/office/drawing/2014/main" id="{B59DA74A-B307-4DA5-85F8-B11C04B7AD19}"/>
                </a:ext>
              </a:extLst>
            </p:cNvPr>
            <p:cNvGrpSpPr/>
            <p:nvPr/>
          </p:nvGrpSpPr>
          <p:grpSpPr>
            <a:xfrm>
              <a:off x="4824615" y="1799820"/>
              <a:ext cx="70085" cy="80447"/>
              <a:chOff x="2413166" y="2240280"/>
              <a:chExt cx="138097" cy="138097"/>
            </a:xfrm>
          </p:grpSpPr>
          <p:cxnSp>
            <p:nvCxnSpPr>
              <p:cNvPr id="801" name="Straight Connector 800">
                <a:extLst>
                  <a:ext uri="{FF2B5EF4-FFF2-40B4-BE49-F238E27FC236}">
                    <a16:creationId xmlns:a16="http://schemas.microsoft.com/office/drawing/2014/main" id="{6CA4DF26-4957-4076-9989-32D4BCD619C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302572CA-BCFF-4B8D-8216-001505B95B3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6" name="Group 695">
              <a:extLst>
                <a:ext uri="{FF2B5EF4-FFF2-40B4-BE49-F238E27FC236}">
                  <a16:creationId xmlns:a16="http://schemas.microsoft.com/office/drawing/2014/main" id="{F5B5BF3A-DFB9-445B-9092-61A541D1DD66}"/>
                </a:ext>
              </a:extLst>
            </p:cNvPr>
            <p:cNvGrpSpPr/>
            <p:nvPr/>
          </p:nvGrpSpPr>
          <p:grpSpPr>
            <a:xfrm>
              <a:off x="4876427" y="1809464"/>
              <a:ext cx="70085" cy="80447"/>
              <a:chOff x="2413166" y="2240280"/>
              <a:chExt cx="138097" cy="138097"/>
            </a:xfrm>
          </p:grpSpPr>
          <p:cxnSp>
            <p:nvCxnSpPr>
              <p:cNvPr id="799" name="Straight Connector 798">
                <a:extLst>
                  <a:ext uri="{FF2B5EF4-FFF2-40B4-BE49-F238E27FC236}">
                    <a16:creationId xmlns:a16="http://schemas.microsoft.com/office/drawing/2014/main" id="{E175EE84-5DF1-47C2-8287-2778B9C8248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EDB5BCA8-020D-4AE9-B31A-19B1D7BE6D5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7" name="Group 696">
              <a:extLst>
                <a:ext uri="{FF2B5EF4-FFF2-40B4-BE49-F238E27FC236}">
                  <a16:creationId xmlns:a16="http://schemas.microsoft.com/office/drawing/2014/main" id="{56EF5F6A-35F1-4EDA-AD56-BB01127C6CF6}"/>
                </a:ext>
              </a:extLst>
            </p:cNvPr>
            <p:cNvGrpSpPr/>
            <p:nvPr/>
          </p:nvGrpSpPr>
          <p:grpSpPr>
            <a:xfrm>
              <a:off x="4884274" y="1809464"/>
              <a:ext cx="70085" cy="80447"/>
              <a:chOff x="2413166" y="2240280"/>
              <a:chExt cx="138097" cy="138097"/>
            </a:xfrm>
          </p:grpSpPr>
          <p:cxnSp>
            <p:nvCxnSpPr>
              <p:cNvPr id="797" name="Straight Connector 796">
                <a:extLst>
                  <a:ext uri="{FF2B5EF4-FFF2-40B4-BE49-F238E27FC236}">
                    <a16:creationId xmlns:a16="http://schemas.microsoft.com/office/drawing/2014/main" id="{D4370F58-BBC9-4F34-993B-E7CB283E16A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B6463471-6976-4545-9A49-2B589673357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8" name="Group 697">
              <a:extLst>
                <a:ext uri="{FF2B5EF4-FFF2-40B4-BE49-F238E27FC236}">
                  <a16:creationId xmlns:a16="http://schemas.microsoft.com/office/drawing/2014/main" id="{16C0DDD1-E925-4FC0-8FF4-3B06B4F01122}"/>
                </a:ext>
              </a:extLst>
            </p:cNvPr>
            <p:cNvGrpSpPr/>
            <p:nvPr/>
          </p:nvGrpSpPr>
          <p:grpSpPr>
            <a:xfrm>
              <a:off x="4894930" y="1809464"/>
              <a:ext cx="70085" cy="80447"/>
              <a:chOff x="2413166" y="2240280"/>
              <a:chExt cx="138097" cy="138097"/>
            </a:xfrm>
          </p:grpSpPr>
          <p:cxnSp>
            <p:nvCxnSpPr>
              <p:cNvPr id="795" name="Straight Connector 794">
                <a:extLst>
                  <a:ext uri="{FF2B5EF4-FFF2-40B4-BE49-F238E27FC236}">
                    <a16:creationId xmlns:a16="http://schemas.microsoft.com/office/drawing/2014/main" id="{2D56D04B-A452-4FE8-A3FD-8B4822DDED0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5EBA4277-3DBD-4522-BF5F-9E87BA51019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99" name="Group 698">
              <a:extLst>
                <a:ext uri="{FF2B5EF4-FFF2-40B4-BE49-F238E27FC236}">
                  <a16:creationId xmlns:a16="http://schemas.microsoft.com/office/drawing/2014/main" id="{052BB909-8A59-4F79-B75D-7343A5C89D57}"/>
                </a:ext>
              </a:extLst>
            </p:cNvPr>
            <p:cNvGrpSpPr/>
            <p:nvPr/>
          </p:nvGrpSpPr>
          <p:grpSpPr>
            <a:xfrm>
              <a:off x="4903766" y="1809464"/>
              <a:ext cx="70085" cy="80447"/>
              <a:chOff x="2413166" y="2240280"/>
              <a:chExt cx="138097" cy="138097"/>
            </a:xfrm>
          </p:grpSpPr>
          <p:cxnSp>
            <p:nvCxnSpPr>
              <p:cNvPr id="793" name="Straight Connector 792">
                <a:extLst>
                  <a:ext uri="{FF2B5EF4-FFF2-40B4-BE49-F238E27FC236}">
                    <a16:creationId xmlns:a16="http://schemas.microsoft.com/office/drawing/2014/main" id="{BA1DF511-ACE0-4FCA-B78B-11352C84D46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A6A2882C-812A-4183-8D24-FC55F5B82B6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0" name="Group 699">
              <a:extLst>
                <a:ext uri="{FF2B5EF4-FFF2-40B4-BE49-F238E27FC236}">
                  <a16:creationId xmlns:a16="http://schemas.microsoft.com/office/drawing/2014/main" id="{23FF5AA8-5060-46F5-9AF2-49C651C36FAA}"/>
                </a:ext>
              </a:extLst>
            </p:cNvPr>
            <p:cNvGrpSpPr/>
            <p:nvPr/>
          </p:nvGrpSpPr>
          <p:grpSpPr>
            <a:xfrm>
              <a:off x="4911470" y="1809464"/>
              <a:ext cx="70085" cy="80447"/>
              <a:chOff x="2413166" y="2240280"/>
              <a:chExt cx="138097" cy="138097"/>
            </a:xfrm>
          </p:grpSpPr>
          <p:cxnSp>
            <p:nvCxnSpPr>
              <p:cNvPr id="791" name="Straight Connector 790">
                <a:extLst>
                  <a:ext uri="{FF2B5EF4-FFF2-40B4-BE49-F238E27FC236}">
                    <a16:creationId xmlns:a16="http://schemas.microsoft.com/office/drawing/2014/main" id="{06DF394A-53E4-4E24-88AA-45F17A72789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a:extLst>
                  <a:ext uri="{FF2B5EF4-FFF2-40B4-BE49-F238E27FC236}">
                    <a16:creationId xmlns:a16="http://schemas.microsoft.com/office/drawing/2014/main" id="{CABC0161-2326-4D88-92E2-2D927321C2F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1" name="Group 700">
              <a:extLst>
                <a:ext uri="{FF2B5EF4-FFF2-40B4-BE49-F238E27FC236}">
                  <a16:creationId xmlns:a16="http://schemas.microsoft.com/office/drawing/2014/main" id="{52B684EB-C5D1-4F14-BFEB-26E6255D63E6}"/>
                </a:ext>
              </a:extLst>
            </p:cNvPr>
            <p:cNvGrpSpPr/>
            <p:nvPr/>
          </p:nvGrpSpPr>
          <p:grpSpPr>
            <a:xfrm>
              <a:off x="4927903" y="1809464"/>
              <a:ext cx="70085" cy="80447"/>
              <a:chOff x="2413166" y="2240280"/>
              <a:chExt cx="138097" cy="138097"/>
            </a:xfrm>
          </p:grpSpPr>
          <p:cxnSp>
            <p:nvCxnSpPr>
              <p:cNvPr id="789" name="Straight Connector 788">
                <a:extLst>
                  <a:ext uri="{FF2B5EF4-FFF2-40B4-BE49-F238E27FC236}">
                    <a16:creationId xmlns:a16="http://schemas.microsoft.com/office/drawing/2014/main" id="{E0FAAD0B-8DCD-4004-B7A0-21C4ED3ED87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a:extLst>
                  <a:ext uri="{FF2B5EF4-FFF2-40B4-BE49-F238E27FC236}">
                    <a16:creationId xmlns:a16="http://schemas.microsoft.com/office/drawing/2014/main" id="{1AC41AA6-5FC5-442D-814B-407F9625FAE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2" name="Group 701">
              <a:extLst>
                <a:ext uri="{FF2B5EF4-FFF2-40B4-BE49-F238E27FC236}">
                  <a16:creationId xmlns:a16="http://schemas.microsoft.com/office/drawing/2014/main" id="{0E6D4C76-DD4D-41E5-BBBC-C4705D085FE0}"/>
                </a:ext>
              </a:extLst>
            </p:cNvPr>
            <p:cNvGrpSpPr/>
            <p:nvPr/>
          </p:nvGrpSpPr>
          <p:grpSpPr>
            <a:xfrm>
              <a:off x="4915751" y="1809464"/>
              <a:ext cx="70085" cy="80447"/>
              <a:chOff x="2413166" y="2240280"/>
              <a:chExt cx="138097" cy="138097"/>
            </a:xfrm>
          </p:grpSpPr>
          <p:cxnSp>
            <p:nvCxnSpPr>
              <p:cNvPr id="787" name="Straight Connector 786">
                <a:extLst>
                  <a:ext uri="{FF2B5EF4-FFF2-40B4-BE49-F238E27FC236}">
                    <a16:creationId xmlns:a16="http://schemas.microsoft.com/office/drawing/2014/main" id="{37F2FD2D-CB64-45B0-B7EC-3F83E231CA6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650AB2B1-23DC-4C89-B86C-1E17A818C4C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3" name="Group 702">
              <a:extLst>
                <a:ext uri="{FF2B5EF4-FFF2-40B4-BE49-F238E27FC236}">
                  <a16:creationId xmlns:a16="http://schemas.microsoft.com/office/drawing/2014/main" id="{DBA3D850-9304-466A-8E7B-B0B9B14F442C}"/>
                </a:ext>
              </a:extLst>
            </p:cNvPr>
            <p:cNvGrpSpPr/>
            <p:nvPr/>
          </p:nvGrpSpPr>
          <p:grpSpPr>
            <a:xfrm>
              <a:off x="4937714" y="1809464"/>
              <a:ext cx="70085" cy="80447"/>
              <a:chOff x="2413166" y="2240280"/>
              <a:chExt cx="138097" cy="138097"/>
            </a:xfrm>
          </p:grpSpPr>
          <p:cxnSp>
            <p:nvCxnSpPr>
              <p:cNvPr id="785" name="Straight Connector 784">
                <a:extLst>
                  <a:ext uri="{FF2B5EF4-FFF2-40B4-BE49-F238E27FC236}">
                    <a16:creationId xmlns:a16="http://schemas.microsoft.com/office/drawing/2014/main" id="{AD7530C2-451C-46E0-9380-07C97BD2150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9F904406-77F6-4F21-81C5-C5C593B0649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4" name="Group 703">
              <a:extLst>
                <a:ext uri="{FF2B5EF4-FFF2-40B4-BE49-F238E27FC236}">
                  <a16:creationId xmlns:a16="http://schemas.microsoft.com/office/drawing/2014/main" id="{678F948B-278D-42AB-B5AF-CF80D2014DE4}"/>
                </a:ext>
              </a:extLst>
            </p:cNvPr>
            <p:cNvGrpSpPr/>
            <p:nvPr/>
          </p:nvGrpSpPr>
          <p:grpSpPr>
            <a:xfrm>
              <a:off x="4958061" y="1809464"/>
              <a:ext cx="70085" cy="80447"/>
              <a:chOff x="2413166" y="2240280"/>
              <a:chExt cx="138097" cy="138097"/>
            </a:xfrm>
          </p:grpSpPr>
          <p:cxnSp>
            <p:nvCxnSpPr>
              <p:cNvPr id="783" name="Straight Connector 782">
                <a:extLst>
                  <a:ext uri="{FF2B5EF4-FFF2-40B4-BE49-F238E27FC236}">
                    <a16:creationId xmlns:a16="http://schemas.microsoft.com/office/drawing/2014/main" id="{E6AEAECB-B86E-4DC0-A5EF-93AAEF886C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0D42CE78-E8A0-4664-B551-21DE6EE9108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5" name="Group 704">
              <a:extLst>
                <a:ext uri="{FF2B5EF4-FFF2-40B4-BE49-F238E27FC236}">
                  <a16:creationId xmlns:a16="http://schemas.microsoft.com/office/drawing/2014/main" id="{C796016D-EFF9-4EB3-B673-B390688C600B}"/>
                </a:ext>
              </a:extLst>
            </p:cNvPr>
            <p:cNvGrpSpPr/>
            <p:nvPr/>
          </p:nvGrpSpPr>
          <p:grpSpPr>
            <a:xfrm>
              <a:off x="4962946" y="1809464"/>
              <a:ext cx="70085" cy="80447"/>
              <a:chOff x="2413166" y="2240280"/>
              <a:chExt cx="138097" cy="138097"/>
            </a:xfrm>
          </p:grpSpPr>
          <p:cxnSp>
            <p:nvCxnSpPr>
              <p:cNvPr id="781" name="Straight Connector 780">
                <a:extLst>
                  <a:ext uri="{FF2B5EF4-FFF2-40B4-BE49-F238E27FC236}">
                    <a16:creationId xmlns:a16="http://schemas.microsoft.com/office/drawing/2014/main" id="{77E7516F-92F3-4295-86D3-5133C83C752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DEFBF9AE-AA8E-4B32-8189-2DBB57CDB46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6" name="Group 705">
              <a:extLst>
                <a:ext uri="{FF2B5EF4-FFF2-40B4-BE49-F238E27FC236}">
                  <a16:creationId xmlns:a16="http://schemas.microsoft.com/office/drawing/2014/main" id="{9E7BAA34-4E2D-4B8B-8D9C-5D384FD4A48D}"/>
                </a:ext>
              </a:extLst>
            </p:cNvPr>
            <p:cNvGrpSpPr/>
            <p:nvPr/>
          </p:nvGrpSpPr>
          <p:grpSpPr>
            <a:xfrm>
              <a:off x="4986282" y="1809464"/>
              <a:ext cx="70085" cy="80447"/>
              <a:chOff x="2413166" y="2240280"/>
              <a:chExt cx="138097" cy="138097"/>
            </a:xfrm>
          </p:grpSpPr>
          <p:cxnSp>
            <p:nvCxnSpPr>
              <p:cNvPr id="779" name="Straight Connector 778">
                <a:extLst>
                  <a:ext uri="{FF2B5EF4-FFF2-40B4-BE49-F238E27FC236}">
                    <a16:creationId xmlns:a16="http://schemas.microsoft.com/office/drawing/2014/main" id="{4EE92E04-EABC-47C4-BBE2-91EB2BB9789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AAEAF5FE-5B6B-4EF6-9F26-D6EDF3E03F9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7" name="Group 706">
              <a:extLst>
                <a:ext uri="{FF2B5EF4-FFF2-40B4-BE49-F238E27FC236}">
                  <a16:creationId xmlns:a16="http://schemas.microsoft.com/office/drawing/2014/main" id="{FA661901-E626-4288-A67A-8985C2F74204}"/>
                </a:ext>
              </a:extLst>
            </p:cNvPr>
            <p:cNvGrpSpPr/>
            <p:nvPr/>
          </p:nvGrpSpPr>
          <p:grpSpPr>
            <a:xfrm>
              <a:off x="5027853" y="1809464"/>
              <a:ext cx="70085" cy="80447"/>
              <a:chOff x="2413166" y="2240280"/>
              <a:chExt cx="138097" cy="138097"/>
            </a:xfrm>
          </p:grpSpPr>
          <p:cxnSp>
            <p:nvCxnSpPr>
              <p:cNvPr id="777" name="Straight Connector 776">
                <a:extLst>
                  <a:ext uri="{FF2B5EF4-FFF2-40B4-BE49-F238E27FC236}">
                    <a16:creationId xmlns:a16="http://schemas.microsoft.com/office/drawing/2014/main" id="{4BA5CAD9-6B78-4ECB-A587-6437D9640C2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8" name="Straight Connector 777">
                <a:extLst>
                  <a:ext uri="{FF2B5EF4-FFF2-40B4-BE49-F238E27FC236}">
                    <a16:creationId xmlns:a16="http://schemas.microsoft.com/office/drawing/2014/main" id="{27078368-AD48-48D3-B5C1-4DB9120AFF1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8" name="Group 707">
              <a:extLst>
                <a:ext uri="{FF2B5EF4-FFF2-40B4-BE49-F238E27FC236}">
                  <a16:creationId xmlns:a16="http://schemas.microsoft.com/office/drawing/2014/main" id="{88B6682D-A662-4EEC-8F2B-FA0BC82891C2}"/>
                </a:ext>
              </a:extLst>
            </p:cNvPr>
            <p:cNvGrpSpPr/>
            <p:nvPr/>
          </p:nvGrpSpPr>
          <p:grpSpPr>
            <a:xfrm>
              <a:off x="5049343" y="1809464"/>
              <a:ext cx="70085" cy="80447"/>
              <a:chOff x="2413166" y="2240280"/>
              <a:chExt cx="138097" cy="138097"/>
            </a:xfrm>
          </p:grpSpPr>
          <p:cxnSp>
            <p:nvCxnSpPr>
              <p:cNvPr id="775" name="Straight Connector 774">
                <a:extLst>
                  <a:ext uri="{FF2B5EF4-FFF2-40B4-BE49-F238E27FC236}">
                    <a16:creationId xmlns:a16="http://schemas.microsoft.com/office/drawing/2014/main" id="{726443C2-D46A-4157-A876-7C7D67117E6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E22B5234-11C6-4BC0-AAF2-DFA6FE0D51C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09" name="Group 708">
              <a:extLst>
                <a:ext uri="{FF2B5EF4-FFF2-40B4-BE49-F238E27FC236}">
                  <a16:creationId xmlns:a16="http://schemas.microsoft.com/office/drawing/2014/main" id="{A66822CC-97EA-4818-A417-2471A06F2D05}"/>
                </a:ext>
              </a:extLst>
            </p:cNvPr>
            <p:cNvGrpSpPr/>
            <p:nvPr/>
          </p:nvGrpSpPr>
          <p:grpSpPr>
            <a:xfrm>
              <a:off x="5059312" y="1809464"/>
              <a:ext cx="70085" cy="80447"/>
              <a:chOff x="2413166" y="2240280"/>
              <a:chExt cx="138097" cy="138097"/>
            </a:xfrm>
          </p:grpSpPr>
          <p:cxnSp>
            <p:nvCxnSpPr>
              <p:cNvPr id="773" name="Straight Connector 772">
                <a:extLst>
                  <a:ext uri="{FF2B5EF4-FFF2-40B4-BE49-F238E27FC236}">
                    <a16:creationId xmlns:a16="http://schemas.microsoft.com/office/drawing/2014/main" id="{D89C4BB4-1A9A-458D-940D-531D34F2F3F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0FE71F84-623A-4665-A56F-D96022ABAC2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0" name="Group 709">
              <a:extLst>
                <a:ext uri="{FF2B5EF4-FFF2-40B4-BE49-F238E27FC236}">
                  <a16:creationId xmlns:a16="http://schemas.microsoft.com/office/drawing/2014/main" id="{62E81943-CF8F-4A7F-A9C2-CDBFFD335F33}"/>
                </a:ext>
              </a:extLst>
            </p:cNvPr>
            <p:cNvGrpSpPr/>
            <p:nvPr/>
          </p:nvGrpSpPr>
          <p:grpSpPr>
            <a:xfrm>
              <a:off x="5144523" y="1840325"/>
              <a:ext cx="70085" cy="80447"/>
              <a:chOff x="2413166" y="2240280"/>
              <a:chExt cx="138097" cy="138097"/>
            </a:xfrm>
          </p:grpSpPr>
          <p:cxnSp>
            <p:nvCxnSpPr>
              <p:cNvPr id="771" name="Straight Connector 770">
                <a:extLst>
                  <a:ext uri="{FF2B5EF4-FFF2-40B4-BE49-F238E27FC236}">
                    <a16:creationId xmlns:a16="http://schemas.microsoft.com/office/drawing/2014/main" id="{AC99FBF6-76BC-40E0-83BE-E4239D97541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B824105E-7F95-4DE5-B63C-2049F4E55B5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1" name="Group 710">
              <a:extLst>
                <a:ext uri="{FF2B5EF4-FFF2-40B4-BE49-F238E27FC236}">
                  <a16:creationId xmlns:a16="http://schemas.microsoft.com/office/drawing/2014/main" id="{5FC6C46C-AFD3-45CD-B0B1-77C3D5D8B191}"/>
                </a:ext>
              </a:extLst>
            </p:cNvPr>
            <p:cNvGrpSpPr/>
            <p:nvPr/>
          </p:nvGrpSpPr>
          <p:grpSpPr>
            <a:xfrm>
              <a:off x="5159556" y="1840325"/>
              <a:ext cx="70085" cy="80447"/>
              <a:chOff x="2413166" y="2240280"/>
              <a:chExt cx="138097" cy="138097"/>
            </a:xfrm>
          </p:grpSpPr>
          <p:cxnSp>
            <p:nvCxnSpPr>
              <p:cNvPr id="769" name="Straight Connector 768">
                <a:extLst>
                  <a:ext uri="{FF2B5EF4-FFF2-40B4-BE49-F238E27FC236}">
                    <a16:creationId xmlns:a16="http://schemas.microsoft.com/office/drawing/2014/main" id="{21A5F420-A00B-4A28-87FC-38F557457A0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604FA663-62E6-4DEF-BE89-9F882FAA935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2" name="Group 711">
              <a:extLst>
                <a:ext uri="{FF2B5EF4-FFF2-40B4-BE49-F238E27FC236}">
                  <a16:creationId xmlns:a16="http://schemas.microsoft.com/office/drawing/2014/main" id="{6E3F62EC-79C7-4F3C-90CE-7E73B5D0EE86}"/>
                </a:ext>
              </a:extLst>
            </p:cNvPr>
            <p:cNvGrpSpPr/>
            <p:nvPr/>
          </p:nvGrpSpPr>
          <p:grpSpPr>
            <a:xfrm>
              <a:off x="5162676" y="1840325"/>
              <a:ext cx="70085" cy="80447"/>
              <a:chOff x="2413166" y="2240280"/>
              <a:chExt cx="138097" cy="138097"/>
            </a:xfrm>
          </p:grpSpPr>
          <p:cxnSp>
            <p:nvCxnSpPr>
              <p:cNvPr id="767" name="Straight Connector 766">
                <a:extLst>
                  <a:ext uri="{FF2B5EF4-FFF2-40B4-BE49-F238E27FC236}">
                    <a16:creationId xmlns:a16="http://schemas.microsoft.com/office/drawing/2014/main" id="{ECF6BE76-6F72-43D3-B943-9292903DEBC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8" name="Straight Connector 767">
                <a:extLst>
                  <a:ext uri="{FF2B5EF4-FFF2-40B4-BE49-F238E27FC236}">
                    <a16:creationId xmlns:a16="http://schemas.microsoft.com/office/drawing/2014/main" id="{C39F72E5-1B9C-42F9-BC4E-47160544E48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3" name="Group 712">
              <a:extLst>
                <a:ext uri="{FF2B5EF4-FFF2-40B4-BE49-F238E27FC236}">
                  <a16:creationId xmlns:a16="http://schemas.microsoft.com/office/drawing/2014/main" id="{AB280B25-434D-45D2-AB96-4F67B15300BE}"/>
                </a:ext>
              </a:extLst>
            </p:cNvPr>
            <p:cNvGrpSpPr/>
            <p:nvPr/>
          </p:nvGrpSpPr>
          <p:grpSpPr>
            <a:xfrm>
              <a:off x="5208523" y="1840325"/>
              <a:ext cx="70085" cy="80447"/>
              <a:chOff x="2413166" y="2240280"/>
              <a:chExt cx="138097" cy="138097"/>
            </a:xfrm>
          </p:grpSpPr>
          <p:cxnSp>
            <p:nvCxnSpPr>
              <p:cNvPr id="765" name="Straight Connector 764">
                <a:extLst>
                  <a:ext uri="{FF2B5EF4-FFF2-40B4-BE49-F238E27FC236}">
                    <a16:creationId xmlns:a16="http://schemas.microsoft.com/office/drawing/2014/main" id="{5BF5546D-2765-4A9D-B27C-BDF431A8A6B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BDFB47A4-0349-4B19-9EC1-5FC88E14C5E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4" name="Group 713">
              <a:extLst>
                <a:ext uri="{FF2B5EF4-FFF2-40B4-BE49-F238E27FC236}">
                  <a16:creationId xmlns:a16="http://schemas.microsoft.com/office/drawing/2014/main" id="{E75EC7AB-063B-443C-A40B-06D6EECD5B68}"/>
                </a:ext>
              </a:extLst>
            </p:cNvPr>
            <p:cNvGrpSpPr/>
            <p:nvPr/>
          </p:nvGrpSpPr>
          <p:grpSpPr>
            <a:xfrm>
              <a:off x="5292173" y="1873114"/>
              <a:ext cx="70085" cy="80447"/>
              <a:chOff x="2413166" y="2240280"/>
              <a:chExt cx="138097" cy="138097"/>
            </a:xfrm>
          </p:grpSpPr>
          <p:cxnSp>
            <p:nvCxnSpPr>
              <p:cNvPr id="763" name="Straight Connector 762">
                <a:extLst>
                  <a:ext uri="{FF2B5EF4-FFF2-40B4-BE49-F238E27FC236}">
                    <a16:creationId xmlns:a16="http://schemas.microsoft.com/office/drawing/2014/main" id="{19123F83-141E-4859-9D7B-84CEC1C5BB7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67F26D23-81C3-49FF-890E-C7BE984D797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5" name="Group 714">
              <a:extLst>
                <a:ext uri="{FF2B5EF4-FFF2-40B4-BE49-F238E27FC236}">
                  <a16:creationId xmlns:a16="http://schemas.microsoft.com/office/drawing/2014/main" id="{FF6A3AEE-CD35-46AE-A075-05F8C7834E0C}"/>
                </a:ext>
              </a:extLst>
            </p:cNvPr>
            <p:cNvGrpSpPr/>
            <p:nvPr/>
          </p:nvGrpSpPr>
          <p:grpSpPr>
            <a:xfrm>
              <a:off x="5317538" y="1909760"/>
              <a:ext cx="70085" cy="80447"/>
              <a:chOff x="2413166" y="2240280"/>
              <a:chExt cx="138097" cy="138097"/>
            </a:xfrm>
          </p:grpSpPr>
          <p:cxnSp>
            <p:nvCxnSpPr>
              <p:cNvPr id="761" name="Straight Connector 760">
                <a:extLst>
                  <a:ext uri="{FF2B5EF4-FFF2-40B4-BE49-F238E27FC236}">
                    <a16:creationId xmlns:a16="http://schemas.microsoft.com/office/drawing/2014/main" id="{1EAD8282-380E-4D69-B158-7FE81247573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B0C44A72-9755-4F8F-9CF7-C664AFC003C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6" name="Group 715">
              <a:extLst>
                <a:ext uri="{FF2B5EF4-FFF2-40B4-BE49-F238E27FC236}">
                  <a16:creationId xmlns:a16="http://schemas.microsoft.com/office/drawing/2014/main" id="{DD06AF37-0D93-4328-8AF6-5E5E62C6190F}"/>
                </a:ext>
              </a:extLst>
            </p:cNvPr>
            <p:cNvGrpSpPr/>
            <p:nvPr/>
          </p:nvGrpSpPr>
          <p:grpSpPr>
            <a:xfrm>
              <a:off x="5325530" y="1954122"/>
              <a:ext cx="70085" cy="80447"/>
              <a:chOff x="2413166" y="2240280"/>
              <a:chExt cx="138097" cy="138097"/>
            </a:xfrm>
          </p:grpSpPr>
          <p:cxnSp>
            <p:nvCxnSpPr>
              <p:cNvPr id="759" name="Straight Connector 758">
                <a:extLst>
                  <a:ext uri="{FF2B5EF4-FFF2-40B4-BE49-F238E27FC236}">
                    <a16:creationId xmlns:a16="http://schemas.microsoft.com/office/drawing/2014/main" id="{1FF68DB0-F299-491D-B470-E5EFF68A76F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B75E1591-92BE-4656-832E-A63EBB9B875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7" name="Group 716">
              <a:extLst>
                <a:ext uri="{FF2B5EF4-FFF2-40B4-BE49-F238E27FC236}">
                  <a16:creationId xmlns:a16="http://schemas.microsoft.com/office/drawing/2014/main" id="{5710C21A-095F-494A-BA58-E91EE9D074C6}"/>
                </a:ext>
              </a:extLst>
            </p:cNvPr>
            <p:cNvGrpSpPr/>
            <p:nvPr/>
          </p:nvGrpSpPr>
          <p:grpSpPr>
            <a:xfrm>
              <a:off x="5336894" y="1954122"/>
              <a:ext cx="70085" cy="80447"/>
              <a:chOff x="2413166" y="2240280"/>
              <a:chExt cx="138097" cy="138097"/>
            </a:xfrm>
          </p:grpSpPr>
          <p:cxnSp>
            <p:nvCxnSpPr>
              <p:cNvPr id="757" name="Straight Connector 756">
                <a:extLst>
                  <a:ext uri="{FF2B5EF4-FFF2-40B4-BE49-F238E27FC236}">
                    <a16:creationId xmlns:a16="http://schemas.microsoft.com/office/drawing/2014/main" id="{A020A3F3-E3CA-4385-8A7C-5AEB01B5889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7761FCF9-402B-43B0-8D66-E8115B36D2C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8" name="Group 717">
              <a:extLst>
                <a:ext uri="{FF2B5EF4-FFF2-40B4-BE49-F238E27FC236}">
                  <a16:creationId xmlns:a16="http://schemas.microsoft.com/office/drawing/2014/main" id="{7C687DF9-066F-47BE-B1FB-8EA17FD726E1}"/>
                </a:ext>
              </a:extLst>
            </p:cNvPr>
            <p:cNvGrpSpPr/>
            <p:nvPr/>
          </p:nvGrpSpPr>
          <p:grpSpPr>
            <a:xfrm>
              <a:off x="5348143" y="1954122"/>
              <a:ext cx="70085" cy="80447"/>
              <a:chOff x="2413166" y="2240280"/>
              <a:chExt cx="138097" cy="138097"/>
            </a:xfrm>
          </p:grpSpPr>
          <p:cxnSp>
            <p:nvCxnSpPr>
              <p:cNvPr id="755" name="Straight Connector 754">
                <a:extLst>
                  <a:ext uri="{FF2B5EF4-FFF2-40B4-BE49-F238E27FC236}">
                    <a16:creationId xmlns:a16="http://schemas.microsoft.com/office/drawing/2014/main" id="{029E83E1-FD57-4E7D-924B-4A017066E39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9421F39C-FAB8-4FCD-9030-5624D94998E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19" name="Group 718">
              <a:extLst>
                <a:ext uri="{FF2B5EF4-FFF2-40B4-BE49-F238E27FC236}">
                  <a16:creationId xmlns:a16="http://schemas.microsoft.com/office/drawing/2014/main" id="{065A5D4B-8BF1-4E77-8B69-2ED628E225FF}"/>
                </a:ext>
              </a:extLst>
            </p:cNvPr>
            <p:cNvGrpSpPr/>
            <p:nvPr/>
          </p:nvGrpSpPr>
          <p:grpSpPr>
            <a:xfrm>
              <a:off x="5356134" y="1954122"/>
              <a:ext cx="70085" cy="80447"/>
              <a:chOff x="2413166" y="2240280"/>
              <a:chExt cx="138097" cy="138097"/>
            </a:xfrm>
          </p:grpSpPr>
          <p:cxnSp>
            <p:nvCxnSpPr>
              <p:cNvPr id="753" name="Straight Connector 752">
                <a:extLst>
                  <a:ext uri="{FF2B5EF4-FFF2-40B4-BE49-F238E27FC236}">
                    <a16:creationId xmlns:a16="http://schemas.microsoft.com/office/drawing/2014/main" id="{634DB2DD-C090-4DDC-B8E9-6899BC3DD9A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4" name="Straight Connector 753">
                <a:extLst>
                  <a:ext uri="{FF2B5EF4-FFF2-40B4-BE49-F238E27FC236}">
                    <a16:creationId xmlns:a16="http://schemas.microsoft.com/office/drawing/2014/main" id="{169D032A-35AC-4E33-B068-86FEE63A8B9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0" name="Group 719">
              <a:extLst>
                <a:ext uri="{FF2B5EF4-FFF2-40B4-BE49-F238E27FC236}">
                  <a16:creationId xmlns:a16="http://schemas.microsoft.com/office/drawing/2014/main" id="{671E8BDA-36B2-4F38-9A5F-78AF99611F66}"/>
                </a:ext>
              </a:extLst>
            </p:cNvPr>
            <p:cNvGrpSpPr/>
            <p:nvPr/>
          </p:nvGrpSpPr>
          <p:grpSpPr>
            <a:xfrm>
              <a:off x="5376259" y="1954122"/>
              <a:ext cx="70085" cy="80447"/>
              <a:chOff x="2413166" y="2240280"/>
              <a:chExt cx="138097" cy="138097"/>
            </a:xfrm>
          </p:grpSpPr>
          <p:cxnSp>
            <p:nvCxnSpPr>
              <p:cNvPr id="751" name="Straight Connector 750">
                <a:extLst>
                  <a:ext uri="{FF2B5EF4-FFF2-40B4-BE49-F238E27FC236}">
                    <a16:creationId xmlns:a16="http://schemas.microsoft.com/office/drawing/2014/main" id="{4737BDA8-1EE0-48C2-B2E1-233C8540A60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5DCD882C-ED58-46E3-A645-828CEF9816D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1" name="Group 720">
              <a:extLst>
                <a:ext uri="{FF2B5EF4-FFF2-40B4-BE49-F238E27FC236}">
                  <a16:creationId xmlns:a16="http://schemas.microsoft.com/office/drawing/2014/main" id="{FD905C67-AFC0-45DB-A31A-7AF9C799FF70}"/>
                </a:ext>
              </a:extLst>
            </p:cNvPr>
            <p:cNvGrpSpPr/>
            <p:nvPr/>
          </p:nvGrpSpPr>
          <p:grpSpPr>
            <a:xfrm>
              <a:off x="5390110" y="1954122"/>
              <a:ext cx="70085" cy="80447"/>
              <a:chOff x="2413166" y="2240280"/>
              <a:chExt cx="138097" cy="138097"/>
            </a:xfrm>
          </p:grpSpPr>
          <p:cxnSp>
            <p:nvCxnSpPr>
              <p:cNvPr id="749" name="Straight Connector 748">
                <a:extLst>
                  <a:ext uri="{FF2B5EF4-FFF2-40B4-BE49-F238E27FC236}">
                    <a16:creationId xmlns:a16="http://schemas.microsoft.com/office/drawing/2014/main" id="{07B71CDD-6F4D-47DE-8AD3-24227484EE1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FBBA164B-2E70-4CDC-8028-0FCAE6160FF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2" name="Group 721">
              <a:extLst>
                <a:ext uri="{FF2B5EF4-FFF2-40B4-BE49-F238E27FC236}">
                  <a16:creationId xmlns:a16="http://schemas.microsoft.com/office/drawing/2014/main" id="{6CA6B786-4202-4DAC-AFC5-5FA2B39BF3E3}"/>
                </a:ext>
              </a:extLst>
            </p:cNvPr>
            <p:cNvGrpSpPr/>
            <p:nvPr/>
          </p:nvGrpSpPr>
          <p:grpSpPr>
            <a:xfrm>
              <a:off x="5414631" y="1954122"/>
              <a:ext cx="70085" cy="80447"/>
              <a:chOff x="2413166" y="2240280"/>
              <a:chExt cx="138097" cy="138097"/>
            </a:xfrm>
          </p:grpSpPr>
          <p:cxnSp>
            <p:nvCxnSpPr>
              <p:cNvPr id="747" name="Straight Connector 746">
                <a:extLst>
                  <a:ext uri="{FF2B5EF4-FFF2-40B4-BE49-F238E27FC236}">
                    <a16:creationId xmlns:a16="http://schemas.microsoft.com/office/drawing/2014/main" id="{78726028-4DCF-4926-A5A4-4DFB8DE74D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8A25EC9E-C5B1-4431-9B5B-C096A664004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3" name="Group 722">
              <a:extLst>
                <a:ext uri="{FF2B5EF4-FFF2-40B4-BE49-F238E27FC236}">
                  <a16:creationId xmlns:a16="http://schemas.microsoft.com/office/drawing/2014/main" id="{ED993F9C-F099-4C70-A733-81CF8FC5A71A}"/>
                </a:ext>
              </a:extLst>
            </p:cNvPr>
            <p:cNvGrpSpPr/>
            <p:nvPr/>
          </p:nvGrpSpPr>
          <p:grpSpPr>
            <a:xfrm>
              <a:off x="5425152" y="1954122"/>
              <a:ext cx="70085" cy="80447"/>
              <a:chOff x="2413166" y="2240280"/>
              <a:chExt cx="138097" cy="138097"/>
            </a:xfrm>
          </p:grpSpPr>
          <p:cxnSp>
            <p:nvCxnSpPr>
              <p:cNvPr id="745" name="Straight Connector 744">
                <a:extLst>
                  <a:ext uri="{FF2B5EF4-FFF2-40B4-BE49-F238E27FC236}">
                    <a16:creationId xmlns:a16="http://schemas.microsoft.com/office/drawing/2014/main" id="{6FF82B21-AF9C-4CF0-81AD-B7B254854B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2900F13B-3A7F-4419-A954-5F582EB5B09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4" name="Group 723">
              <a:extLst>
                <a:ext uri="{FF2B5EF4-FFF2-40B4-BE49-F238E27FC236}">
                  <a16:creationId xmlns:a16="http://schemas.microsoft.com/office/drawing/2014/main" id="{870406E9-250A-4E78-B2C3-70C44BAD6594}"/>
                </a:ext>
              </a:extLst>
            </p:cNvPr>
            <p:cNvGrpSpPr/>
            <p:nvPr/>
          </p:nvGrpSpPr>
          <p:grpSpPr>
            <a:xfrm>
              <a:off x="5448832" y="1954122"/>
              <a:ext cx="70085" cy="80447"/>
              <a:chOff x="2413166" y="2240280"/>
              <a:chExt cx="138097" cy="138097"/>
            </a:xfrm>
          </p:grpSpPr>
          <p:cxnSp>
            <p:nvCxnSpPr>
              <p:cNvPr id="743" name="Straight Connector 742">
                <a:extLst>
                  <a:ext uri="{FF2B5EF4-FFF2-40B4-BE49-F238E27FC236}">
                    <a16:creationId xmlns:a16="http://schemas.microsoft.com/office/drawing/2014/main" id="{79F0767B-1C30-4BC7-9AFC-424A4415EF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EB7CCD8B-CB56-4D48-B2F2-CC3D6A2A97D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5" name="Group 724">
              <a:extLst>
                <a:ext uri="{FF2B5EF4-FFF2-40B4-BE49-F238E27FC236}">
                  <a16:creationId xmlns:a16="http://schemas.microsoft.com/office/drawing/2014/main" id="{94D01110-2EF5-44F5-A26E-C6A1CEDB0AA1}"/>
                </a:ext>
              </a:extLst>
            </p:cNvPr>
            <p:cNvGrpSpPr/>
            <p:nvPr/>
          </p:nvGrpSpPr>
          <p:grpSpPr>
            <a:xfrm>
              <a:off x="5462184" y="1954122"/>
              <a:ext cx="70085" cy="80447"/>
              <a:chOff x="2413166" y="2240280"/>
              <a:chExt cx="138097" cy="138097"/>
            </a:xfrm>
          </p:grpSpPr>
          <p:cxnSp>
            <p:nvCxnSpPr>
              <p:cNvPr id="741" name="Straight Connector 740">
                <a:extLst>
                  <a:ext uri="{FF2B5EF4-FFF2-40B4-BE49-F238E27FC236}">
                    <a16:creationId xmlns:a16="http://schemas.microsoft.com/office/drawing/2014/main" id="{6A661C5E-8E4D-4CF8-90D1-512C57D3D0F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E5A6749C-267D-4B3C-8F2A-B917A4FC4B5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6" name="Group 725">
              <a:extLst>
                <a:ext uri="{FF2B5EF4-FFF2-40B4-BE49-F238E27FC236}">
                  <a16:creationId xmlns:a16="http://schemas.microsoft.com/office/drawing/2014/main" id="{D3423214-ED1B-4A40-A78C-2A6030B7C099}"/>
                </a:ext>
              </a:extLst>
            </p:cNvPr>
            <p:cNvGrpSpPr/>
            <p:nvPr/>
          </p:nvGrpSpPr>
          <p:grpSpPr>
            <a:xfrm>
              <a:off x="5493895" y="1954122"/>
              <a:ext cx="70085" cy="80447"/>
              <a:chOff x="2413166" y="2240280"/>
              <a:chExt cx="138097" cy="138097"/>
            </a:xfrm>
          </p:grpSpPr>
          <p:cxnSp>
            <p:nvCxnSpPr>
              <p:cNvPr id="739" name="Straight Connector 738">
                <a:extLst>
                  <a:ext uri="{FF2B5EF4-FFF2-40B4-BE49-F238E27FC236}">
                    <a16:creationId xmlns:a16="http://schemas.microsoft.com/office/drawing/2014/main" id="{AD977EE8-D09A-4CB3-A894-625F226D5ED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41D30222-6B35-4B30-848B-CF20BBFD27D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7" name="Group 726">
              <a:extLst>
                <a:ext uri="{FF2B5EF4-FFF2-40B4-BE49-F238E27FC236}">
                  <a16:creationId xmlns:a16="http://schemas.microsoft.com/office/drawing/2014/main" id="{91BA8874-46D9-43D9-A352-046B2DCC56B0}"/>
                </a:ext>
              </a:extLst>
            </p:cNvPr>
            <p:cNvGrpSpPr/>
            <p:nvPr/>
          </p:nvGrpSpPr>
          <p:grpSpPr>
            <a:xfrm>
              <a:off x="5561225" y="1954122"/>
              <a:ext cx="70085" cy="80447"/>
              <a:chOff x="2413166" y="2240280"/>
              <a:chExt cx="138097" cy="138097"/>
            </a:xfrm>
          </p:grpSpPr>
          <p:cxnSp>
            <p:nvCxnSpPr>
              <p:cNvPr id="737" name="Straight Connector 736">
                <a:extLst>
                  <a:ext uri="{FF2B5EF4-FFF2-40B4-BE49-F238E27FC236}">
                    <a16:creationId xmlns:a16="http://schemas.microsoft.com/office/drawing/2014/main" id="{E98D4C4B-BB17-465A-96B8-61E88E7F449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48FDF345-DD69-459C-9295-4DF1873FA23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8" name="Group 727">
              <a:extLst>
                <a:ext uri="{FF2B5EF4-FFF2-40B4-BE49-F238E27FC236}">
                  <a16:creationId xmlns:a16="http://schemas.microsoft.com/office/drawing/2014/main" id="{7382A6F8-83D6-4141-AC62-65A1C2D8F1BE}"/>
                </a:ext>
              </a:extLst>
            </p:cNvPr>
            <p:cNvGrpSpPr/>
            <p:nvPr/>
          </p:nvGrpSpPr>
          <p:grpSpPr>
            <a:xfrm>
              <a:off x="5728320" y="1954122"/>
              <a:ext cx="70085" cy="80447"/>
              <a:chOff x="2413166" y="2240280"/>
              <a:chExt cx="138097" cy="138097"/>
            </a:xfrm>
          </p:grpSpPr>
          <p:cxnSp>
            <p:nvCxnSpPr>
              <p:cNvPr id="735" name="Straight Connector 734">
                <a:extLst>
                  <a:ext uri="{FF2B5EF4-FFF2-40B4-BE49-F238E27FC236}">
                    <a16:creationId xmlns:a16="http://schemas.microsoft.com/office/drawing/2014/main" id="{4D821526-546D-429B-A59B-72AA9B163F8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BBD17768-A520-45BB-8C3F-820FDB37D89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29" name="Group 728">
              <a:extLst>
                <a:ext uri="{FF2B5EF4-FFF2-40B4-BE49-F238E27FC236}">
                  <a16:creationId xmlns:a16="http://schemas.microsoft.com/office/drawing/2014/main" id="{F6FCD58F-2E95-4762-8428-A09B4A4C1940}"/>
                </a:ext>
              </a:extLst>
            </p:cNvPr>
            <p:cNvGrpSpPr/>
            <p:nvPr/>
          </p:nvGrpSpPr>
          <p:grpSpPr>
            <a:xfrm>
              <a:off x="5752674" y="1954122"/>
              <a:ext cx="70085" cy="80447"/>
              <a:chOff x="2413166" y="2240280"/>
              <a:chExt cx="138097" cy="138097"/>
            </a:xfrm>
          </p:grpSpPr>
          <p:cxnSp>
            <p:nvCxnSpPr>
              <p:cNvPr id="733" name="Straight Connector 732">
                <a:extLst>
                  <a:ext uri="{FF2B5EF4-FFF2-40B4-BE49-F238E27FC236}">
                    <a16:creationId xmlns:a16="http://schemas.microsoft.com/office/drawing/2014/main" id="{84FE4033-867E-4A83-86F0-FBE3ECAF6F1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C6B76735-1E03-4952-B2F1-781730234B5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30" name="Group 729">
              <a:extLst>
                <a:ext uri="{FF2B5EF4-FFF2-40B4-BE49-F238E27FC236}">
                  <a16:creationId xmlns:a16="http://schemas.microsoft.com/office/drawing/2014/main" id="{A715E2C7-5895-4CC4-8FE2-ECB68F2E5582}"/>
                </a:ext>
              </a:extLst>
            </p:cNvPr>
            <p:cNvGrpSpPr/>
            <p:nvPr/>
          </p:nvGrpSpPr>
          <p:grpSpPr>
            <a:xfrm>
              <a:off x="5778265" y="1954122"/>
              <a:ext cx="70085" cy="80447"/>
              <a:chOff x="2413166" y="2240280"/>
              <a:chExt cx="138097" cy="138097"/>
            </a:xfrm>
          </p:grpSpPr>
          <p:cxnSp>
            <p:nvCxnSpPr>
              <p:cNvPr id="731" name="Straight Connector 730">
                <a:extLst>
                  <a:ext uri="{FF2B5EF4-FFF2-40B4-BE49-F238E27FC236}">
                    <a16:creationId xmlns:a16="http://schemas.microsoft.com/office/drawing/2014/main" id="{FDCB1297-1864-46C8-BE1E-B0B0D5E8D4F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7C310B5-F102-430B-8925-974A873581A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FE4B081D-835F-4D9C-BBA5-DBDFB3D90EF6}"/>
              </a:ext>
            </a:extLst>
          </p:cNvPr>
          <p:cNvGrpSpPr/>
          <p:nvPr/>
        </p:nvGrpSpPr>
        <p:grpSpPr>
          <a:xfrm>
            <a:off x="813905" y="3068908"/>
            <a:ext cx="4190385" cy="869577"/>
            <a:chOff x="1454620" y="1477759"/>
            <a:chExt cx="4190385" cy="869577"/>
          </a:xfrm>
        </p:grpSpPr>
        <p:sp>
          <p:nvSpPr>
            <p:cNvPr id="340" name="Graphic 6">
              <a:extLst>
                <a:ext uri="{FF2B5EF4-FFF2-40B4-BE49-F238E27FC236}">
                  <a16:creationId xmlns:a16="http://schemas.microsoft.com/office/drawing/2014/main" id="{2A8E6099-012E-4210-9FF6-9F3CEE582648}"/>
                </a:ext>
              </a:extLst>
            </p:cNvPr>
            <p:cNvSpPr/>
            <p:nvPr/>
          </p:nvSpPr>
          <p:spPr>
            <a:xfrm>
              <a:off x="1454620" y="1484726"/>
              <a:ext cx="4179096" cy="815898"/>
            </a:xfrm>
            <a:custGeom>
              <a:avLst/>
              <a:gdLst>
                <a:gd name="connsiteX0" fmla="*/ 0 w 5660602"/>
                <a:gd name="connsiteY0" fmla="*/ 0 h 742846"/>
                <a:gd name="connsiteX1" fmla="*/ 138204 w 5660602"/>
                <a:gd name="connsiteY1" fmla="*/ 0 h 742846"/>
                <a:gd name="connsiteX2" fmla="*/ 138204 w 5660602"/>
                <a:gd name="connsiteY2" fmla="*/ 17275 h 742846"/>
                <a:gd name="connsiteX3" fmla="*/ 357027 w 5660602"/>
                <a:gd name="connsiteY3" fmla="*/ 17275 h 742846"/>
                <a:gd name="connsiteX4" fmla="*/ 357027 w 5660602"/>
                <a:gd name="connsiteY4" fmla="*/ 30405 h 742846"/>
                <a:gd name="connsiteX5" fmla="*/ 447550 w 5660602"/>
                <a:gd name="connsiteY5" fmla="*/ 30405 h 742846"/>
                <a:gd name="connsiteX6" fmla="*/ 447550 w 5660602"/>
                <a:gd name="connsiteY6" fmla="*/ 36279 h 742846"/>
                <a:gd name="connsiteX7" fmla="*/ 706337 w 5660602"/>
                <a:gd name="connsiteY7" fmla="*/ 36279 h 742846"/>
                <a:gd name="connsiteX8" fmla="*/ 706337 w 5660602"/>
                <a:gd name="connsiteY8" fmla="*/ 43131 h 742846"/>
                <a:gd name="connsiteX9" fmla="*/ 748605 w 5660602"/>
                <a:gd name="connsiteY9" fmla="*/ 43131 h 742846"/>
                <a:gd name="connsiteX10" fmla="*/ 748605 w 5660602"/>
                <a:gd name="connsiteY10" fmla="*/ 55857 h 742846"/>
                <a:gd name="connsiteX11" fmla="*/ 791621 w 5660602"/>
                <a:gd name="connsiteY11" fmla="*/ 55857 h 742846"/>
                <a:gd name="connsiteX12" fmla="*/ 807284 w 5660602"/>
                <a:gd name="connsiteY12" fmla="*/ 55857 h 742846"/>
                <a:gd name="connsiteX13" fmla="*/ 807284 w 5660602"/>
                <a:gd name="connsiteY13" fmla="*/ 63343 h 742846"/>
                <a:gd name="connsiteX14" fmla="*/ 1027834 w 5660602"/>
                <a:gd name="connsiteY14" fmla="*/ 63343 h 742846"/>
                <a:gd name="connsiteX15" fmla="*/ 1032153 w 5660602"/>
                <a:gd name="connsiteY15" fmla="*/ 67720 h 742846"/>
                <a:gd name="connsiteX16" fmla="*/ 1117148 w 5660602"/>
                <a:gd name="connsiteY16" fmla="*/ 67720 h 742846"/>
                <a:gd name="connsiteX17" fmla="*/ 1117148 w 5660602"/>
                <a:gd name="connsiteY17" fmla="*/ 76934 h 742846"/>
                <a:gd name="connsiteX18" fmla="*/ 1278386 w 5660602"/>
                <a:gd name="connsiteY18" fmla="*/ 76934 h 742846"/>
                <a:gd name="connsiteX19" fmla="*/ 1278386 w 5660602"/>
                <a:gd name="connsiteY19" fmla="*/ 92136 h 742846"/>
                <a:gd name="connsiteX20" fmla="*/ 1363554 w 5660602"/>
                <a:gd name="connsiteY20" fmla="*/ 92136 h 742846"/>
                <a:gd name="connsiteX21" fmla="*/ 1363554 w 5660602"/>
                <a:gd name="connsiteY21" fmla="*/ 97894 h 742846"/>
                <a:gd name="connsiteX22" fmla="*/ 1614682 w 5660602"/>
                <a:gd name="connsiteY22" fmla="*/ 97894 h 742846"/>
                <a:gd name="connsiteX23" fmla="*/ 1614682 w 5660602"/>
                <a:gd name="connsiteY23" fmla="*/ 108548 h 742846"/>
                <a:gd name="connsiteX24" fmla="*/ 1641920 w 5660602"/>
                <a:gd name="connsiteY24" fmla="*/ 108548 h 742846"/>
                <a:gd name="connsiteX25" fmla="*/ 1641920 w 5660602"/>
                <a:gd name="connsiteY25" fmla="*/ 114421 h 742846"/>
                <a:gd name="connsiteX26" fmla="*/ 1652689 w 5660602"/>
                <a:gd name="connsiteY26" fmla="*/ 114421 h 742846"/>
                <a:gd name="connsiteX27" fmla="*/ 1652689 w 5660602"/>
                <a:gd name="connsiteY27" fmla="*/ 123232 h 742846"/>
                <a:gd name="connsiteX28" fmla="*/ 1669964 w 5660602"/>
                <a:gd name="connsiteY28" fmla="*/ 123232 h 742846"/>
                <a:gd name="connsiteX29" fmla="*/ 1669964 w 5660602"/>
                <a:gd name="connsiteY29" fmla="*/ 132100 h 742846"/>
                <a:gd name="connsiteX30" fmla="*/ 1696280 w 5660602"/>
                <a:gd name="connsiteY30" fmla="*/ 132100 h 742846"/>
                <a:gd name="connsiteX31" fmla="*/ 1744824 w 5660602"/>
                <a:gd name="connsiteY31" fmla="*/ 132100 h 742846"/>
                <a:gd name="connsiteX32" fmla="*/ 1744824 w 5660602"/>
                <a:gd name="connsiteY32" fmla="*/ 140162 h 742846"/>
                <a:gd name="connsiteX33" fmla="*/ 1957889 w 5660602"/>
                <a:gd name="connsiteY33" fmla="*/ 140162 h 742846"/>
                <a:gd name="connsiteX34" fmla="*/ 1957889 w 5660602"/>
                <a:gd name="connsiteY34" fmla="*/ 154846 h 742846"/>
                <a:gd name="connsiteX35" fmla="*/ 2165195 w 5660602"/>
                <a:gd name="connsiteY35" fmla="*/ 154846 h 742846"/>
                <a:gd name="connsiteX36" fmla="*/ 2165195 w 5660602"/>
                <a:gd name="connsiteY36" fmla="*/ 169588 h 742846"/>
                <a:gd name="connsiteX37" fmla="*/ 2203546 w 5660602"/>
                <a:gd name="connsiteY37" fmla="*/ 169588 h 742846"/>
                <a:gd name="connsiteX38" fmla="*/ 2203546 w 5660602"/>
                <a:gd name="connsiteY38" fmla="*/ 178398 h 742846"/>
                <a:gd name="connsiteX39" fmla="*/ 2401293 w 5660602"/>
                <a:gd name="connsiteY39" fmla="*/ 178398 h 742846"/>
                <a:gd name="connsiteX40" fmla="*/ 2401293 w 5660602"/>
                <a:gd name="connsiteY40" fmla="*/ 187957 h 742846"/>
                <a:gd name="connsiteX41" fmla="*/ 2462333 w 5660602"/>
                <a:gd name="connsiteY41" fmla="*/ 187957 h 742846"/>
                <a:gd name="connsiteX42" fmla="*/ 2462333 w 5660602"/>
                <a:gd name="connsiteY42" fmla="*/ 201893 h 742846"/>
                <a:gd name="connsiteX43" fmla="*/ 2492450 w 5660602"/>
                <a:gd name="connsiteY43" fmla="*/ 201893 h 742846"/>
                <a:gd name="connsiteX44" fmla="*/ 2492450 w 5660602"/>
                <a:gd name="connsiteY44" fmla="*/ 210012 h 742846"/>
                <a:gd name="connsiteX45" fmla="*/ 2721811 w 5660602"/>
                <a:gd name="connsiteY45" fmla="*/ 210012 h 742846"/>
                <a:gd name="connsiteX46" fmla="*/ 2721811 w 5660602"/>
                <a:gd name="connsiteY46" fmla="*/ 219571 h 742846"/>
                <a:gd name="connsiteX47" fmla="*/ 2793850 w 5660602"/>
                <a:gd name="connsiteY47" fmla="*/ 219571 h 742846"/>
                <a:gd name="connsiteX48" fmla="*/ 2793850 w 5660602"/>
                <a:gd name="connsiteY48" fmla="*/ 237941 h 742846"/>
                <a:gd name="connsiteX49" fmla="*/ 2861973 w 5660602"/>
                <a:gd name="connsiteY49" fmla="*/ 237941 h 742846"/>
                <a:gd name="connsiteX50" fmla="*/ 2861973 w 5660602"/>
                <a:gd name="connsiteY50" fmla="*/ 248940 h 742846"/>
                <a:gd name="connsiteX51" fmla="*/ 2890765 w 5660602"/>
                <a:gd name="connsiteY51" fmla="*/ 248940 h 742846"/>
                <a:gd name="connsiteX52" fmla="*/ 2890765 w 5660602"/>
                <a:gd name="connsiteY52" fmla="*/ 255562 h 742846"/>
                <a:gd name="connsiteX53" fmla="*/ 2942592 w 5660602"/>
                <a:gd name="connsiteY53" fmla="*/ 255562 h 742846"/>
                <a:gd name="connsiteX54" fmla="*/ 2942592 w 5660602"/>
                <a:gd name="connsiteY54" fmla="*/ 262933 h 742846"/>
                <a:gd name="connsiteX55" fmla="*/ 3056264 w 5660602"/>
                <a:gd name="connsiteY55" fmla="*/ 262933 h 742846"/>
                <a:gd name="connsiteX56" fmla="*/ 3056264 w 5660602"/>
                <a:gd name="connsiteY56" fmla="*/ 269555 h 742846"/>
                <a:gd name="connsiteX57" fmla="*/ 3098071 w 5660602"/>
                <a:gd name="connsiteY57" fmla="*/ 269555 h 742846"/>
                <a:gd name="connsiteX58" fmla="*/ 3098071 w 5660602"/>
                <a:gd name="connsiteY58" fmla="*/ 278366 h 742846"/>
                <a:gd name="connsiteX59" fmla="*/ 3149898 w 5660602"/>
                <a:gd name="connsiteY59" fmla="*/ 278366 h 742846"/>
                <a:gd name="connsiteX60" fmla="*/ 3149898 w 5660602"/>
                <a:gd name="connsiteY60" fmla="*/ 283491 h 742846"/>
                <a:gd name="connsiteX61" fmla="*/ 3205525 w 5660602"/>
                <a:gd name="connsiteY61" fmla="*/ 283491 h 742846"/>
                <a:gd name="connsiteX62" fmla="*/ 3205525 w 5660602"/>
                <a:gd name="connsiteY62" fmla="*/ 288673 h 742846"/>
                <a:gd name="connsiteX63" fmla="*/ 3290808 w 5660602"/>
                <a:gd name="connsiteY63" fmla="*/ 288673 h 742846"/>
                <a:gd name="connsiteX64" fmla="*/ 3290808 w 5660602"/>
                <a:gd name="connsiteY64" fmla="*/ 298233 h 742846"/>
                <a:gd name="connsiteX65" fmla="*/ 3311136 w 5660602"/>
                <a:gd name="connsiteY65" fmla="*/ 298233 h 742846"/>
                <a:gd name="connsiteX66" fmla="*/ 3311136 w 5660602"/>
                <a:gd name="connsiteY66" fmla="*/ 303358 h 742846"/>
                <a:gd name="connsiteX67" fmla="*/ 3320176 w 5660602"/>
                <a:gd name="connsiteY67" fmla="*/ 303358 h 742846"/>
                <a:gd name="connsiteX68" fmla="*/ 3320176 w 5660602"/>
                <a:gd name="connsiteY68" fmla="*/ 312917 h 742846"/>
                <a:gd name="connsiteX69" fmla="*/ 3460626 w 5660602"/>
                <a:gd name="connsiteY69" fmla="*/ 312917 h 742846"/>
                <a:gd name="connsiteX70" fmla="*/ 3460626 w 5660602"/>
                <a:gd name="connsiteY70" fmla="*/ 322476 h 742846"/>
                <a:gd name="connsiteX71" fmla="*/ 3599060 w 5660602"/>
                <a:gd name="connsiteY71" fmla="*/ 322476 h 742846"/>
                <a:gd name="connsiteX72" fmla="*/ 3599060 w 5660602"/>
                <a:gd name="connsiteY72" fmla="*/ 332035 h 742846"/>
                <a:gd name="connsiteX73" fmla="*/ 3627853 w 5660602"/>
                <a:gd name="connsiteY73" fmla="*/ 332035 h 742846"/>
                <a:gd name="connsiteX74" fmla="*/ 3627853 w 5660602"/>
                <a:gd name="connsiteY74" fmla="*/ 341594 h 742846"/>
                <a:gd name="connsiteX75" fmla="*/ 3650254 w 5660602"/>
                <a:gd name="connsiteY75" fmla="*/ 341594 h 742846"/>
                <a:gd name="connsiteX76" fmla="*/ 3650254 w 5660602"/>
                <a:gd name="connsiteY76" fmla="*/ 351902 h 742846"/>
                <a:gd name="connsiteX77" fmla="*/ 3675245 w 5660602"/>
                <a:gd name="connsiteY77" fmla="*/ 351902 h 742846"/>
                <a:gd name="connsiteX78" fmla="*/ 3675245 w 5660602"/>
                <a:gd name="connsiteY78" fmla="*/ 362785 h 742846"/>
                <a:gd name="connsiteX79" fmla="*/ 3703232 w 5660602"/>
                <a:gd name="connsiteY79" fmla="*/ 362785 h 742846"/>
                <a:gd name="connsiteX80" fmla="*/ 3711581 w 5660602"/>
                <a:gd name="connsiteY80" fmla="*/ 371193 h 742846"/>
                <a:gd name="connsiteX81" fmla="*/ 3731160 w 5660602"/>
                <a:gd name="connsiteY81" fmla="*/ 371193 h 742846"/>
                <a:gd name="connsiteX82" fmla="*/ 3731160 w 5660602"/>
                <a:gd name="connsiteY82" fmla="*/ 385819 h 742846"/>
                <a:gd name="connsiteX83" fmla="*/ 3789091 w 5660602"/>
                <a:gd name="connsiteY83" fmla="*/ 385819 h 742846"/>
                <a:gd name="connsiteX84" fmla="*/ 3789091 w 5660602"/>
                <a:gd name="connsiteY84" fmla="*/ 397451 h 742846"/>
                <a:gd name="connsiteX85" fmla="*/ 3835504 w 5660602"/>
                <a:gd name="connsiteY85" fmla="*/ 397451 h 742846"/>
                <a:gd name="connsiteX86" fmla="*/ 3835504 w 5660602"/>
                <a:gd name="connsiteY86" fmla="*/ 405571 h 742846"/>
                <a:gd name="connsiteX87" fmla="*/ 3865679 w 5660602"/>
                <a:gd name="connsiteY87" fmla="*/ 405571 h 742846"/>
                <a:gd name="connsiteX88" fmla="*/ 3865679 w 5660602"/>
                <a:gd name="connsiteY88" fmla="*/ 416570 h 742846"/>
                <a:gd name="connsiteX89" fmla="*/ 3881227 w 5660602"/>
                <a:gd name="connsiteY89" fmla="*/ 416570 h 742846"/>
                <a:gd name="connsiteX90" fmla="*/ 3881227 w 5660602"/>
                <a:gd name="connsiteY90" fmla="*/ 427626 h 742846"/>
                <a:gd name="connsiteX91" fmla="*/ 3896544 w 5660602"/>
                <a:gd name="connsiteY91" fmla="*/ 427626 h 742846"/>
                <a:gd name="connsiteX92" fmla="*/ 3896544 w 5660602"/>
                <a:gd name="connsiteY92" fmla="*/ 443404 h 742846"/>
                <a:gd name="connsiteX93" fmla="*/ 3909040 w 5660602"/>
                <a:gd name="connsiteY93" fmla="*/ 443404 h 742846"/>
                <a:gd name="connsiteX94" fmla="*/ 3909040 w 5660602"/>
                <a:gd name="connsiteY94" fmla="*/ 452618 h 742846"/>
                <a:gd name="connsiteX95" fmla="*/ 3932535 w 5660602"/>
                <a:gd name="connsiteY95" fmla="*/ 452618 h 742846"/>
                <a:gd name="connsiteX96" fmla="*/ 3932535 w 5660602"/>
                <a:gd name="connsiteY96" fmla="*/ 466553 h 742846"/>
                <a:gd name="connsiteX97" fmla="*/ 4163393 w 5660602"/>
                <a:gd name="connsiteY97" fmla="*/ 466553 h 742846"/>
                <a:gd name="connsiteX98" fmla="*/ 4163393 w 5660602"/>
                <a:gd name="connsiteY98" fmla="*/ 484232 h 742846"/>
                <a:gd name="connsiteX99" fmla="*/ 4342022 w 5660602"/>
                <a:gd name="connsiteY99" fmla="*/ 484232 h 742846"/>
                <a:gd name="connsiteX100" fmla="*/ 4439801 w 5660602"/>
                <a:gd name="connsiteY100" fmla="*/ 484232 h 742846"/>
                <a:gd name="connsiteX101" fmla="*/ 4439801 w 5660602"/>
                <a:gd name="connsiteY101" fmla="*/ 493042 h 742846"/>
                <a:gd name="connsiteX102" fmla="*/ 4480226 w 5660602"/>
                <a:gd name="connsiteY102" fmla="*/ 493042 h 742846"/>
                <a:gd name="connsiteX103" fmla="*/ 4480226 w 5660602"/>
                <a:gd name="connsiteY103" fmla="*/ 507727 h 742846"/>
                <a:gd name="connsiteX104" fmla="*/ 4601039 w 5660602"/>
                <a:gd name="connsiteY104" fmla="*/ 507727 h 742846"/>
                <a:gd name="connsiteX105" fmla="*/ 4601039 w 5660602"/>
                <a:gd name="connsiteY105" fmla="*/ 527593 h 742846"/>
                <a:gd name="connsiteX106" fmla="*/ 4687416 w 5660602"/>
                <a:gd name="connsiteY106" fmla="*/ 527593 h 742846"/>
                <a:gd name="connsiteX107" fmla="*/ 4687416 w 5660602"/>
                <a:gd name="connsiteY107" fmla="*/ 545963 h 742846"/>
                <a:gd name="connsiteX108" fmla="*/ 4748572 w 5660602"/>
                <a:gd name="connsiteY108" fmla="*/ 545963 h 742846"/>
                <a:gd name="connsiteX109" fmla="*/ 4748572 w 5660602"/>
                <a:gd name="connsiteY109" fmla="*/ 558574 h 742846"/>
                <a:gd name="connsiteX110" fmla="*/ 4798555 w 5660602"/>
                <a:gd name="connsiteY110" fmla="*/ 558574 h 742846"/>
                <a:gd name="connsiteX111" fmla="*/ 4798555 w 5660602"/>
                <a:gd name="connsiteY111" fmla="*/ 562835 h 742846"/>
                <a:gd name="connsiteX112" fmla="*/ 4886775 w 5660602"/>
                <a:gd name="connsiteY112" fmla="*/ 562835 h 742846"/>
                <a:gd name="connsiteX113" fmla="*/ 5211670 w 5660602"/>
                <a:gd name="connsiteY113" fmla="*/ 562835 h 742846"/>
                <a:gd name="connsiteX114" fmla="*/ 5211670 w 5660602"/>
                <a:gd name="connsiteY114" fmla="*/ 602569 h 742846"/>
                <a:gd name="connsiteX115" fmla="*/ 5230788 w 5660602"/>
                <a:gd name="connsiteY115" fmla="*/ 602569 h 742846"/>
                <a:gd name="connsiteX116" fmla="*/ 5230788 w 5660602"/>
                <a:gd name="connsiteY116" fmla="*/ 639193 h 742846"/>
                <a:gd name="connsiteX117" fmla="*/ 5273459 w 5660602"/>
                <a:gd name="connsiteY117" fmla="*/ 639193 h 742846"/>
                <a:gd name="connsiteX118" fmla="*/ 5273459 w 5660602"/>
                <a:gd name="connsiteY118" fmla="*/ 682670 h 742846"/>
                <a:gd name="connsiteX119" fmla="*/ 5376363 w 5660602"/>
                <a:gd name="connsiteY119" fmla="*/ 682670 h 742846"/>
                <a:gd name="connsiteX120" fmla="*/ 5376363 w 5660602"/>
                <a:gd name="connsiteY120" fmla="*/ 742846 h 742846"/>
                <a:gd name="connsiteX121" fmla="*/ 5446905 w 5660602"/>
                <a:gd name="connsiteY121" fmla="*/ 742846 h 742846"/>
                <a:gd name="connsiteX122" fmla="*/ 5660602 w 5660602"/>
                <a:gd name="connsiteY122" fmla="*/ 742846 h 7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660602" h="742846">
                  <a:moveTo>
                    <a:pt x="0" y="0"/>
                  </a:moveTo>
                  <a:lnTo>
                    <a:pt x="138204" y="0"/>
                  </a:lnTo>
                  <a:lnTo>
                    <a:pt x="138204" y="17275"/>
                  </a:lnTo>
                  <a:lnTo>
                    <a:pt x="357027" y="17275"/>
                  </a:lnTo>
                  <a:lnTo>
                    <a:pt x="357027" y="30405"/>
                  </a:lnTo>
                  <a:lnTo>
                    <a:pt x="447550" y="30405"/>
                  </a:lnTo>
                  <a:lnTo>
                    <a:pt x="447550" y="36279"/>
                  </a:lnTo>
                  <a:lnTo>
                    <a:pt x="706337" y="36279"/>
                  </a:lnTo>
                  <a:lnTo>
                    <a:pt x="706337" y="43131"/>
                  </a:lnTo>
                  <a:lnTo>
                    <a:pt x="748605" y="43131"/>
                  </a:lnTo>
                  <a:lnTo>
                    <a:pt x="748605" y="55857"/>
                  </a:lnTo>
                  <a:lnTo>
                    <a:pt x="791621" y="55857"/>
                  </a:lnTo>
                  <a:lnTo>
                    <a:pt x="807284" y="55857"/>
                  </a:lnTo>
                  <a:lnTo>
                    <a:pt x="807284" y="63343"/>
                  </a:lnTo>
                  <a:lnTo>
                    <a:pt x="1027834" y="63343"/>
                  </a:lnTo>
                  <a:lnTo>
                    <a:pt x="1032153" y="67720"/>
                  </a:lnTo>
                  <a:lnTo>
                    <a:pt x="1117148" y="67720"/>
                  </a:lnTo>
                  <a:lnTo>
                    <a:pt x="1117148" y="76934"/>
                  </a:lnTo>
                  <a:lnTo>
                    <a:pt x="1278386" y="76934"/>
                  </a:lnTo>
                  <a:lnTo>
                    <a:pt x="1278386" y="92136"/>
                  </a:lnTo>
                  <a:lnTo>
                    <a:pt x="1363554" y="92136"/>
                  </a:lnTo>
                  <a:lnTo>
                    <a:pt x="1363554" y="97894"/>
                  </a:lnTo>
                  <a:lnTo>
                    <a:pt x="1614682" y="97894"/>
                  </a:lnTo>
                  <a:lnTo>
                    <a:pt x="1614682" y="108548"/>
                  </a:lnTo>
                  <a:lnTo>
                    <a:pt x="1641920" y="108548"/>
                  </a:lnTo>
                  <a:lnTo>
                    <a:pt x="1641920" y="114421"/>
                  </a:lnTo>
                  <a:lnTo>
                    <a:pt x="1652689" y="114421"/>
                  </a:lnTo>
                  <a:lnTo>
                    <a:pt x="1652689" y="123232"/>
                  </a:lnTo>
                  <a:lnTo>
                    <a:pt x="1669964" y="123232"/>
                  </a:lnTo>
                  <a:lnTo>
                    <a:pt x="1669964" y="132100"/>
                  </a:lnTo>
                  <a:lnTo>
                    <a:pt x="1696280" y="132100"/>
                  </a:lnTo>
                  <a:lnTo>
                    <a:pt x="1744824" y="132100"/>
                  </a:lnTo>
                  <a:lnTo>
                    <a:pt x="1744824" y="140162"/>
                  </a:lnTo>
                  <a:lnTo>
                    <a:pt x="1957889" y="140162"/>
                  </a:lnTo>
                  <a:lnTo>
                    <a:pt x="1957889" y="154846"/>
                  </a:lnTo>
                  <a:lnTo>
                    <a:pt x="2165195" y="154846"/>
                  </a:lnTo>
                  <a:lnTo>
                    <a:pt x="2165195" y="169588"/>
                  </a:lnTo>
                  <a:lnTo>
                    <a:pt x="2203546" y="169588"/>
                  </a:lnTo>
                  <a:lnTo>
                    <a:pt x="2203546" y="178398"/>
                  </a:lnTo>
                  <a:lnTo>
                    <a:pt x="2401293" y="178398"/>
                  </a:lnTo>
                  <a:lnTo>
                    <a:pt x="2401293" y="187957"/>
                  </a:lnTo>
                  <a:lnTo>
                    <a:pt x="2462333" y="187957"/>
                  </a:lnTo>
                  <a:lnTo>
                    <a:pt x="2462333" y="201893"/>
                  </a:lnTo>
                  <a:lnTo>
                    <a:pt x="2492450" y="201893"/>
                  </a:lnTo>
                  <a:lnTo>
                    <a:pt x="2492450" y="210012"/>
                  </a:lnTo>
                  <a:lnTo>
                    <a:pt x="2721811" y="210012"/>
                  </a:lnTo>
                  <a:lnTo>
                    <a:pt x="2721811" y="219571"/>
                  </a:lnTo>
                  <a:lnTo>
                    <a:pt x="2793850" y="219571"/>
                  </a:lnTo>
                  <a:lnTo>
                    <a:pt x="2793850" y="237941"/>
                  </a:lnTo>
                  <a:lnTo>
                    <a:pt x="2861973" y="237941"/>
                  </a:lnTo>
                  <a:lnTo>
                    <a:pt x="2861973" y="248940"/>
                  </a:lnTo>
                  <a:lnTo>
                    <a:pt x="2890765" y="248940"/>
                  </a:lnTo>
                  <a:lnTo>
                    <a:pt x="2890765" y="255562"/>
                  </a:lnTo>
                  <a:lnTo>
                    <a:pt x="2942592" y="255562"/>
                  </a:lnTo>
                  <a:lnTo>
                    <a:pt x="2942592" y="262933"/>
                  </a:lnTo>
                  <a:lnTo>
                    <a:pt x="3056264" y="262933"/>
                  </a:lnTo>
                  <a:lnTo>
                    <a:pt x="3056264" y="269555"/>
                  </a:lnTo>
                  <a:lnTo>
                    <a:pt x="3098071" y="269555"/>
                  </a:lnTo>
                  <a:lnTo>
                    <a:pt x="3098071" y="278366"/>
                  </a:lnTo>
                  <a:lnTo>
                    <a:pt x="3149898" y="278366"/>
                  </a:lnTo>
                  <a:lnTo>
                    <a:pt x="3149898" y="283491"/>
                  </a:lnTo>
                  <a:lnTo>
                    <a:pt x="3205525" y="283491"/>
                  </a:lnTo>
                  <a:lnTo>
                    <a:pt x="3205525" y="288673"/>
                  </a:lnTo>
                  <a:lnTo>
                    <a:pt x="3290808" y="288673"/>
                  </a:lnTo>
                  <a:lnTo>
                    <a:pt x="3290808" y="298233"/>
                  </a:lnTo>
                  <a:lnTo>
                    <a:pt x="3311136" y="298233"/>
                  </a:lnTo>
                  <a:lnTo>
                    <a:pt x="3311136" y="303358"/>
                  </a:lnTo>
                  <a:lnTo>
                    <a:pt x="3320176" y="303358"/>
                  </a:lnTo>
                  <a:lnTo>
                    <a:pt x="3320176" y="312917"/>
                  </a:lnTo>
                  <a:lnTo>
                    <a:pt x="3460626" y="312917"/>
                  </a:lnTo>
                  <a:lnTo>
                    <a:pt x="3460626" y="322476"/>
                  </a:lnTo>
                  <a:lnTo>
                    <a:pt x="3599060" y="322476"/>
                  </a:lnTo>
                  <a:lnTo>
                    <a:pt x="3599060" y="332035"/>
                  </a:lnTo>
                  <a:lnTo>
                    <a:pt x="3627853" y="332035"/>
                  </a:lnTo>
                  <a:lnTo>
                    <a:pt x="3627853" y="341594"/>
                  </a:lnTo>
                  <a:lnTo>
                    <a:pt x="3650254" y="341594"/>
                  </a:lnTo>
                  <a:lnTo>
                    <a:pt x="3650254" y="351902"/>
                  </a:lnTo>
                  <a:lnTo>
                    <a:pt x="3675245" y="351902"/>
                  </a:lnTo>
                  <a:lnTo>
                    <a:pt x="3675245" y="362785"/>
                  </a:lnTo>
                  <a:lnTo>
                    <a:pt x="3703232" y="362785"/>
                  </a:lnTo>
                  <a:lnTo>
                    <a:pt x="3711581" y="371193"/>
                  </a:lnTo>
                  <a:lnTo>
                    <a:pt x="3731160" y="371193"/>
                  </a:lnTo>
                  <a:lnTo>
                    <a:pt x="3731160" y="385819"/>
                  </a:lnTo>
                  <a:lnTo>
                    <a:pt x="3789091" y="385819"/>
                  </a:lnTo>
                  <a:lnTo>
                    <a:pt x="3789091" y="397451"/>
                  </a:lnTo>
                  <a:lnTo>
                    <a:pt x="3835504" y="397451"/>
                  </a:lnTo>
                  <a:lnTo>
                    <a:pt x="3835504" y="405571"/>
                  </a:lnTo>
                  <a:lnTo>
                    <a:pt x="3865679" y="405571"/>
                  </a:lnTo>
                  <a:lnTo>
                    <a:pt x="3865679" y="416570"/>
                  </a:lnTo>
                  <a:lnTo>
                    <a:pt x="3881227" y="416570"/>
                  </a:lnTo>
                  <a:lnTo>
                    <a:pt x="3881227" y="427626"/>
                  </a:lnTo>
                  <a:lnTo>
                    <a:pt x="3896544" y="427626"/>
                  </a:lnTo>
                  <a:lnTo>
                    <a:pt x="3896544" y="443404"/>
                  </a:lnTo>
                  <a:lnTo>
                    <a:pt x="3909040" y="443404"/>
                  </a:lnTo>
                  <a:lnTo>
                    <a:pt x="3909040" y="452618"/>
                  </a:lnTo>
                  <a:lnTo>
                    <a:pt x="3932535" y="452618"/>
                  </a:lnTo>
                  <a:lnTo>
                    <a:pt x="3932535" y="466553"/>
                  </a:lnTo>
                  <a:lnTo>
                    <a:pt x="4163393" y="466553"/>
                  </a:lnTo>
                  <a:lnTo>
                    <a:pt x="4163393" y="484232"/>
                  </a:lnTo>
                  <a:lnTo>
                    <a:pt x="4342022" y="484232"/>
                  </a:lnTo>
                  <a:lnTo>
                    <a:pt x="4439801" y="484232"/>
                  </a:lnTo>
                  <a:lnTo>
                    <a:pt x="4439801" y="493042"/>
                  </a:lnTo>
                  <a:lnTo>
                    <a:pt x="4480226" y="493042"/>
                  </a:lnTo>
                  <a:lnTo>
                    <a:pt x="4480226" y="507727"/>
                  </a:lnTo>
                  <a:lnTo>
                    <a:pt x="4601039" y="507727"/>
                  </a:lnTo>
                  <a:lnTo>
                    <a:pt x="4601039" y="527593"/>
                  </a:lnTo>
                  <a:lnTo>
                    <a:pt x="4687416" y="527593"/>
                  </a:lnTo>
                  <a:lnTo>
                    <a:pt x="4687416" y="545963"/>
                  </a:lnTo>
                  <a:lnTo>
                    <a:pt x="4748572" y="545963"/>
                  </a:lnTo>
                  <a:lnTo>
                    <a:pt x="4748572" y="558574"/>
                  </a:lnTo>
                  <a:lnTo>
                    <a:pt x="4798555" y="558574"/>
                  </a:lnTo>
                  <a:lnTo>
                    <a:pt x="4798555" y="562835"/>
                  </a:lnTo>
                  <a:lnTo>
                    <a:pt x="4886775" y="562835"/>
                  </a:lnTo>
                  <a:lnTo>
                    <a:pt x="5211670" y="562835"/>
                  </a:lnTo>
                  <a:lnTo>
                    <a:pt x="5211670" y="602569"/>
                  </a:lnTo>
                  <a:lnTo>
                    <a:pt x="5230788" y="602569"/>
                  </a:lnTo>
                  <a:lnTo>
                    <a:pt x="5230788" y="639193"/>
                  </a:lnTo>
                  <a:lnTo>
                    <a:pt x="5273459" y="639193"/>
                  </a:lnTo>
                  <a:lnTo>
                    <a:pt x="5273459" y="682670"/>
                  </a:lnTo>
                  <a:lnTo>
                    <a:pt x="5376363" y="682670"/>
                  </a:lnTo>
                  <a:lnTo>
                    <a:pt x="5376363" y="742846"/>
                  </a:lnTo>
                  <a:lnTo>
                    <a:pt x="5446905" y="742846"/>
                  </a:lnTo>
                  <a:lnTo>
                    <a:pt x="5660602" y="742846"/>
                  </a:lnTo>
                </a:path>
              </a:pathLst>
            </a:custGeom>
            <a:noFill/>
            <a:ln w="19050" cap="flat">
              <a:solidFill>
                <a:srgbClr val="C00000"/>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41" name="Group 340">
              <a:extLst>
                <a:ext uri="{FF2B5EF4-FFF2-40B4-BE49-F238E27FC236}">
                  <a16:creationId xmlns:a16="http://schemas.microsoft.com/office/drawing/2014/main" id="{7FB03034-37AC-42B6-8F1C-7E9BC6685944}"/>
                </a:ext>
              </a:extLst>
            </p:cNvPr>
            <p:cNvGrpSpPr/>
            <p:nvPr/>
          </p:nvGrpSpPr>
          <p:grpSpPr>
            <a:xfrm>
              <a:off x="1871550" y="1477759"/>
              <a:ext cx="70085" cy="80447"/>
              <a:chOff x="2413166" y="2240280"/>
              <a:chExt cx="138097" cy="138097"/>
            </a:xfrm>
          </p:grpSpPr>
          <p:cxnSp>
            <p:nvCxnSpPr>
              <p:cNvPr id="618" name="Straight Connector 617">
                <a:extLst>
                  <a:ext uri="{FF2B5EF4-FFF2-40B4-BE49-F238E27FC236}">
                    <a16:creationId xmlns:a16="http://schemas.microsoft.com/office/drawing/2014/main" id="{3DACF516-4F5D-45AA-9FB9-BD0CB0B919A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51DE245-846F-45A8-BFDD-A1B9D3ECF17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2" name="Group 341">
              <a:extLst>
                <a:ext uri="{FF2B5EF4-FFF2-40B4-BE49-F238E27FC236}">
                  <a16:creationId xmlns:a16="http://schemas.microsoft.com/office/drawing/2014/main" id="{29344D42-2DC2-4F65-8ACC-3ABB37CCBAA3}"/>
                </a:ext>
              </a:extLst>
            </p:cNvPr>
            <p:cNvGrpSpPr/>
            <p:nvPr/>
          </p:nvGrpSpPr>
          <p:grpSpPr>
            <a:xfrm>
              <a:off x="1967127" y="1504762"/>
              <a:ext cx="70085" cy="80447"/>
              <a:chOff x="2413166" y="2240280"/>
              <a:chExt cx="138097" cy="138097"/>
            </a:xfrm>
          </p:grpSpPr>
          <p:cxnSp>
            <p:nvCxnSpPr>
              <p:cNvPr id="616" name="Straight Connector 615">
                <a:extLst>
                  <a:ext uri="{FF2B5EF4-FFF2-40B4-BE49-F238E27FC236}">
                    <a16:creationId xmlns:a16="http://schemas.microsoft.com/office/drawing/2014/main" id="{E4C7894C-5ED1-4C38-A8E4-36107814D09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65E81A00-28B3-43B8-B474-27563EE21B4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3" name="Group 342">
              <a:extLst>
                <a:ext uri="{FF2B5EF4-FFF2-40B4-BE49-F238E27FC236}">
                  <a16:creationId xmlns:a16="http://schemas.microsoft.com/office/drawing/2014/main" id="{56E832D6-B21D-4CD1-9ADF-F71EF401AD1F}"/>
                </a:ext>
              </a:extLst>
            </p:cNvPr>
            <p:cNvGrpSpPr/>
            <p:nvPr/>
          </p:nvGrpSpPr>
          <p:grpSpPr>
            <a:xfrm>
              <a:off x="1986084" y="1504762"/>
              <a:ext cx="70085" cy="80447"/>
              <a:chOff x="2413166" y="2240280"/>
              <a:chExt cx="138097" cy="138097"/>
            </a:xfrm>
          </p:grpSpPr>
          <p:cxnSp>
            <p:nvCxnSpPr>
              <p:cNvPr id="614" name="Straight Connector 613">
                <a:extLst>
                  <a:ext uri="{FF2B5EF4-FFF2-40B4-BE49-F238E27FC236}">
                    <a16:creationId xmlns:a16="http://schemas.microsoft.com/office/drawing/2014/main" id="{7905AE07-9E66-46DA-8800-1EF7B343D87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051D8FE8-978A-4FEE-8DBD-2B2CF8963F6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4" name="Group 343">
              <a:extLst>
                <a:ext uri="{FF2B5EF4-FFF2-40B4-BE49-F238E27FC236}">
                  <a16:creationId xmlns:a16="http://schemas.microsoft.com/office/drawing/2014/main" id="{0D7869F6-CB26-4377-8993-07EA6FCC348F}"/>
                </a:ext>
              </a:extLst>
            </p:cNvPr>
            <p:cNvGrpSpPr/>
            <p:nvPr/>
          </p:nvGrpSpPr>
          <p:grpSpPr>
            <a:xfrm>
              <a:off x="2124438" y="1508619"/>
              <a:ext cx="70085" cy="80447"/>
              <a:chOff x="2413166" y="2240280"/>
              <a:chExt cx="138097" cy="138097"/>
            </a:xfrm>
          </p:grpSpPr>
          <p:cxnSp>
            <p:nvCxnSpPr>
              <p:cNvPr id="612" name="Straight Connector 611">
                <a:extLst>
                  <a:ext uri="{FF2B5EF4-FFF2-40B4-BE49-F238E27FC236}">
                    <a16:creationId xmlns:a16="http://schemas.microsoft.com/office/drawing/2014/main" id="{ECED6754-6305-40FA-BB9E-1ED770A3BA3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E023E94B-00F4-4340-9D0A-3BACA1FAF0D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5" name="Group 344">
              <a:extLst>
                <a:ext uri="{FF2B5EF4-FFF2-40B4-BE49-F238E27FC236}">
                  <a16:creationId xmlns:a16="http://schemas.microsoft.com/office/drawing/2014/main" id="{BF040153-87D5-409A-961C-0C2F3120F708}"/>
                </a:ext>
              </a:extLst>
            </p:cNvPr>
            <p:cNvGrpSpPr/>
            <p:nvPr/>
          </p:nvGrpSpPr>
          <p:grpSpPr>
            <a:xfrm>
              <a:off x="2074235" y="1508619"/>
              <a:ext cx="70085" cy="80447"/>
              <a:chOff x="2413166" y="2240280"/>
              <a:chExt cx="138097" cy="138097"/>
            </a:xfrm>
          </p:grpSpPr>
          <p:cxnSp>
            <p:nvCxnSpPr>
              <p:cNvPr id="610" name="Straight Connector 609">
                <a:extLst>
                  <a:ext uri="{FF2B5EF4-FFF2-40B4-BE49-F238E27FC236}">
                    <a16:creationId xmlns:a16="http://schemas.microsoft.com/office/drawing/2014/main" id="{75FF8616-8A59-42B3-BE76-E92A6942BF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C4B2A953-45FF-427F-9DFD-8C2A31F37D9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6" name="Group 345">
              <a:extLst>
                <a:ext uri="{FF2B5EF4-FFF2-40B4-BE49-F238E27FC236}">
                  <a16:creationId xmlns:a16="http://schemas.microsoft.com/office/drawing/2014/main" id="{7DA8E072-D9B9-4153-91E3-1705DD6AFD42}"/>
                </a:ext>
              </a:extLst>
            </p:cNvPr>
            <p:cNvGrpSpPr/>
            <p:nvPr/>
          </p:nvGrpSpPr>
          <p:grpSpPr>
            <a:xfrm>
              <a:off x="2498606" y="1545763"/>
              <a:ext cx="70085" cy="80447"/>
              <a:chOff x="2413166" y="2240280"/>
              <a:chExt cx="138097" cy="138097"/>
            </a:xfrm>
          </p:grpSpPr>
          <p:cxnSp>
            <p:nvCxnSpPr>
              <p:cNvPr id="608" name="Straight Connector 607">
                <a:extLst>
                  <a:ext uri="{FF2B5EF4-FFF2-40B4-BE49-F238E27FC236}">
                    <a16:creationId xmlns:a16="http://schemas.microsoft.com/office/drawing/2014/main" id="{6C394289-AF77-4A11-AEEA-6C51E4624C9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DDB6876-B915-415C-93C5-076C437D78F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7" name="Group 346">
              <a:extLst>
                <a:ext uri="{FF2B5EF4-FFF2-40B4-BE49-F238E27FC236}">
                  <a16:creationId xmlns:a16="http://schemas.microsoft.com/office/drawing/2014/main" id="{9886E817-EC3C-411D-B8E0-412B5D2703AB}"/>
                </a:ext>
              </a:extLst>
            </p:cNvPr>
            <p:cNvGrpSpPr/>
            <p:nvPr/>
          </p:nvGrpSpPr>
          <p:grpSpPr>
            <a:xfrm>
              <a:off x="2581808" y="1539977"/>
              <a:ext cx="70085" cy="80447"/>
              <a:chOff x="2413166" y="2240280"/>
              <a:chExt cx="138097" cy="138097"/>
            </a:xfrm>
          </p:grpSpPr>
          <p:cxnSp>
            <p:nvCxnSpPr>
              <p:cNvPr id="606" name="Straight Connector 605">
                <a:extLst>
                  <a:ext uri="{FF2B5EF4-FFF2-40B4-BE49-F238E27FC236}">
                    <a16:creationId xmlns:a16="http://schemas.microsoft.com/office/drawing/2014/main" id="{EEE51F4C-8F67-484C-A102-9842A0CA1C5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25B0CDD6-79EB-4B63-A1D3-93BF2312992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8" name="Group 347">
              <a:extLst>
                <a:ext uri="{FF2B5EF4-FFF2-40B4-BE49-F238E27FC236}">
                  <a16:creationId xmlns:a16="http://schemas.microsoft.com/office/drawing/2014/main" id="{9168A092-75DA-45DC-A282-D084281406E8}"/>
                </a:ext>
              </a:extLst>
            </p:cNvPr>
            <p:cNvGrpSpPr/>
            <p:nvPr/>
          </p:nvGrpSpPr>
          <p:grpSpPr>
            <a:xfrm>
              <a:off x="2659330" y="1593982"/>
              <a:ext cx="70085" cy="80447"/>
              <a:chOff x="2413166" y="2240280"/>
              <a:chExt cx="138097" cy="138097"/>
            </a:xfrm>
          </p:grpSpPr>
          <p:cxnSp>
            <p:nvCxnSpPr>
              <p:cNvPr id="604" name="Straight Connector 603">
                <a:extLst>
                  <a:ext uri="{FF2B5EF4-FFF2-40B4-BE49-F238E27FC236}">
                    <a16:creationId xmlns:a16="http://schemas.microsoft.com/office/drawing/2014/main" id="{9D0E5190-9F95-4753-989B-26A4AE1BF32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B36CF10-176C-4648-B0DB-7FDE8879DCC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9" name="Group 348">
              <a:extLst>
                <a:ext uri="{FF2B5EF4-FFF2-40B4-BE49-F238E27FC236}">
                  <a16:creationId xmlns:a16="http://schemas.microsoft.com/office/drawing/2014/main" id="{1741A97D-9E35-41CE-9612-90EEAFA57456}"/>
                </a:ext>
              </a:extLst>
            </p:cNvPr>
            <p:cNvGrpSpPr/>
            <p:nvPr/>
          </p:nvGrpSpPr>
          <p:grpSpPr>
            <a:xfrm>
              <a:off x="2670593" y="1593982"/>
              <a:ext cx="70085" cy="80447"/>
              <a:chOff x="2413166" y="2240280"/>
              <a:chExt cx="138097" cy="138097"/>
            </a:xfrm>
          </p:grpSpPr>
          <p:cxnSp>
            <p:nvCxnSpPr>
              <p:cNvPr id="602" name="Straight Connector 601">
                <a:extLst>
                  <a:ext uri="{FF2B5EF4-FFF2-40B4-BE49-F238E27FC236}">
                    <a16:creationId xmlns:a16="http://schemas.microsoft.com/office/drawing/2014/main" id="{F2ABB267-8213-4455-BABC-DC9CF979304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920A1F72-66CA-44E3-9AC6-B1D49F25139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0" name="Group 349">
              <a:extLst>
                <a:ext uri="{FF2B5EF4-FFF2-40B4-BE49-F238E27FC236}">
                  <a16:creationId xmlns:a16="http://schemas.microsoft.com/office/drawing/2014/main" id="{80BBFFDA-69D3-4E11-A5BC-D8C4C43A5D6A}"/>
                </a:ext>
              </a:extLst>
            </p:cNvPr>
            <p:cNvGrpSpPr/>
            <p:nvPr/>
          </p:nvGrpSpPr>
          <p:grpSpPr>
            <a:xfrm>
              <a:off x="2804596" y="1601697"/>
              <a:ext cx="70085" cy="80447"/>
              <a:chOff x="2413166" y="2240280"/>
              <a:chExt cx="138097" cy="138097"/>
            </a:xfrm>
          </p:grpSpPr>
          <p:cxnSp>
            <p:nvCxnSpPr>
              <p:cNvPr id="600" name="Straight Connector 599">
                <a:extLst>
                  <a:ext uri="{FF2B5EF4-FFF2-40B4-BE49-F238E27FC236}">
                    <a16:creationId xmlns:a16="http://schemas.microsoft.com/office/drawing/2014/main" id="{9EB41D13-3B19-4B39-9019-4EB406DD8F6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4ECA0A0E-88FD-45F0-B37C-F7FF7CB4896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1" name="Group 350">
              <a:extLst>
                <a:ext uri="{FF2B5EF4-FFF2-40B4-BE49-F238E27FC236}">
                  <a16:creationId xmlns:a16="http://schemas.microsoft.com/office/drawing/2014/main" id="{8A6856DA-58F9-4760-80F8-015AF10BF6D5}"/>
                </a:ext>
              </a:extLst>
            </p:cNvPr>
            <p:cNvGrpSpPr/>
            <p:nvPr/>
          </p:nvGrpSpPr>
          <p:grpSpPr>
            <a:xfrm>
              <a:off x="2822470" y="1601697"/>
              <a:ext cx="70085" cy="80447"/>
              <a:chOff x="2413166" y="2240280"/>
              <a:chExt cx="138097" cy="138097"/>
            </a:xfrm>
          </p:grpSpPr>
          <p:cxnSp>
            <p:nvCxnSpPr>
              <p:cNvPr id="598" name="Straight Connector 597">
                <a:extLst>
                  <a:ext uri="{FF2B5EF4-FFF2-40B4-BE49-F238E27FC236}">
                    <a16:creationId xmlns:a16="http://schemas.microsoft.com/office/drawing/2014/main" id="{48B52A12-80E6-4CB0-AC95-04D43920AA1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59AEF476-3469-45BE-8E8D-267433993E8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2" name="Group 351">
              <a:extLst>
                <a:ext uri="{FF2B5EF4-FFF2-40B4-BE49-F238E27FC236}">
                  <a16:creationId xmlns:a16="http://schemas.microsoft.com/office/drawing/2014/main" id="{B1107CD2-49BC-4377-B4A1-8C6A9A6F5A15}"/>
                </a:ext>
              </a:extLst>
            </p:cNvPr>
            <p:cNvGrpSpPr/>
            <p:nvPr/>
          </p:nvGrpSpPr>
          <p:grpSpPr>
            <a:xfrm>
              <a:off x="3097758" y="1638344"/>
              <a:ext cx="70085" cy="80447"/>
              <a:chOff x="2413166" y="2240280"/>
              <a:chExt cx="138097" cy="138097"/>
            </a:xfrm>
          </p:grpSpPr>
          <p:cxnSp>
            <p:nvCxnSpPr>
              <p:cNvPr id="596" name="Straight Connector 595">
                <a:extLst>
                  <a:ext uri="{FF2B5EF4-FFF2-40B4-BE49-F238E27FC236}">
                    <a16:creationId xmlns:a16="http://schemas.microsoft.com/office/drawing/2014/main" id="{C7739A4B-52DA-43E4-AE4E-48BE1480B68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A5496626-CF44-452F-8F79-4C2A514C8C2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3" name="Group 352">
              <a:extLst>
                <a:ext uri="{FF2B5EF4-FFF2-40B4-BE49-F238E27FC236}">
                  <a16:creationId xmlns:a16="http://schemas.microsoft.com/office/drawing/2014/main" id="{706CC399-7BCD-4CFA-B67E-48E1AF3014C7}"/>
                </a:ext>
              </a:extLst>
            </p:cNvPr>
            <p:cNvGrpSpPr/>
            <p:nvPr/>
          </p:nvGrpSpPr>
          <p:grpSpPr>
            <a:xfrm>
              <a:off x="3364267" y="1680777"/>
              <a:ext cx="70085" cy="80447"/>
              <a:chOff x="2413166" y="2240280"/>
              <a:chExt cx="138097" cy="138097"/>
            </a:xfrm>
          </p:grpSpPr>
          <p:cxnSp>
            <p:nvCxnSpPr>
              <p:cNvPr id="594" name="Straight Connector 593">
                <a:extLst>
                  <a:ext uri="{FF2B5EF4-FFF2-40B4-BE49-F238E27FC236}">
                    <a16:creationId xmlns:a16="http://schemas.microsoft.com/office/drawing/2014/main" id="{1DBB74AD-23F2-4696-AD78-F52087C5800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4D8A6160-34FD-49C6-82F6-8B95C4B5F85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6B312B47-D03C-4232-9A07-0EC7672ABCBE}"/>
                </a:ext>
              </a:extLst>
            </p:cNvPr>
            <p:cNvGrpSpPr/>
            <p:nvPr/>
          </p:nvGrpSpPr>
          <p:grpSpPr>
            <a:xfrm>
              <a:off x="3385556" y="1680777"/>
              <a:ext cx="70085" cy="80447"/>
              <a:chOff x="2413166" y="2240280"/>
              <a:chExt cx="138097" cy="138097"/>
            </a:xfrm>
          </p:grpSpPr>
          <p:cxnSp>
            <p:nvCxnSpPr>
              <p:cNvPr id="592" name="Straight Connector 591">
                <a:extLst>
                  <a:ext uri="{FF2B5EF4-FFF2-40B4-BE49-F238E27FC236}">
                    <a16:creationId xmlns:a16="http://schemas.microsoft.com/office/drawing/2014/main" id="{C9B3DBD1-88AE-453B-B731-AC5370ABB3C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67DA1BCB-3872-4B41-8597-37D55C560A9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5" name="Group 354">
              <a:extLst>
                <a:ext uri="{FF2B5EF4-FFF2-40B4-BE49-F238E27FC236}">
                  <a16:creationId xmlns:a16="http://schemas.microsoft.com/office/drawing/2014/main" id="{B1B65C6A-A0F5-414E-9E45-7273E64E20B5}"/>
                </a:ext>
              </a:extLst>
            </p:cNvPr>
            <p:cNvGrpSpPr/>
            <p:nvPr/>
          </p:nvGrpSpPr>
          <p:grpSpPr>
            <a:xfrm>
              <a:off x="3418210" y="1680777"/>
              <a:ext cx="70085" cy="80447"/>
              <a:chOff x="2413166" y="2240280"/>
              <a:chExt cx="138097" cy="138097"/>
            </a:xfrm>
          </p:grpSpPr>
          <p:cxnSp>
            <p:nvCxnSpPr>
              <p:cNvPr id="590" name="Straight Connector 589">
                <a:extLst>
                  <a:ext uri="{FF2B5EF4-FFF2-40B4-BE49-F238E27FC236}">
                    <a16:creationId xmlns:a16="http://schemas.microsoft.com/office/drawing/2014/main" id="{5F41BEA9-B3B3-476B-9937-B2C3434E21B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A3B5520D-C364-4558-A86D-8F29486BCCD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6" name="Group 355">
              <a:extLst>
                <a:ext uri="{FF2B5EF4-FFF2-40B4-BE49-F238E27FC236}">
                  <a16:creationId xmlns:a16="http://schemas.microsoft.com/office/drawing/2014/main" id="{5B17872D-2390-4E7D-B9C0-730FDAEAABFB}"/>
                </a:ext>
              </a:extLst>
            </p:cNvPr>
            <p:cNvGrpSpPr/>
            <p:nvPr/>
          </p:nvGrpSpPr>
          <p:grpSpPr>
            <a:xfrm>
              <a:off x="3474986" y="1700064"/>
              <a:ext cx="70085" cy="80447"/>
              <a:chOff x="2413166" y="2240280"/>
              <a:chExt cx="138097" cy="138097"/>
            </a:xfrm>
          </p:grpSpPr>
          <p:cxnSp>
            <p:nvCxnSpPr>
              <p:cNvPr id="588" name="Straight Connector 587">
                <a:extLst>
                  <a:ext uri="{FF2B5EF4-FFF2-40B4-BE49-F238E27FC236}">
                    <a16:creationId xmlns:a16="http://schemas.microsoft.com/office/drawing/2014/main" id="{0A95F410-EF91-4B4C-AF2F-64F2EFE4EC1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F8E60C2F-69DE-4F59-986C-4A4DA4507CF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7" name="Group 356">
              <a:extLst>
                <a:ext uri="{FF2B5EF4-FFF2-40B4-BE49-F238E27FC236}">
                  <a16:creationId xmlns:a16="http://schemas.microsoft.com/office/drawing/2014/main" id="{81652920-6B1E-4545-A822-C378FCDA9A0D}"/>
                </a:ext>
              </a:extLst>
            </p:cNvPr>
            <p:cNvGrpSpPr/>
            <p:nvPr/>
          </p:nvGrpSpPr>
          <p:grpSpPr>
            <a:xfrm>
              <a:off x="3592586" y="1723209"/>
              <a:ext cx="70085" cy="80447"/>
              <a:chOff x="2413166" y="2240280"/>
              <a:chExt cx="138097" cy="138097"/>
            </a:xfrm>
          </p:grpSpPr>
          <p:cxnSp>
            <p:nvCxnSpPr>
              <p:cNvPr id="586" name="Straight Connector 585">
                <a:extLst>
                  <a:ext uri="{FF2B5EF4-FFF2-40B4-BE49-F238E27FC236}">
                    <a16:creationId xmlns:a16="http://schemas.microsoft.com/office/drawing/2014/main" id="{1AFD8F0F-9858-4A12-9A2F-D5283C498D0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D8B21A5A-C924-4511-B0EA-823700A0DD5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8" name="Group 357">
              <a:extLst>
                <a:ext uri="{FF2B5EF4-FFF2-40B4-BE49-F238E27FC236}">
                  <a16:creationId xmlns:a16="http://schemas.microsoft.com/office/drawing/2014/main" id="{E005D34C-5C57-4459-8DAC-11FE442E72F6}"/>
                </a:ext>
              </a:extLst>
            </p:cNvPr>
            <p:cNvGrpSpPr/>
            <p:nvPr/>
          </p:nvGrpSpPr>
          <p:grpSpPr>
            <a:xfrm>
              <a:off x="4006612" y="1798431"/>
              <a:ext cx="70085" cy="80447"/>
              <a:chOff x="2413166" y="2240280"/>
              <a:chExt cx="138097" cy="138097"/>
            </a:xfrm>
          </p:grpSpPr>
          <p:cxnSp>
            <p:nvCxnSpPr>
              <p:cNvPr id="584" name="Straight Connector 583">
                <a:extLst>
                  <a:ext uri="{FF2B5EF4-FFF2-40B4-BE49-F238E27FC236}">
                    <a16:creationId xmlns:a16="http://schemas.microsoft.com/office/drawing/2014/main" id="{812FAC56-EAAC-4240-9C15-5241B6C7248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C3394FFD-5438-4D04-B11C-9F89DC95FFD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15C7F13A-4346-47EA-8DF1-B16EEAB2A6DC}"/>
                </a:ext>
              </a:extLst>
            </p:cNvPr>
            <p:cNvGrpSpPr/>
            <p:nvPr/>
          </p:nvGrpSpPr>
          <p:grpSpPr>
            <a:xfrm>
              <a:off x="4019002" y="1798431"/>
              <a:ext cx="70085" cy="80447"/>
              <a:chOff x="2413166" y="2240280"/>
              <a:chExt cx="138097" cy="138097"/>
            </a:xfrm>
          </p:grpSpPr>
          <p:cxnSp>
            <p:nvCxnSpPr>
              <p:cNvPr id="582" name="Straight Connector 581">
                <a:extLst>
                  <a:ext uri="{FF2B5EF4-FFF2-40B4-BE49-F238E27FC236}">
                    <a16:creationId xmlns:a16="http://schemas.microsoft.com/office/drawing/2014/main" id="{CB3E204C-7691-4AC0-BC9A-A63C4473D24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A844AACB-D2E6-467A-AA46-817CC854FD4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4C9D6A5D-22D2-4EBD-B114-41650CD35E7C}"/>
                </a:ext>
              </a:extLst>
            </p:cNvPr>
            <p:cNvGrpSpPr/>
            <p:nvPr/>
          </p:nvGrpSpPr>
          <p:grpSpPr>
            <a:xfrm>
              <a:off x="4044659" y="1798431"/>
              <a:ext cx="70085" cy="80447"/>
              <a:chOff x="2413166" y="2240280"/>
              <a:chExt cx="138097" cy="138097"/>
            </a:xfrm>
          </p:grpSpPr>
          <p:cxnSp>
            <p:nvCxnSpPr>
              <p:cNvPr id="580" name="Straight Connector 579">
                <a:extLst>
                  <a:ext uri="{FF2B5EF4-FFF2-40B4-BE49-F238E27FC236}">
                    <a16:creationId xmlns:a16="http://schemas.microsoft.com/office/drawing/2014/main" id="{077BC4B9-0E10-4476-89B0-6E7DDE3C59F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2902B58-B688-4115-A2FF-FAAFE2E77F2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4156838A-BF47-47C2-BF5B-8B886B6407BC}"/>
                </a:ext>
              </a:extLst>
            </p:cNvPr>
            <p:cNvGrpSpPr/>
            <p:nvPr/>
          </p:nvGrpSpPr>
          <p:grpSpPr>
            <a:xfrm>
              <a:off x="4066908" y="1798431"/>
              <a:ext cx="70085" cy="80447"/>
              <a:chOff x="2413166" y="2240280"/>
              <a:chExt cx="138097" cy="138097"/>
            </a:xfrm>
          </p:grpSpPr>
          <p:cxnSp>
            <p:nvCxnSpPr>
              <p:cNvPr id="578" name="Straight Connector 577">
                <a:extLst>
                  <a:ext uri="{FF2B5EF4-FFF2-40B4-BE49-F238E27FC236}">
                    <a16:creationId xmlns:a16="http://schemas.microsoft.com/office/drawing/2014/main" id="{B7CFA748-58EA-4A4D-971E-7BD800415C0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25BCE0D-76C3-4668-94D2-B660A27CBB9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298150DE-17DD-499A-9DC2-BD32D03A290C}"/>
                </a:ext>
              </a:extLst>
            </p:cNvPr>
            <p:cNvGrpSpPr/>
            <p:nvPr/>
          </p:nvGrpSpPr>
          <p:grpSpPr>
            <a:xfrm>
              <a:off x="4086557" y="1808075"/>
              <a:ext cx="70085" cy="80447"/>
              <a:chOff x="2413166" y="2240280"/>
              <a:chExt cx="138097" cy="138097"/>
            </a:xfrm>
          </p:grpSpPr>
          <p:cxnSp>
            <p:nvCxnSpPr>
              <p:cNvPr id="576" name="Straight Connector 575">
                <a:extLst>
                  <a:ext uri="{FF2B5EF4-FFF2-40B4-BE49-F238E27FC236}">
                    <a16:creationId xmlns:a16="http://schemas.microsoft.com/office/drawing/2014/main" id="{837DC5CB-FEF0-4546-8912-6398E0700F9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DFF4FBBC-2792-4992-BEFC-D1A36B54DBA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3" name="Group 362">
              <a:extLst>
                <a:ext uri="{FF2B5EF4-FFF2-40B4-BE49-F238E27FC236}">
                  <a16:creationId xmlns:a16="http://schemas.microsoft.com/office/drawing/2014/main" id="{085FEFB7-5C1A-4251-B6BE-9C467934CA2F}"/>
                </a:ext>
              </a:extLst>
            </p:cNvPr>
            <p:cNvGrpSpPr/>
            <p:nvPr/>
          </p:nvGrpSpPr>
          <p:grpSpPr>
            <a:xfrm>
              <a:off x="4101895" y="1823505"/>
              <a:ext cx="70085" cy="80447"/>
              <a:chOff x="2413166" y="2240280"/>
              <a:chExt cx="138097" cy="138097"/>
            </a:xfrm>
          </p:grpSpPr>
          <p:cxnSp>
            <p:nvCxnSpPr>
              <p:cNvPr id="574" name="Straight Connector 573">
                <a:extLst>
                  <a:ext uri="{FF2B5EF4-FFF2-40B4-BE49-F238E27FC236}">
                    <a16:creationId xmlns:a16="http://schemas.microsoft.com/office/drawing/2014/main" id="{B3713D40-5E68-4D39-8E13-F3C2A57E3E6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4B0A122F-332C-49EF-B55D-113B93037D3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4" name="Group 363">
              <a:extLst>
                <a:ext uri="{FF2B5EF4-FFF2-40B4-BE49-F238E27FC236}">
                  <a16:creationId xmlns:a16="http://schemas.microsoft.com/office/drawing/2014/main" id="{C1B07134-C0F0-4635-A2A0-6FDE517EFA90}"/>
                </a:ext>
              </a:extLst>
            </p:cNvPr>
            <p:cNvGrpSpPr/>
            <p:nvPr/>
          </p:nvGrpSpPr>
          <p:grpSpPr>
            <a:xfrm>
              <a:off x="4115109" y="1840864"/>
              <a:ext cx="70085" cy="80447"/>
              <a:chOff x="2413166" y="2240280"/>
              <a:chExt cx="138097" cy="138097"/>
            </a:xfrm>
          </p:grpSpPr>
          <p:cxnSp>
            <p:nvCxnSpPr>
              <p:cNvPr id="572" name="Straight Connector 571">
                <a:extLst>
                  <a:ext uri="{FF2B5EF4-FFF2-40B4-BE49-F238E27FC236}">
                    <a16:creationId xmlns:a16="http://schemas.microsoft.com/office/drawing/2014/main" id="{81775B5D-A5F4-456B-89E2-5CFBAEFBEEC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0A3FA9E-B3A5-4AD3-B1F1-55A3528BBFA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AEC4DE63-8F1B-4CA1-A222-CE748FF81ECB}"/>
                </a:ext>
              </a:extLst>
            </p:cNvPr>
            <p:cNvGrpSpPr/>
            <p:nvPr/>
          </p:nvGrpSpPr>
          <p:grpSpPr>
            <a:xfrm>
              <a:off x="4131501" y="1838935"/>
              <a:ext cx="70085" cy="80447"/>
              <a:chOff x="2413166" y="2240280"/>
              <a:chExt cx="138097" cy="138097"/>
            </a:xfrm>
          </p:grpSpPr>
          <p:cxnSp>
            <p:nvCxnSpPr>
              <p:cNvPr id="570" name="Straight Connector 569">
                <a:extLst>
                  <a:ext uri="{FF2B5EF4-FFF2-40B4-BE49-F238E27FC236}">
                    <a16:creationId xmlns:a16="http://schemas.microsoft.com/office/drawing/2014/main" id="{995233C3-CB43-4C3A-8B9C-654BD884DA8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AA279370-078B-42A1-9B06-FB3242275EB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6" name="Group 365">
              <a:extLst>
                <a:ext uri="{FF2B5EF4-FFF2-40B4-BE49-F238E27FC236}">
                  <a16:creationId xmlns:a16="http://schemas.microsoft.com/office/drawing/2014/main" id="{8AD01DB3-00E5-462F-8D65-D78996561511}"/>
                </a:ext>
              </a:extLst>
            </p:cNvPr>
            <p:cNvGrpSpPr/>
            <p:nvPr/>
          </p:nvGrpSpPr>
          <p:grpSpPr>
            <a:xfrm>
              <a:off x="4145701" y="1848579"/>
              <a:ext cx="70085" cy="80447"/>
              <a:chOff x="2413166" y="2240280"/>
              <a:chExt cx="138097" cy="138097"/>
            </a:xfrm>
          </p:grpSpPr>
          <p:cxnSp>
            <p:nvCxnSpPr>
              <p:cNvPr id="568" name="Straight Connector 567">
                <a:extLst>
                  <a:ext uri="{FF2B5EF4-FFF2-40B4-BE49-F238E27FC236}">
                    <a16:creationId xmlns:a16="http://schemas.microsoft.com/office/drawing/2014/main" id="{C28EF99A-DB55-4F41-9857-E82A190207A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F71D195-CBA9-4AED-B08E-94868C3C6D5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7" name="Group 366">
              <a:extLst>
                <a:ext uri="{FF2B5EF4-FFF2-40B4-BE49-F238E27FC236}">
                  <a16:creationId xmlns:a16="http://schemas.microsoft.com/office/drawing/2014/main" id="{E3B53A11-3CFB-4D59-923F-E01EADDB1C08}"/>
                </a:ext>
              </a:extLst>
            </p:cNvPr>
            <p:cNvGrpSpPr/>
            <p:nvPr/>
          </p:nvGrpSpPr>
          <p:grpSpPr>
            <a:xfrm>
              <a:off x="4163915" y="1865938"/>
              <a:ext cx="70085" cy="80447"/>
              <a:chOff x="2413166" y="2240280"/>
              <a:chExt cx="138097" cy="138097"/>
            </a:xfrm>
          </p:grpSpPr>
          <p:cxnSp>
            <p:nvCxnSpPr>
              <p:cNvPr id="566" name="Straight Connector 565">
                <a:extLst>
                  <a:ext uri="{FF2B5EF4-FFF2-40B4-BE49-F238E27FC236}">
                    <a16:creationId xmlns:a16="http://schemas.microsoft.com/office/drawing/2014/main" id="{C47F9ACF-F7C2-465E-A9CF-16D75857B6E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12F085C-71D9-4DDB-930B-A1E4B67C3ED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8" name="Group 367">
              <a:extLst>
                <a:ext uri="{FF2B5EF4-FFF2-40B4-BE49-F238E27FC236}">
                  <a16:creationId xmlns:a16="http://schemas.microsoft.com/office/drawing/2014/main" id="{07876884-B8E1-4312-A648-5831A483D2FB}"/>
                </a:ext>
              </a:extLst>
            </p:cNvPr>
            <p:cNvGrpSpPr/>
            <p:nvPr/>
          </p:nvGrpSpPr>
          <p:grpSpPr>
            <a:xfrm>
              <a:off x="4208876" y="1877511"/>
              <a:ext cx="70085" cy="80447"/>
              <a:chOff x="2413166" y="2240280"/>
              <a:chExt cx="138097" cy="138097"/>
            </a:xfrm>
          </p:grpSpPr>
          <p:cxnSp>
            <p:nvCxnSpPr>
              <p:cNvPr id="564" name="Straight Connector 563">
                <a:extLst>
                  <a:ext uri="{FF2B5EF4-FFF2-40B4-BE49-F238E27FC236}">
                    <a16:creationId xmlns:a16="http://schemas.microsoft.com/office/drawing/2014/main" id="{2F58B77B-DF7A-4286-9E05-360CC67CC9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2A36D8B-F998-4B8D-9949-CAFDF4B4DEF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69" name="Group 368">
              <a:extLst>
                <a:ext uri="{FF2B5EF4-FFF2-40B4-BE49-F238E27FC236}">
                  <a16:creationId xmlns:a16="http://schemas.microsoft.com/office/drawing/2014/main" id="{D1B72D17-2F67-4DFC-BA0C-44247E815C21}"/>
                </a:ext>
              </a:extLst>
            </p:cNvPr>
            <p:cNvGrpSpPr/>
            <p:nvPr/>
          </p:nvGrpSpPr>
          <p:grpSpPr>
            <a:xfrm>
              <a:off x="4257405" y="1883297"/>
              <a:ext cx="70085" cy="80447"/>
              <a:chOff x="2413166" y="2240280"/>
              <a:chExt cx="138097" cy="138097"/>
            </a:xfrm>
          </p:grpSpPr>
          <p:cxnSp>
            <p:nvCxnSpPr>
              <p:cNvPr id="562" name="Straight Connector 561">
                <a:extLst>
                  <a:ext uri="{FF2B5EF4-FFF2-40B4-BE49-F238E27FC236}">
                    <a16:creationId xmlns:a16="http://schemas.microsoft.com/office/drawing/2014/main" id="{E3F36371-0618-4784-80B5-89596F44AB0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2EDDE365-2DFC-4090-9F65-AA0AB11C449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0" name="Group 369">
              <a:extLst>
                <a:ext uri="{FF2B5EF4-FFF2-40B4-BE49-F238E27FC236}">
                  <a16:creationId xmlns:a16="http://schemas.microsoft.com/office/drawing/2014/main" id="{C698B724-CF62-4047-ACA6-0AE5E709F160}"/>
                </a:ext>
              </a:extLst>
            </p:cNvPr>
            <p:cNvGrpSpPr/>
            <p:nvPr/>
          </p:nvGrpSpPr>
          <p:grpSpPr>
            <a:xfrm>
              <a:off x="4270545" y="1892941"/>
              <a:ext cx="70085" cy="80447"/>
              <a:chOff x="2413166" y="2240280"/>
              <a:chExt cx="138097" cy="138097"/>
            </a:xfrm>
          </p:grpSpPr>
          <p:cxnSp>
            <p:nvCxnSpPr>
              <p:cNvPr id="560" name="Straight Connector 559">
                <a:extLst>
                  <a:ext uri="{FF2B5EF4-FFF2-40B4-BE49-F238E27FC236}">
                    <a16:creationId xmlns:a16="http://schemas.microsoft.com/office/drawing/2014/main" id="{9EC1C6FA-C3C2-4981-A9DA-A211FF2D623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54579EF1-9259-4D79-B8A4-F1A2243A2C7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1" name="Group 370">
              <a:extLst>
                <a:ext uri="{FF2B5EF4-FFF2-40B4-BE49-F238E27FC236}">
                  <a16:creationId xmlns:a16="http://schemas.microsoft.com/office/drawing/2014/main" id="{FA8586D8-0B07-448F-BAE2-F632703F25FA}"/>
                </a:ext>
              </a:extLst>
            </p:cNvPr>
            <p:cNvGrpSpPr/>
            <p:nvPr/>
          </p:nvGrpSpPr>
          <p:grpSpPr>
            <a:xfrm>
              <a:off x="4282814" y="1912229"/>
              <a:ext cx="70085" cy="80447"/>
              <a:chOff x="2413166" y="2240280"/>
              <a:chExt cx="138097" cy="138097"/>
            </a:xfrm>
          </p:grpSpPr>
          <p:cxnSp>
            <p:nvCxnSpPr>
              <p:cNvPr id="558" name="Straight Connector 557">
                <a:extLst>
                  <a:ext uri="{FF2B5EF4-FFF2-40B4-BE49-F238E27FC236}">
                    <a16:creationId xmlns:a16="http://schemas.microsoft.com/office/drawing/2014/main" id="{8C9F7440-A9DA-4458-B378-0F5D8A54781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3B334B78-A496-4A21-88B9-FFEFC8A8110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2" name="Group 371">
              <a:extLst>
                <a:ext uri="{FF2B5EF4-FFF2-40B4-BE49-F238E27FC236}">
                  <a16:creationId xmlns:a16="http://schemas.microsoft.com/office/drawing/2014/main" id="{4D067A6C-BD23-4466-ABFA-AC333459EF08}"/>
                </a:ext>
              </a:extLst>
            </p:cNvPr>
            <p:cNvGrpSpPr/>
            <p:nvPr/>
          </p:nvGrpSpPr>
          <p:grpSpPr>
            <a:xfrm>
              <a:off x="4298339" y="1933445"/>
              <a:ext cx="70085" cy="80447"/>
              <a:chOff x="2413166" y="2240280"/>
              <a:chExt cx="138097" cy="138097"/>
            </a:xfrm>
          </p:grpSpPr>
          <p:cxnSp>
            <p:nvCxnSpPr>
              <p:cNvPr id="556" name="Straight Connector 555">
                <a:extLst>
                  <a:ext uri="{FF2B5EF4-FFF2-40B4-BE49-F238E27FC236}">
                    <a16:creationId xmlns:a16="http://schemas.microsoft.com/office/drawing/2014/main" id="{48A07D79-ED7C-4FAC-B016-4A4833BB9A3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3D59FBF3-554C-453F-BDCF-78573F62DEB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3" name="Group 372">
              <a:extLst>
                <a:ext uri="{FF2B5EF4-FFF2-40B4-BE49-F238E27FC236}">
                  <a16:creationId xmlns:a16="http://schemas.microsoft.com/office/drawing/2014/main" id="{756EABF3-BA40-442D-92ED-874004B3D9AF}"/>
                </a:ext>
              </a:extLst>
            </p:cNvPr>
            <p:cNvGrpSpPr/>
            <p:nvPr/>
          </p:nvGrpSpPr>
          <p:grpSpPr>
            <a:xfrm>
              <a:off x="4308306" y="1950804"/>
              <a:ext cx="70085" cy="80447"/>
              <a:chOff x="2413166" y="2240280"/>
              <a:chExt cx="138097" cy="138097"/>
            </a:xfrm>
          </p:grpSpPr>
          <p:cxnSp>
            <p:nvCxnSpPr>
              <p:cNvPr id="554" name="Straight Connector 553">
                <a:extLst>
                  <a:ext uri="{FF2B5EF4-FFF2-40B4-BE49-F238E27FC236}">
                    <a16:creationId xmlns:a16="http://schemas.microsoft.com/office/drawing/2014/main" id="{1E0B1518-31EF-46DC-8D87-4CEB3D193A7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80868B3A-A6EA-436D-9F01-C0B4F86F6CA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4" name="Group 373">
              <a:extLst>
                <a:ext uri="{FF2B5EF4-FFF2-40B4-BE49-F238E27FC236}">
                  <a16:creationId xmlns:a16="http://schemas.microsoft.com/office/drawing/2014/main" id="{F22BACFB-584C-49D5-85BA-3BD8D588184E}"/>
                </a:ext>
              </a:extLst>
            </p:cNvPr>
            <p:cNvGrpSpPr/>
            <p:nvPr/>
          </p:nvGrpSpPr>
          <p:grpSpPr>
            <a:xfrm>
              <a:off x="4343083" y="1950804"/>
              <a:ext cx="70085" cy="80447"/>
              <a:chOff x="2413166" y="2240280"/>
              <a:chExt cx="138097" cy="138097"/>
            </a:xfrm>
          </p:grpSpPr>
          <p:cxnSp>
            <p:nvCxnSpPr>
              <p:cNvPr id="552" name="Straight Connector 551">
                <a:extLst>
                  <a:ext uri="{FF2B5EF4-FFF2-40B4-BE49-F238E27FC236}">
                    <a16:creationId xmlns:a16="http://schemas.microsoft.com/office/drawing/2014/main" id="{677A898F-28D8-4145-B5FA-60AE35D0D2B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1B7CED2C-30EF-47BB-A262-A339D855514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5" name="Group 374">
              <a:extLst>
                <a:ext uri="{FF2B5EF4-FFF2-40B4-BE49-F238E27FC236}">
                  <a16:creationId xmlns:a16="http://schemas.microsoft.com/office/drawing/2014/main" id="{33504B96-42A8-45AD-94EF-3958D8F18FE9}"/>
                </a:ext>
              </a:extLst>
            </p:cNvPr>
            <p:cNvGrpSpPr/>
            <p:nvPr/>
          </p:nvGrpSpPr>
          <p:grpSpPr>
            <a:xfrm>
              <a:off x="4356331" y="1950804"/>
              <a:ext cx="70085" cy="80447"/>
              <a:chOff x="2413166" y="2240280"/>
              <a:chExt cx="138097" cy="138097"/>
            </a:xfrm>
          </p:grpSpPr>
          <p:cxnSp>
            <p:nvCxnSpPr>
              <p:cNvPr id="550" name="Straight Connector 549">
                <a:extLst>
                  <a:ext uri="{FF2B5EF4-FFF2-40B4-BE49-F238E27FC236}">
                    <a16:creationId xmlns:a16="http://schemas.microsoft.com/office/drawing/2014/main" id="{6F7C95B6-3C68-4A53-8592-D5A1E887115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8059280E-14A8-45BB-9633-0D631629A44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7AC2EF1C-2F51-4DDF-9466-981BB7209953}"/>
                </a:ext>
              </a:extLst>
            </p:cNvPr>
            <p:cNvGrpSpPr/>
            <p:nvPr/>
          </p:nvGrpSpPr>
          <p:grpSpPr>
            <a:xfrm>
              <a:off x="4370865" y="1950804"/>
              <a:ext cx="70085" cy="80447"/>
              <a:chOff x="2413166" y="2240280"/>
              <a:chExt cx="138097" cy="138097"/>
            </a:xfrm>
          </p:grpSpPr>
          <p:cxnSp>
            <p:nvCxnSpPr>
              <p:cNvPr id="548" name="Straight Connector 547">
                <a:extLst>
                  <a:ext uri="{FF2B5EF4-FFF2-40B4-BE49-F238E27FC236}">
                    <a16:creationId xmlns:a16="http://schemas.microsoft.com/office/drawing/2014/main" id="{33BC3071-497D-4F8D-8F30-DBD837CDF4B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35D3F55F-C694-465A-93CD-835BA60CD82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7" name="Group 376">
              <a:extLst>
                <a:ext uri="{FF2B5EF4-FFF2-40B4-BE49-F238E27FC236}">
                  <a16:creationId xmlns:a16="http://schemas.microsoft.com/office/drawing/2014/main" id="{5135532C-2EFD-45F6-9FE9-18EDBB6FC6F4}"/>
                </a:ext>
              </a:extLst>
            </p:cNvPr>
            <p:cNvGrpSpPr/>
            <p:nvPr/>
          </p:nvGrpSpPr>
          <p:grpSpPr>
            <a:xfrm>
              <a:off x="4379785" y="1950804"/>
              <a:ext cx="70085" cy="80447"/>
              <a:chOff x="2413166" y="2240280"/>
              <a:chExt cx="138097" cy="138097"/>
            </a:xfrm>
          </p:grpSpPr>
          <p:cxnSp>
            <p:nvCxnSpPr>
              <p:cNvPr id="546" name="Straight Connector 545">
                <a:extLst>
                  <a:ext uri="{FF2B5EF4-FFF2-40B4-BE49-F238E27FC236}">
                    <a16:creationId xmlns:a16="http://schemas.microsoft.com/office/drawing/2014/main" id="{CDC46FCB-0678-43A7-B760-ED530C8A560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60C21C7B-C9C2-472A-9E4D-A32A9DCBD1A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8" name="Group 377">
              <a:extLst>
                <a:ext uri="{FF2B5EF4-FFF2-40B4-BE49-F238E27FC236}">
                  <a16:creationId xmlns:a16="http://schemas.microsoft.com/office/drawing/2014/main" id="{28CCD27B-8AEC-4A2A-9D0F-931A66DA5669}"/>
                </a:ext>
              </a:extLst>
            </p:cNvPr>
            <p:cNvGrpSpPr/>
            <p:nvPr/>
          </p:nvGrpSpPr>
          <p:grpSpPr>
            <a:xfrm>
              <a:off x="4383316" y="1950804"/>
              <a:ext cx="70085" cy="80447"/>
              <a:chOff x="2413166" y="2240280"/>
              <a:chExt cx="138097" cy="138097"/>
            </a:xfrm>
          </p:grpSpPr>
          <p:cxnSp>
            <p:nvCxnSpPr>
              <p:cNvPr id="544" name="Straight Connector 543">
                <a:extLst>
                  <a:ext uri="{FF2B5EF4-FFF2-40B4-BE49-F238E27FC236}">
                    <a16:creationId xmlns:a16="http://schemas.microsoft.com/office/drawing/2014/main" id="{DD17562F-D7B7-46AC-A556-F9DFD42698C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B3905FEF-FEBE-4AA1-833A-DC932413004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9" name="Group 378">
              <a:extLst>
                <a:ext uri="{FF2B5EF4-FFF2-40B4-BE49-F238E27FC236}">
                  <a16:creationId xmlns:a16="http://schemas.microsoft.com/office/drawing/2014/main" id="{8331D6AE-A18E-4575-9D84-E2510922FE18}"/>
                </a:ext>
              </a:extLst>
            </p:cNvPr>
            <p:cNvGrpSpPr/>
            <p:nvPr/>
          </p:nvGrpSpPr>
          <p:grpSpPr>
            <a:xfrm>
              <a:off x="4396451" y="1950804"/>
              <a:ext cx="70085" cy="80447"/>
              <a:chOff x="2413166" y="2240280"/>
              <a:chExt cx="138097" cy="138097"/>
            </a:xfrm>
          </p:grpSpPr>
          <p:cxnSp>
            <p:nvCxnSpPr>
              <p:cNvPr id="542" name="Straight Connector 541">
                <a:extLst>
                  <a:ext uri="{FF2B5EF4-FFF2-40B4-BE49-F238E27FC236}">
                    <a16:creationId xmlns:a16="http://schemas.microsoft.com/office/drawing/2014/main" id="{80A83432-7129-400A-8CA0-331F33D7EE7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7FE13F4C-E72D-415F-A564-F18C0C86B5D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0" name="Group 379">
              <a:extLst>
                <a:ext uri="{FF2B5EF4-FFF2-40B4-BE49-F238E27FC236}">
                  <a16:creationId xmlns:a16="http://schemas.microsoft.com/office/drawing/2014/main" id="{7F8C00C1-9AD6-4384-B19C-6755D303C6A8}"/>
                </a:ext>
              </a:extLst>
            </p:cNvPr>
            <p:cNvGrpSpPr/>
            <p:nvPr/>
          </p:nvGrpSpPr>
          <p:grpSpPr>
            <a:xfrm>
              <a:off x="4412261" y="1950804"/>
              <a:ext cx="70085" cy="80447"/>
              <a:chOff x="2413166" y="2240280"/>
              <a:chExt cx="138097" cy="138097"/>
            </a:xfrm>
          </p:grpSpPr>
          <p:cxnSp>
            <p:nvCxnSpPr>
              <p:cNvPr id="540" name="Straight Connector 539">
                <a:extLst>
                  <a:ext uri="{FF2B5EF4-FFF2-40B4-BE49-F238E27FC236}">
                    <a16:creationId xmlns:a16="http://schemas.microsoft.com/office/drawing/2014/main" id="{2457F43A-719E-43E4-90A2-F852C4C340F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63274517-0393-4791-BF44-6A104A49FE5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05C15A75-DDA1-442B-A1E0-9BDE88936D82}"/>
                </a:ext>
              </a:extLst>
            </p:cNvPr>
            <p:cNvGrpSpPr/>
            <p:nvPr/>
          </p:nvGrpSpPr>
          <p:grpSpPr>
            <a:xfrm>
              <a:off x="4427681" y="1950804"/>
              <a:ext cx="70085" cy="80447"/>
              <a:chOff x="2413166" y="2240280"/>
              <a:chExt cx="138097" cy="138097"/>
            </a:xfrm>
          </p:grpSpPr>
          <p:cxnSp>
            <p:nvCxnSpPr>
              <p:cNvPr id="538" name="Straight Connector 537">
                <a:extLst>
                  <a:ext uri="{FF2B5EF4-FFF2-40B4-BE49-F238E27FC236}">
                    <a16:creationId xmlns:a16="http://schemas.microsoft.com/office/drawing/2014/main" id="{34C9AD4D-CE1F-4C5B-A929-548B611F673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316EA95B-1892-4B17-ABA7-CD072FC2494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92409B3F-FCA9-4DB9-9C0B-18AB0A5EAFC7}"/>
                </a:ext>
              </a:extLst>
            </p:cNvPr>
            <p:cNvGrpSpPr/>
            <p:nvPr/>
          </p:nvGrpSpPr>
          <p:grpSpPr>
            <a:xfrm>
              <a:off x="4451936" y="1950804"/>
              <a:ext cx="70085" cy="80447"/>
              <a:chOff x="2413166" y="2240280"/>
              <a:chExt cx="138097" cy="138097"/>
            </a:xfrm>
          </p:grpSpPr>
          <p:cxnSp>
            <p:nvCxnSpPr>
              <p:cNvPr id="536" name="Straight Connector 535">
                <a:extLst>
                  <a:ext uri="{FF2B5EF4-FFF2-40B4-BE49-F238E27FC236}">
                    <a16:creationId xmlns:a16="http://schemas.microsoft.com/office/drawing/2014/main" id="{80682760-93FA-4D0D-86A7-3F2C7305499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C0E0BD50-5C2D-4567-B644-C50D9168425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58BF2293-95B3-45E9-AFBC-6C6E8F345A98}"/>
                </a:ext>
              </a:extLst>
            </p:cNvPr>
            <p:cNvGrpSpPr/>
            <p:nvPr/>
          </p:nvGrpSpPr>
          <p:grpSpPr>
            <a:xfrm>
              <a:off x="4472212" y="1966234"/>
              <a:ext cx="70085" cy="80447"/>
              <a:chOff x="2413166" y="2240280"/>
              <a:chExt cx="138097" cy="138097"/>
            </a:xfrm>
          </p:grpSpPr>
          <p:cxnSp>
            <p:nvCxnSpPr>
              <p:cNvPr id="534" name="Straight Connector 533">
                <a:extLst>
                  <a:ext uri="{FF2B5EF4-FFF2-40B4-BE49-F238E27FC236}">
                    <a16:creationId xmlns:a16="http://schemas.microsoft.com/office/drawing/2014/main" id="{14F3E0BB-6EA6-4A7A-8352-181E378D9B8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B3E1FB0F-6A5F-4101-A0FB-DA1E77FD6A6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15273678-4379-4A58-B23C-FD498BB1C957}"/>
                </a:ext>
              </a:extLst>
            </p:cNvPr>
            <p:cNvGrpSpPr/>
            <p:nvPr/>
          </p:nvGrpSpPr>
          <p:grpSpPr>
            <a:xfrm>
              <a:off x="4481031" y="1966234"/>
              <a:ext cx="70085" cy="80447"/>
              <a:chOff x="2413166" y="2240280"/>
              <a:chExt cx="138097" cy="138097"/>
            </a:xfrm>
          </p:grpSpPr>
          <p:cxnSp>
            <p:nvCxnSpPr>
              <p:cNvPr id="532" name="Straight Connector 531">
                <a:extLst>
                  <a:ext uri="{FF2B5EF4-FFF2-40B4-BE49-F238E27FC236}">
                    <a16:creationId xmlns:a16="http://schemas.microsoft.com/office/drawing/2014/main" id="{CB5A740C-CBA6-44F2-92ED-3F5D9320BD1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049DFCA2-90A8-44EB-A1E9-E56E4436E75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5" name="Group 384">
              <a:extLst>
                <a:ext uri="{FF2B5EF4-FFF2-40B4-BE49-F238E27FC236}">
                  <a16:creationId xmlns:a16="http://schemas.microsoft.com/office/drawing/2014/main" id="{DFD5E7DF-B498-4E6E-B7C2-DE1FF5792420}"/>
                </a:ext>
              </a:extLst>
            </p:cNvPr>
            <p:cNvGrpSpPr/>
            <p:nvPr/>
          </p:nvGrpSpPr>
          <p:grpSpPr>
            <a:xfrm>
              <a:off x="4493794" y="1966234"/>
              <a:ext cx="70085" cy="80447"/>
              <a:chOff x="2413166" y="2240280"/>
              <a:chExt cx="138097" cy="138097"/>
            </a:xfrm>
          </p:grpSpPr>
          <p:cxnSp>
            <p:nvCxnSpPr>
              <p:cNvPr id="530" name="Straight Connector 529">
                <a:extLst>
                  <a:ext uri="{FF2B5EF4-FFF2-40B4-BE49-F238E27FC236}">
                    <a16:creationId xmlns:a16="http://schemas.microsoft.com/office/drawing/2014/main" id="{0F9B8963-11DF-41CE-BB32-84725BF09CE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45C3B938-AF0E-4521-8362-52A87ABC046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6" name="Group 385">
              <a:extLst>
                <a:ext uri="{FF2B5EF4-FFF2-40B4-BE49-F238E27FC236}">
                  <a16:creationId xmlns:a16="http://schemas.microsoft.com/office/drawing/2014/main" id="{B8517601-A4DD-4F7D-9165-98BAC054465D}"/>
                </a:ext>
              </a:extLst>
            </p:cNvPr>
            <p:cNvGrpSpPr/>
            <p:nvPr/>
          </p:nvGrpSpPr>
          <p:grpSpPr>
            <a:xfrm>
              <a:off x="4502816" y="1966234"/>
              <a:ext cx="70085" cy="80447"/>
              <a:chOff x="2413166" y="2240280"/>
              <a:chExt cx="138097" cy="138097"/>
            </a:xfrm>
          </p:grpSpPr>
          <p:cxnSp>
            <p:nvCxnSpPr>
              <p:cNvPr id="528" name="Straight Connector 527">
                <a:extLst>
                  <a:ext uri="{FF2B5EF4-FFF2-40B4-BE49-F238E27FC236}">
                    <a16:creationId xmlns:a16="http://schemas.microsoft.com/office/drawing/2014/main" id="{D5E7D5F6-CDE8-4CE5-BFA8-6EC9B641B5E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0DAE588C-8720-4001-A3AC-4D0A76BA1B8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7" name="Group 386">
              <a:extLst>
                <a:ext uri="{FF2B5EF4-FFF2-40B4-BE49-F238E27FC236}">
                  <a16:creationId xmlns:a16="http://schemas.microsoft.com/office/drawing/2014/main" id="{CCAC54ED-D67B-48BB-8D8B-470AE038CA5D}"/>
                </a:ext>
              </a:extLst>
            </p:cNvPr>
            <p:cNvGrpSpPr/>
            <p:nvPr/>
          </p:nvGrpSpPr>
          <p:grpSpPr>
            <a:xfrm>
              <a:off x="4515144" y="1966234"/>
              <a:ext cx="70085" cy="80447"/>
              <a:chOff x="2413166" y="2240280"/>
              <a:chExt cx="138097" cy="138097"/>
            </a:xfrm>
          </p:grpSpPr>
          <p:cxnSp>
            <p:nvCxnSpPr>
              <p:cNvPr id="526" name="Straight Connector 525">
                <a:extLst>
                  <a:ext uri="{FF2B5EF4-FFF2-40B4-BE49-F238E27FC236}">
                    <a16:creationId xmlns:a16="http://schemas.microsoft.com/office/drawing/2014/main" id="{81E52342-9A45-4A27-810F-8B8E99E31C8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E273BBA9-460F-4DF1-82E9-E7D67D78C16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9C37B4D4-C933-4759-9AB0-E0D2D85FCB29}"/>
                </a:ext>
              </a:extLst>
            </p:cNvPr>
            <p:cNvGrpSpPr/>
            <p:nvPr/>
          </p:nvGrpSpPr>
          <p:grpSpPr>
            <a:xfrm>
              <a:off x="4535273" y="1966234"/>
              <a:ext cx="70085" cy="80447"/>
              <a:chOff x="2413166" y="2240280"/>
              <a:chExt cx="138097" cy="138097"/>
            </a:xfrm>
          </p:grpSpPr>
          <p:cxnSp>
            <p:nvCxnSpPr>
              <p:cNvPr id="524" name="Straight Connector 523">
                <a:extLst>
                  <a:ext uri="{FF2B5EF4-FFF2-40B4-BE49-F238E27FC236}">
                    <a16:creationId xmlns:a16="http://schemas.microsoft.com/office/drawing/2014/main" id="{5FC02693-74CC-4DF3-88F3-6E1A44EA132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EA7F6C0C-2E3E-4B2B-857E-55FE706F23B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89" name="Group 388">
              <a:extLst>
                <a:ext uri="{FF2B5EF4-FFF2-40B4-BE49-F238E27FC236}">
                  <a16:creationId xmlns:a16="http://schemas.microsoft.com/office/drawing/2014/main" id="{79BB1C39-EB2A-4188-91BD-E38B5F935BA4}"/>
                </a:ext>
              </a:extLst>
            </p:cNvPr>
            <p:cNvGrpSpPr/>
            <p:nvPr/>
          </p:nvGrpSpPr>
          <p:grpSpPr>
            <a:xfrm>
              <a:off x="4623830" y="1966234"/>
              <a:ext cx="70085" cy="80447"/>
              <a:chOff x="2413166" y="2240280"/>
              <a:chExt cx="138097" cy="138097"/>
            </a:xfrm>
          </p:grpSpPr>
          <p:cxnSp>
            <p:nvCxnSpPr>
              <p:cNvPr id="522" name="Straight Connector 521">
                <a:extLst>
                  <a:ext uri="{FF2B5EF4-FFF2-40B4-BE49-F238E27FC236}">
                    <a16:creationId xmlns:a16="http://schemas.microsoft.com/office/drawing/2014/main" id="{BDFD399D-BF9F-4EF0-BAAC-65D49AFE378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a:extLst>
                  <a:ext uri="{FF2B5EF4-FFF2-40B4-BE49-F238E27FC236}">
                    <a16:creationId xmlns:a16="http://schemas.microsoft.com/office/drawing/2014/main" id="{876DA29D-F344-4A25-BF0A-EAA37367C15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0" name="Group 389">
              <a:extLst>
                <a:ext uri="{FF2B5EF4-FFF2-40B4-BE49-F238E27FC236}">
                  <a16:creationId xmlns:a16="http://schemas.microsoft.com/office/drawing/2014/main" id="{DAAFD4EA-388D-4B69-8EC9-70F565AD7B48}"/>
                </a:ext>
              </a:extLst>
            </p:cNvPr>
            <p:cNvGrpSpPr/>
            <p:nvPr/>
          </p:nvGrpSpPr>
          <p:grpSpPr>
            <a:xfrm>
              <a:off x="4634515" y="1966234"/>
              <a:ext cx="70085" cy="80447"/>
              <a:chOff x="2413166" y="2240280"/>
              <a:chExt cx="138097" cy="138097"/>
            </a:xfrm>
          </p:grpSpPr>
          <p:cxnSp>
            <p:nvCxnSpPr>
              <p:cNvPr id="520" name="Straight Connector 519">
                <a:extLst>
                  <a:ext uri="{FF2B5EF4-FFF2-40B4-BE49-F238E27FC236}">
                    <a16:creationId xmlns:a16="http://schemas.microsoft.com/office/drawing/2014/main" id="{DFC59BE2-2B36-4498-97B9-0884F8BDBD3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302E9BC7-C70A-4BB3-A461-9181F72C093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DA0F04FB-6161-4990-91D7-7DF461551D94}"/>
                </a:ext>
              </a:extLst>
            </p:cNvPr>
            <p:cNvGrpSpPr/>
            <p:nvPr/>
          </p:nvGrpSpPr>
          <p:grpSpPr>
            <a:xfrm>
              <a:off x="4645719" y="1966234"/>
              <a:ext cx="70085" cy="80447"/>
              <a:chOff x="2413166" y="2240280"/>
              <a:chExt cx="138097" cy="138097"/>
            </a:xfrm>
          </p:grpSpPr>
          <p:cxnSp>
            <p:nvCxnSpPr>
              <p:cNvPr id="518" name="Straight Connector 517">
                <a:extLst>
                  <a:ext uri="{FF2B5EF4-FFF2-40B4-BE49-F238E27FC236}">
                    <a16:creationId xmlns:a16="http://schemas.microsoft.com/office/drawing/2014/main" id="{41465BBD-F582-40AD-8CFA-BAE64509EE6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A3E12FD9-E750-4A8B-A039-C7A96E5AE94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2" name="Group 391">
              <a:extLst>
                <a:ext uri="{FF2B5EF4-FFF2-40B4-BE49-F238E27FC236}">
                  <a16:creationId xmlns:a16="http://schemas.microsoft.com/office/drawing/2014/main" id="{0E2FBB35-4BF8-49A8-AB85-4B5A1FC2A1DE}"/>
                </a:ext>
              </a:extLst>
            </p:cNvPr>
            <p:cNvGrpSpPr/>
            <p:nvPr/>
          </p:nvGrpSpPr>
          <p:grpSpPr>
            <a:xfrm>
              <a:off x="4657495" y="1966234"/>
              <a:ext cx="70085" cy="80447"/>
              <a:chOff x="2413166" y="2240280"/>
              <a:chExt cx="138097" cy="138097"/>
            </a:xfrm>
          </p:grpSpPr>
          <p:cxnSp>
            <p:nvCxnSpPr>
              <p:cNvPr id="516" name="Straight Connector 515">
                <a:extLst>
                  <a:ext uri="{FF2B5EF4-FFF2-40B4-BE49-F238E27FC236}">
                    <a16:creationId xmlns:a16="http://schemas.microsoft.com/office/drawing/2014/main" id="{79032575-DA92-4D56-83E9-BA1E6C14C71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90FAB7FA-2142-4D35-8979-243127B8A23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3" name="Group 392">
              <a:extLst>
                <a:ext uri="{FF2B5EF4-FFF2-40B4-BE49-F238E27FC236}">
                  <a16:creationId xmlns:a16="http://schemas.microsoft.com/office/drawing/2014/main" id="{84B8F72A-3FFD-4D56-97A6-61510E60A728}"/>
                </a:ext>
              </a:extLst>
            </p:cNvPr>
            <p:cNvGrpSpPr/>
            <p:nvPr/>
          </p:nvGrpSpPr>
          <p:grpSpPr>
            <a:xfrm>
              <a:off x="4684524" y="1966234"/>
              <a:ext cx="70085" cy="80447"/>
              <a:chOff x="2413166" y="2240280"/>
              <a:chExt cx="138097" cy="138097"/>
            </a:xfrm>
          </p:grpSpPr>
          <p:cxnSp>
            <p:nvCxnSpPr>
              <p:cNvPr id="514" name="Straight Connector 513">
                <a:extLst>
                  <a:ext uri="{FF2B5EF4-FFF2-40B4-BE49-F238E27FC236}">
                    <a16:creationId xmlns:a16="http://schemas.microsoft.com/office/drawing/2014/main" id="{478DD8BA-07B3-4632-AA9B-7365C5CF106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AAC4F064-E37C-4CB2-AB0D-374829579F9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4" name="Group 393">
              <a:extLst>
                <a:ext uri="{FF2B5EF4-FFF2-40B4-BE49-F238E27FC236}">
                  <a16:creationId xmlns:a16="http://schemas.microsoft.com/office/drawing/2014/main" id="{A8F9DF0C-5D28-4467-881E-463D88AA6632}"/>
                </a:ext>
              </a:extLst>
            </p:cNvPr>
            <p:cNvGrpSpPr/>
            <p:nvPr/>
          </p:nvGrpSpPr>
          <p:grpSpPr>
            <a:xfrm>
              <a:off x="4709649" y="1985522"/>
              <a:ext cx="70085" cy="80447"/>
              <a:chOff x="2413166" y="2240280"/>
              <a:chExt cx="138097" cy="138097"/>
            </a:xfrm>
          </p:grpSpPr>
          <p:cxnSp>
            <p:nvCxnSpPr>
              <p:cNvPr id="512" name="Straight Connector 511">
                <a:extLst>
                  <a:ext uri="{FF2B5EF4-FFF2-40B4-BE49-F238E27FC236}">
                    <a16:creationId xmlns:a16="http://schemas.microsoft.com/office/drawing/2014/main" id="{CB54A563-37BE-4AEE-BBA8-B9BD361BC48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2E1C8E3D-CEC5-467B-A096-F520B21591E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5" name="Group 394">
              <a:extLst>
                <a:ext uri="{FF2B5EF4-FFF2-40B4-BE49-F238E27FC236}">
                  <a16:creationId xmlns:a16="http://schemas.microsoft.com/office/drawing/2014/main" id="{548871F1-EBDD-4DAA-87E5-BB1A9D259C0F}"/>
                </a:ext>
              </a:extLst>
            </p:cNvPr>
            <p:cNvGrpSpPr/>
            <p:nvPr/>
          </p:nvGrpSpPr>
          <p:grpSpPr>
            <a:xfrm>
              <a:off x="4717284" y="1985522"/>
              <a:ext cx="70085" cy="80447"/>
              <a:chOff x="2413166" y="2240280"/>
              <a:chExt cx="138097" cy="138097"/>
            </a:xfrm>
          </p:grpSpPr>
          <p:cxnSp>
            <p:nvCxnSpPr>
              <p:cNvPr id="510" name="Straight Connector 509">
                <a:extLst>
                  <a:ext uri="{FF2B5EF4-FFF2-40B4-BE49-F238E27FC236}">
                    <a16:creationId xmlns:a16="http://schemas.microsoft.com/office/drawing/2014/main" id="{A0D2D985-A677-4C9D-B148-7ED1FCC55DC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1D628A75-C1CA-4DA7-9FF2-ACC1F3EDEF0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6" name="Group 395">
              <a:extLst>
                <a:ext uri="{FF2B5EF4-FFF2-40B4-BE49-F238E27FC236}">
                  <a16:creationId xmlns:a16="http://schemas.microsoft.com/office/drawing/2014/main" id="{8E52E2B4-6971-491A-A605-009FD977A690}"/>
                </a:ext>
              </a:extLst>
            </p:cNvPr>
            <p:cNvGrpSpPr/>
            <p:nvPr/>
          </p:nvGrpSpPr>
          <p:grpSpPr>
            <a:xfrm>
              <a:off x="4726307" y="1985522"/>
              <a:ext cx="70085" cy="80447"/>
              <a:chOff x="2413166" y="2240280"/>
              <a:chExt cx="138097" cy="138097"/>
            </a:xfrm>
          </p:grpSpPr>
          <p:cxnSp>
            <p:nvCxnSpPr>
              <p:cNvPr id="508" name="Straight Connector 507">
                <a:extLst>
                  <a:ext uri="{FF2B5EF4-FFF2-40B4-BE49-F238E27FC236}">
                    <a16:creationId xmlns:a16="http://schemas.microsoft.com/office/drawing/2014/main" id="{1BAF784B-0989-44C3-A5C2-5BDF241E7E2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E60DA2CC-C8FE-432D-8A2E-6CEC5C269A9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BE718DD8-DC08-4801-97DB-7D7E91ABC15D}"/>
                </a:ext>
              </a:extLst>
            </p:cNvPr>
            <p:cNvGrpSpPr/>
            <p:nvPr/>
          </p:nvGrpSpPr>
          <p:grpSpPr>
            <a:xfrm>
              <a:off x="4775838" y="2004809"/>
              <a:ext cx="70085" cy="80447"/>
              <a:chOff x="2413166" y="2240280"/>
              <a:chExt cx="138097" cy="138097"/>
            </a:xfrm>
          </p:grpSpPr>
          <p:cxnSp>
            <p:nvCxnSpPr>
              <p:cNvPr id="506" name="Straight Connector 505">
                <a:extLst>
                  <a:ext uri="{FF2B5EF4-FFF2-40B4-BE49-F238E27FC236}">
                    <a16:creationId xmlns:a16="http://schemas.microsoft.com/office/drawing/2014/main" id="{D475345C-1F7E-4462-AFD5-1291899DDFA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616F53E0-0E08-4CD5-B8BC-B89B4EF0638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6B5F2FC8-DB38-4654-9E81-3CCDB8F3969A}"/>
                </a:ext>
              </a:extLst>
            </p:cNvPr>
            <p:cNvGrpSpPr/>
            <p:nvPr/>
          </p:nvGrpSpPr>
          <p:grpSpPr>
            <a:xfrm>
              <a:off x="4754097" y="2004809"/>
              <a:ext cx="70085" cy="80447"/>
              <a:chOff x="2413166" y="2240280"/>
              <a:chExt cx="138097" cy="138097"/>
            </a:xfrm>
          </p:grpSpPr>
          <p:cxnSp>
            <p:nvCxnSpPr>
              <p:cNvPr id="504" name="Straight Connector 503">
                <a:extLst>
                  <a:ext uri="{FF2B5EF4-FFF2-40B4-BE49-F238E27FC236}">
                    <a16:creationId xmlns:a16="http://schemas.microsoft.com/office/drawing/2014/main" id="{E5CED5EB-3029-4B4A-A352-90E8929E8A1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E6148533-F413-4763-BD54-682BD95E0C1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99" name="Group 398">
              <a:extLst>
                <a:ext uri="{FF2B5EF4-FFF2-40B4-BE49-F238E27FC236}">
                  <a16:creationId xmlns:a16="http://schemas.microsoft.com/office/drawing/2014/main" id="{0E4ED3DB-8C42-447D-95B9-CBF8775DCA4C}"/>
                </a:ext>
              </a:extLst>
            </p:cNvPr>
            <p:cNvGrpSpPr/>
            <p:nvPr/>
          </p:nvGrpSpPr>
          <p:grpSpPr>
            <a:xfrm>
              <a:off x="4738561" y="2004809"/>
              <a:ext cx="70085" cy="80447"/>
              <a:chOff x="2413166" y="2240280"/>
              <a:chExt cx="138097" cy="138097"/>
            </a:xfrm>
          </p:grpSpPr>
          <p:cxnSp>
            <p:nvCxnSpPr>
              <p:cNvPr id="502" name="Straight Connector 501">
                <a:extLst>
                  <a:ext uri="{FF2B5EF4-FFF2-40B4-BE49-F238E27FC236}">
                    <a16:creationId xmlns:a16="http://schemas.microsoft.com/office/drawing/2014/main" id="{D9FF378C-838D-4C05-9091-3140259583B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5FBF6218-4665-40AA-8007-B7C8B5B878F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370CD3FA-5C10-4A95-87E9-B95429C4EAEA}"/>
                </a:ext>
              </a:extLst>
            </p:cNvPr>
            <p:cNvGrpSpPr/>
            <p:nvPr/>
          </p:nvGrpSpPr>
          <p:grpSpPr>
            <a:xfrm>
              <a:off x="4811846" y="2020239"/>
              <a:ext cx="70085" cy="80447"/>
              <a:chOff x="2413166" y="2240280"/>
              <a:chExt cx="138097" cy="138097"/>
            </a:xfrm>
          </p:grpSpPr>
          <p:cxnSp>
            <p:nvCxnSpPr>
              <p:cNvPr id="500" name="Straight Connector 499">
                <a:extLst>
                  <a:ext uri="{FF2B5EF4-FFF2-40B4-BE49-F238E27FC236}">
                    <a16:creationId xmlns:a16="http://schemas.microsoft.com/office/drawing/2014/main" id="{AC7EB6F2-2B82-4CE5-90CD-915110FCC16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FC423E2B-E1B0-4D8C-A032-DCB19895B26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1" name="Group 400">
              <a:extLst>
                <a:ext uri="{FF2B5EF4-FFF2-40B4-BE49-F238E27FC236}">
                  <a16:creationId xmlns:a16="http://schemas.microsoft.com/office/drawing/2014/main" id="{41747BB1-7E7D-4184-9B6E-B2BB8A674862}"/>
                </a:ext>
              </a:extLst>
            </p:cNvPr>
            <p:cNvGrpSpPr/>
            <p:nvPr/>
          </p:nvGrpSpPr>
          <p:grpSpPr>
            <a:xfrm>
              <a:off x="4830889" y="2020239"/>
              <a:ext cx="70085" cy="80447"/>
              <a:chOff x="2413166" y="2240280"/>
              <a:chExt cx="138097" cy="138097"/>
            </a:xfrm>
          </p:grpSpPr>
          <p:cxnSp>
            <p:nvCxnSpPr>
              <p:cNvPr id="498" name="Straight Connector 497">
                <a:extLst>
                  <a:ext uri="{FF2B5EF4-FFF2-40B4-BE49-F238E27FC236}">
                    <a16:creationId xmlns:a16="http://schemas.microsoft.com/office/drawing/2014/main" id="{87536E6C-C150-4695-B0DE-F98051C4E9B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75810B5D-819F-4568-A58A-F001C9D7BD2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2" name="Group 401">
              <a:extLst>
                <a:ext uri="{FF2B5EF4-FFF2-40B4-BE49-F238E27FC236}">
                  <a16:creationId xmlns:a16="http://schemas.microsoft.com/office/drawing/2014/main" id="{179CCDC6-B298-4139-B34C-BC5DB4C562DD}"/>
                </a:ext>
              </a:extLst>
            </p:cNvPr>
            <p:cNvGrpSpPr/>
            <p:nvPr/>
          </p:nvGrpSpPr>
          <p:grpSpPr>
            <a:xfrm>
              <a:off x="4875380" y="2045313"/>
              <a:ext cx="70085" cy="80447"/>
              <a:chOff x="2413166" y="2240280"/>
              <a:chExt cx="138097" cy="138097"/>
            </a:xfrm>
          </p:grpSpPr>
          <p:cxnSp>
            <p:nvCxnSpPr>
              <p:cNvPr id="496" name="Straight Connector 495">
                <a:extLst>
                  <a:ext uri="{FF2B5EF4-FFF2-40B4-BE49-F238E27FC236}">
                    <a16:creationId xmlns:a16="http://schemas.microsoft.com/office/drawing/2014/main" id="{AD36713A-BA32-4623-AA4E-65E0E0664F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C629232A-134A-4793-A17F-1CA5E65DCDE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3" name="Group 402">
              <a:extLst>
                <a:ext uri="{FF2B5EF4-FFF2-40B4-BE49-F238E27FC236}">
                  <a16:creationId xmlns:a16="http://schemas.microsoft.com/office/drawing/2014/main" id="{E2F7E306-58F8-4EEB-8344-95A1CDEA5CE5}"/>
                </a:ext>
              </a:extLst>
            </p:cNvPr>
            <p:cNvGrpSpPr/>
            <p:nvPr/>
          </p:nvGrpSpPr>
          <p:grpSpPr>
            <a:xfrm>
              <a:off x="4890285" y="2045313"/>
              <a:ext cx="70085" cy="80447"/>
              <a:chOff x="2413166" y="2240280"/>
              <a:chExt cx="138097" cy="138097"/>
            </a:xfrm>
          </p:grpSpPr>
          <p:cxnSp>
            <p:nvCxnSpPr>
              <p:cNvPr id="494" name="Straight Connector 493">
                <a:extLst>
                  <a:ext uri="{FF2B5EF4-FFF2-40B4-BE49-F238E27FC236}">
                    <a16:creationId xmlns:a16="http://schemas.microsoft.com/office/drawing/2014/main" id="{3BCD1431-89A2-43C8-AD73-64AB6992D03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D08FC843-D98B-43BE-AB68-7DE4BDE3926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4" name="Group 403">
              <a:extLst>
                <a:ext uri="{FF2B5EF4-FFF2-40B4-BE49-F238E27FC236}">
                  <a16:creationId xmlns:a16="http://schemas.microsoft.com/office/drawing/2014/main" id="{E6723129-9406-4B27-ADCA-C38E8BC27BFD}"/>
                </a:ext>
              </a:extLst>
            </p:cNvPr>
            <p:cNvGrpSpPr/>
            <p:nvPr/>
          </p:nvGrpSpPr>
          <p:grpSpPr>
            <a:xfrm>
              <a:off x="4896536" y="2045313"/>
              <a:ext cx="70085" cy="80447"/>
              <a:chOff x="2413166" y="2240280"/>
              <a:chExt cx="138097" cy="138097"/>
            </a:xfrm>
          </p:grpSpPr>
          <p:cxnSp>
            <p:nvCxnSpPr>
              <p:cNvPr id="492" name="Straight Connector 491">
                <a:extLst>
                  <a:ext uri="{FF2B5EF4-FFF2-40B4-BE49-F238E27FC236}">
                    <a16:creationId xmlns:a16="http://schemas.microsoft.com/office/drawing/2014/main" id="{9F65AD77-65F2-4D0B-A3F3-88D17CC3D69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7F40A25A-4054-4E98-AB04-25F98D81BA1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295F7154-F4A0-4A92-916A-737DF9DA3F42}"/>
                </a:ext>
              </a:extLst>
            </p:cNvPr>
            <p:cNvGrpSpPr/>
            <p:nvPr/>
          </p:nvGrpSpPr>
          <p:grpSpPr>
            <a:xfrm>
              <a:off x="4905188" y="2045313"/>
              <a:ext cx="70085" cy="80447"/>
              <a:chOff x="2413166" y="2240280"/>
              <a:chExt cx="138097" cy="138097"/>
            </a:xfrm>
          </p:grpSpPr>
          <p:cxnSp>
            <p:nvCxnSpPr>
              <p:cNvPr id="490" name="Straight Connector 489">
                <a:extLst>
                  <a:ext uri="{FF2B5EF4-FFF2-40B4-BE49-F238E27FC236}">
                    <a16:creationId xmlns:a16="http://schemas.microsoft.com/office/drawing/2014/main" id="{F2EF1A97-CE9F-424A-BE54-7DE8DFEC3BC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9D2D44B5-7055-4F6E-A6EB-216D34551B5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90E1F60F-9D53-46FB-9250-1542191CCAB0}"/>
                </a:ext>
              </a:extLst>
            </p:cNvPr>
            <p:cNvGrpSpPr/>
            <p:nvPr/>
          </p:nvGrpSpPr>
          <p:grpSpPr>
            <a:xfrm>
              <a:off x="4919870" y="2045313"/>
              <a:ext cx="70085" cy="80447"/>
              <a:chOff x="2413166" y="2240280"/>
              <a:chExt cx="138097" cy="138097"/>
            </a:xfrm>
          </p:grpSpPr>
          <p:cxnSp>
            <p:nvCxnSpPr>
              <p:cNvPr id="488" name="Straight Connector 487">
                <a:extLst>
                  <a:ext uri="{FF2B5EF4-FFF2-40B4-BE49-F238E27FC236}">
                    <a16:creationId xmlns:a16="http://schemas.microsoft.com/office/drawing/2014/main" id="{3A1AF4AA-1402-4BC1-A0B9-E5D7C05C098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F06485D7-776D-4962-B1D7-8983F96C6D7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7" name="Group 406">
              <a:extLst>
                <a:ext uri="{FF2B5EF4-FFF2-40B4-BE49-F238E27FC236}">
                  <a16:creationId xmlns:a16="http://schemas.microsoft.com/office/drawing/2014/main" id="{EED3BC93-3232-498F-BD1B-A607F5785E24}"/>
                </a:ext>
              </a:extLst>
            </p:cNvPr>
            <p:cNvGrpSpPr/>
            <p:nvPr/>
          </p:nvGrpSpPr>
          <p:grpSpPr>
            <a:xfrm>
              <a:off x="4937766" y="2062672"/>
              <a:ext cx="70085" cy="80447"/>
              <a:chOff x="2413166" y="2240280"/>
              <a:chExt cx="138097" cy="138097"/>
            </a:xfrm>
          </p:grpSpPr>
          <p:cxnSp>
            <p:nvCxnSpPr>
              <p:cNvPr id="486" name="Straight Connector 485">
                <a:extLst>
                  <a:ext uri="{FF2B5EF4-FFF2-40B4-BE49-F238E27FC236}">
                    <a16:creationId xmlns:a16="http://schemas.microsoft.com/office/drawing/2014/main" id="{567CDF66-CCBC-4117-BD59-D3363C78217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059D506E-5F0D-470B-B597-29D3E737C52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8" name="Group 407">
              <a:extLst>
                <a:ext uri="{FF2B5EF4-FFF2-40B4-BE49-F238E27FC236}">
                  <a16:creationId xmlns:a16="http://schemas.microsoft.com/office/drawing/2014/main" id="{2DB3CF87-3A27-48D6-ADD7-BA0C1872852C}"/>
                </a:ext>
              </a:extLst>
            </p:cNvPr>
            <p:cNvGrpSpPr/>
            <p:nvPr/>
          </p:nvGrpSpPr>
          <p:grpSpPr>
            <a:xfrm>
              <a:off x="4953961" y="2062672"/>
              <a:ext cx="70085" cy="80447"/>
              <a:chOff x="2413166" y="2240280"/>
              <a:chExt cx="138097" cy="138097"/>
            </a:xfrm>
          </p:grpSpPr>
          <p:cxnSp>
            <p:nvCxnSpPr>
              <p:cNvPr id="484" name="Straight Connector 483">
                <a:extLst>
                  <a:ext uri="{FF2B5EF4-FFF2-40B4-BE49-F238E27FC236}">
                    <a16:creationId xmlns:a16="http://schemas.microsoft.com/office/drawing/2014/main" id="{88D3DF67-3DE5-467D-9E13-1FAE72D66F0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56253932-B1FF-4B45-8F75-C2FE2E8D975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9" name="Group 408">
              <a:extLst>
                <a:ext uri="{FF2B5EF4-FFF2-40B4-BE49-F238E27FC236}">
                  <a16:creationId xmlns:a16="http://schemas.microsoft.com/office/drawing/2014/main" id="{8C508D0A-9262-4BA2-B62B-E2336F98DE44}"/>
                </a:ext>
              </a:extLst>
            </p:cNvPr>
            <p:cNvGrpSpPr/>
            <p:nvPr/>
          </p:nvGrpSpPr>
          <p:grpSpPr>
            <a:xfrm>
              <a:off x="4967141" y="2062672"/>
              <a:ext cx="70085" cy="80447"/>
              <a:chOff x="2413166" y="2240280"/>
              <a:chExt cx="138097" cy="138097"/>
            </a:xfrm>
          </p:grpSpPr>
          <p:cxnSp>
            <p:nvCxnSpPr>
              <p:cNvPr id="482" name="Straight Connector 481">
                <a:extLst>
                  <a:ext uri="{FF2B5EF4-FFF2-40B4-BE49-F238E27FC236}">
                    <a16:creationId xmlns:a16="http://schemas.microsoft.com/office/drawing/2014/main" id="{73322059-A63C-40BE-AFD0-C45D6160D4B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D4F3300A-8CB7-44D3-B617-D9F4E450022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0" name="Group 409">
              <a:extLst>
                <a:ext uri="{FF2B5EF4-FFF2-40B4-BE49-F238E27FC236}">
                  <a16:creationId xmlns:a16="http://schemas.microsoft.com/office/drawing/2014/main" id="{8124C586-99F0-46E3-8AA4-BA6DAA75AB04}"/>
                </a:ext>
              </a:extLst>
            </p:cNvPr>
            <p:cNvGrpSpPr/>
            <p:nvPr/>
          </p:nvGrpSpPr>
          <p:grpSpPr>
            <a:xfrm>
              <a:off x="4982703" y="2062672"/>
              <a:ext cx="70085" cy="80447"/>
              <a:chOff x="2413166" y="2240280"/>
              <a:chExt cx="138097" cy="138097"/>
            </a:xfrm>
          </p:grpSpPr>
          <p:cxnSp>
            <p:nvCxnSpPr>
              <p:cNvPr id="480" name="Straight Connector 479">
                <a:extLst>
                  <a:ext uri="{FF2B5EF4-FFF2-40B4-BE49-F238E27FC236}">
                    <a16:creationId xmlns:a16="http://schemas.microsoft.com/office/drawing/2014/main" id="{589D2A56-E4C3-4DAC-B1E4-D32704621FA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6C919BC1-0CBB-41FA-9B2A-31067D187C9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1F39A9A6-B363-407A-9CF6-5BC4B4340CF7}"/>
                </a:ext>
              </a:extLst>
            </p:cNvPr>
            <p:cNvGrpSpPr/>
            <p:nvPr/>
          </p:nvGrpSpPr>
          <p:grpSpPr>
            <a:xfrm>
              <a:off x="5008081" y="2062672"/>
              <a:ext cx="70085" cy="80447"/>
              <a:chOff x="2413166" y="2240280"/>
              <a:chExt cx="138097" cy="138097"/>
            </a:xfrm>
          </p:grpSpPr>
          <p:cxnSp>
            <p:nvCxnSpPr>
              <p:cNvPr id="478" name="Straight Connector 477">
                <a:extLst>
                  <a:ext uri="{FF2B5EF4-FFF2-40B4-BE49-F238E27FC236}">
                    <a16:creationId xmlns:a16="http://schemas.microsoft.com/office/drawing/2014/main" id="{CC03727C-7EE6-4002-8BDB-D1E3A89F99C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51B2787F-0628-4201-8E60-9B1D203A73E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E80764A-81A7-4F52-AEA2-95345C509068}"/>
                </a:ext>
              </a:extLst>
            </p:cNvPr>
            <p:cNvGrpSpPr/>
            <p:nvPr/>
          </p:nvGrpSpPr>
          <p:grpSpPr>
            <a:xfrm>
              <a:off x="5019651" y="2062672"/>
              <a:ext cx="70085" cy="80447"/>
              <a:chOff x="2413166" y="2240280"/>
              <a:chExt cx="138097" cy="138097"/>
            </a:xfrm>
          </p:grpSpPr>
          <p:cxnSp>
            <p:nvCxnSpPr>
              <p:cNvPr id="476" name="Straight Connector 475">
                <a:extLst>
                  <a:ext uri="{FF2B5EF4-FFF2-40B4-BE49-F238E27FC236}">
                    <a16:creationId xmlns:a16="http://schemas.microsoft.com/office/drawing/2014/main" id="{5EABF6C4-075D-4E1A-B3F8-D8BD1A87CDB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A7A34DB8-C6BA-458B-B127-6BD717F580E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52EB79-9624-4C42-9866-91EAE7F9B108}"/>
                </a:ext>
              </a:extLst>
            </p:cNvPr>
            <p:cNvGrpSpPr/>
            <p:nvPr/>
          </p:nvGrpSpPr>
          <p:grpSpPr>
            <a:xfrm>
              <a:off x="5030681" y="2062672"/>
              <a:ext cx="70085" cy="80447"/>
              <a:chOff x="2413166" y="2240280"/>
              <a:chExt cx="138097" cy="138097"/>
            </a:xfrm>
          </p:grpSpPr>
          <p:cxnSp>
            <p:nvCxnSpPr>
              <p:cNvPr id="474" name="Straight Connector 473">
                <a:extLst>
                  <a:ext uri="{FF2B5EF4-FFF2-40B4-BE49-F238E27FC236}">
                    <a16:creationId xmlns:a16="http://schemas.microsoft.com/office/drawing/2014/main" id="{56A5C2EC-74ED-44C7-B283-B42C2774D1C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40021EFA-2254-46CC-BD0C-CBDFC18C982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7E957269-5897-4D9F-994D-92CBB8028F16}"/>
                </a:ext>
              </a:extLst>
            </p:cNvPr>
            <p:cNvGrpSpPr/>
            <p:nvPr/>
          </p:nvGrpSpPr>
          <p:grpSpPr>
            <a:xfrm>
              <a:off x="5076452" y="2062672"/>
              <a:ext cx="70085" cy="80447"/>
              <a:chOff x="2413166" y="2240280"/>
              <a:chExt cx="138097" cy="138097"/>
            </a:xfrm>
          </p:grpSpPr>
          <p:cxnSp>
            <p:nvCxnSpPr>
              <p:cNvPr id="472" name="Straight Connector 471">
                <a:extLst>
                  <a:ext uri="{FF2B5EF4-FFF2-40B4-BE49-F238E27FC236}">
                    <a16:creationId xmlns:a16="http://schemas.microsoft.com/office/drawing/2014/main" id="{BF59AF3A-6A5C-4154-B995-E1EA8E72C0E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845E40D7-99CF-43F2-8396-08C7364BB7A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BEBDF235-D7AB-44D1-A683-6AFDE496E832}"/>
                </a:ext>
              </a:extLst>
            </p:cNvPr>
            <p:cNvGrpSpPr/>
            <p:nvPr/>
          </p:nvGrpSpPr>
          <p:grpSpPr>
            <a:xfrm>
              <a:off x="5098050" y="2062672"/>
              <a:ext cx="70085" cy="80447"/>
              <a:chOff x="2413166" y="2240280"/>
              <a:chExt cx="138097" cy="138097"/>
            </a:xfrm>
          </p:grpSpPr>
          <p:cxnSp>
            <p:nvCxnSpPr>
              <p:cNvPr id="470" name="Straight Connector 469">
                <a:extLst>
                  <a:ext uri="{FF2B5EF4-FFF2-40B4-BE49-F238E27FC236}">
                    <a16:creationId xmlns:a16="http://schemas.microsoft.com/office/drawing/2014/main" id="{936F94E8-FD40-4160-BA50-EFF26489FE1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4EBE0F4D-5372-49F3-8609-B172C20825C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B9C2ED56-A13F-4976-9DD0-8814C21B2AA8}"/>
                </a:ext>
              </a:extLst>
            </p:cNvPr>
            <p:cNvGrpSpPr/>
            <p:nvPr/>
          </p:nvGrpSpPr>
          <p:grpSpPr>
            <a:xfrm>
              <a:off x="5133101" y="2062672"/>
              <a:ext cx="70085" cy="80447"/>
              <a:chOff x="2413166" y="2240280"/>
              <a:chExt cx="138097" cy="138097"/>
            </a:xfrm>
          </p:grpSpPr>
          <p:cxnSp>
            <p:nvCxnSpPr>
              <p:cNvPr id="468" name="Straight Connector 467">
                <a:extLst>
                  <a:ext uri="{FF2B5EF4-FFF2-40B4-BE49-F238E27FC236}">
                    <a16:creationId xmlns:a16="http://schemas.microsoft.com/office/drawing/2014/main" id="{65BEB46F-075F-4617-BF56-11F4ADD52F7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D35F4B4E-FAC8-45B5-A1A3-FD6F6C1D2D8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533CFD27-7B24-4FD6-BEAE-551385B46E54}"/>
                </a:ext>
              </a:extLst>
            </p:cNvPr>
            <p:cNvGrpSpPr/>
            <p:nvPr/>
          </p:nvGrpSpPr>
          <p:grpSpPr>
            <a:xfrm>
              <a:off x="5158425" y="2062672"/>
              <a:ext cx="70085" cy="80447"/>
              <a:chOff x="2413166" y="2240280"/>
              <a:chExt cx="138097" cy="138097"/>
            </a:xfrm>
          </p:grpSpPr>
          <p:cxnSp>
            <p:nvCxnSpPr>
              <p:cNvPr id="466" name="Straight Connector 465">
                <a:extLst>
                  <a:ext uri="{FF2B5EF4-FFF2-40B4-BE49-F238E27FC236}">
                    <a16:creationId xmlns:a16="http://schemas.microsoft.com/office/drawing/2014/main" id="{E51C443C-4345-47DF-B19D-70B514A4EF1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431B427-BA56-47E2-A3C7-5A0A4A59F83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9E86E44-4D00-445B-896A-E0E094A97788}"/>
                </a:ext>
              </a:extLst>
            </p:cNvPr>
            <p:cNvGrpSpPr/>
            <p:nvPr/>
          </p:nvGrpSpPr>
          <p:grpSpPr>
            <a:xfrm>
              <a:off x="5188304" y="2062672"/>
              <a:ext cx="70085" cy="80447"/>
              <a:chOff x="2413166" y="2240280"/>
              <a:chExt cx="138097" cy="138097"/>
            </a:xfrm>
          </p:grpSpPr>
          <p:cxnSp>
            <p:nvCxnSpPr>
              <p:cNvPr id="464" name="Straight Connector 463">
                <a:extLst>
                  <a:ext uri="{FF2B5EF4-FFF2-40B4-BE49-F238E27FC236}">
                    <a16:creationId xmlns:a16="http://schemas.microsoft.com/office/drawing/2014/main" id="{DD5497FA-651B-4114-8FEC-15DACA0050B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DBB1C81E-8454-4466-B467-2AF81E3D562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3D61E236-7047-40DE-B419-66E7B370FD3F}"/>
                </a:ext>
              </a:extLst>
            </p:cNvPr>
            <p:cNvGrpSpPr/>
            <p:nvPr/>
          </p:nvGrpSpPr>
          <p:grpSpPr>
            <a:xfrm>
              <a:off x="5231029" y="2062672"/>
              <a:ext cx="70085" cy="80447"/>
              <a:chOff x="2413166" y="2240280"/>
              <a:chExt cx="138097" cy="138097"/>
            </a:xfrm>
          </p:grpSpPr>
          <p:cxnSp>
            <p:nvCxnSpPr>
              <p:cNvPr id="462" name="Straight Connector 461">
                <a:extLst>
                  <a:ext uri="{FF2B5EF4-FFF2-40B4-BE49-F238E27FC236}">
                    <a16:creationId xmlns:a16="http://schemas.microsoft.com/office/drawing/2014/main" id="{435ACDAD-D5FC-4FBD-B14B-7F4C31B6CB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E425BC9-55AB-454A-9D49-B45FC0E874D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0" name="Group 419">
              <a:extLst>
                <a:ext uri="{FF2B5EF4-FFF2-40B4-BE49-F238E27FC236}">
                  <a16:creationId xmlns:a16="http://schemas.microsoft.com/office/drawing/2014/main" id="{8744FD70-4C58-46F4-8BB6-9D5237B9323C}"/>
                </a:ext>
              </a:extLst>
            </p:cNvPr>
            <p:cNvGrpSpPr/>
            <p:nvPr/>
          </p:nvGrpSpPr>
          <p:grpSpPr>
            <a:xfrm>
              <a:off x="5287616" y="2153324"/>
              <a:ext cx="70085" cy="80447"/>
              <a:chOff x="2413166" y="2240280"/>
              <a:chExt cx="138097" cy="138097"/>
            </a:xfrm>
          </p:grpSpPr>
          <p:cxnSp>
            <p:nvCxnSpPr>
              <p:cNvPr id="460" name="Straight Connector 459">
                <a:extLst>
                  <a:ext uri="{FF2B5EF4-FFF2-40B4-BE49-F238E27FC236}">
                    <a16:creationId xmlns:a16="http://schemas.microsoft.com/office/drawing/2014/main" id="{D8175E9F-8AFA-47B9-8ACA-E77B933DA34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18BA6C8F-60E6-4A1E-812C-475C3EF7251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37B843F6-B828-44FA-91BF-39D19EE71126}"/>
                </a:ext>
              </a:extLst>
            </p:cNvPr>
            <p:cNvGrpSpPr/>
            <p:nvPr/>
          </p:nvGrpSpPr>
          <p:grpSpPr>
            <a:xfrm>
              <a:off x="5308797" y="2153324"/>
              <a:ext cx="70085" cy="80447"/>
              <a:chOff x="2413166" y="2240280"/>
              <a:chExt cx="138097" cy="138097"/>
            </a:xfrm>
          </p:grpSpPr>
          <p:cxnSp>
            <p:nvCxnSpPr>
              <p:cNvPr id="458" name="Straight Connector 457">
                <a:extLst>
                  <a:ext uri="{FF2B5EF4-FFF2-40B4-BE49-F238E27FC236}">
                    <a16:creationId xmlns:a16="http://schemas.microsoft.com/office/drawing/2014/main" id="{4BE2CF62-1D00-45BC-82E8-FC4291811F1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E7E5AD04-C555-4A80-82D2-9F96F8A5383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2" name="Group 421">
              <a:extLst>
                <a:ext uri="{FF2B5EF4-FFF2-40B4-BE49-F238E27FC236}">
                  <a16:creationId xmlns:a16="http://schemas.microsoft.com/office/drawing/2014/main" id="{82262A31-2FB0-46E8-832B-BBFEC744D010}"/>
                </a:ext>
              </a:extLst>
            </p:cNvPr>
            <p:cNvGrpSpPr/>
            <p:nvPr/>
          </p:nvGrpSpPr>
          <p:grpSpPr>
            <a:xfrm>
              <a:off x="5308797" y="2195525"/>
              <a:ext cx="70085" cy="80447"/>
              <a:chOff x="2413166" y="2240280"/>
              <a:chExt cx="138097" cy="138097"/>
            </a:xfrm>
          </p:grpSpPr>
          <p:cxnSp>
            <p:nvCxnSpPr>
              <p:cNvPr id="456" name="Straight Connector 455">
                <a:extLst>
                  <a:ext uri="{FF2B5EF4-FFF2-40B4-BE49-F238E27FC236}">
                    <a16:creationId xmlns:a16="http://schemas.microsoft.com/office/drawing/2014/main" id="{08E63FB9-E217-480A-B296-593C033C19A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1E6BA878-F134-4FC9-9F3E-F974439E820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56E48E11-B4E0-4586-9C07-1BFDDAC0B3FF}"/>
                </a:ext>
              </a:extLst>
            </p:cNvPr>
            <p:cNvGrpSpPr/>
            <p:nvPr/>
          </p:nvGrpSpPr>
          <p:grpSpPr>
            <a:xfrm>
              <a:off x="5332928" y="2195525"/>
              <a:ext cx="70085" cy="80447"/>
              <a:chOff x="2413166" y="2240280"/>
              <a:chExt cx="138097" cy="138097"/>
            </a:xfrm>
          </p:grpSpPr>
          <p:cxnSp>
            <p:nvCxnSpPr>
              <p:cNvPr id="454" name="Straight Connector 453">
                <a:extLst>
                  <a:ext uri="{FF2B5EF4-FFF2-40B4-BE49-F238E27FC236}">
                    <a16:creationId xmlns:a16="http://schemas.microsoft.com/office/drawing/2014/main" id="{4C225DEE-C741-4363-AAB4-3012E421B0A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CF78A1FA-6A9F-424A-A51B-36FE63B63C9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4" name="Group 423">
              <a:extLst>
                <a:ext uri="{FF2B5EF4-FFF2-40B4-BE49-F238E27FC236}">
                  <a16:creationId xmlns:a16="http://schemas.microsoft.com/office/drawing/2014/main" id="{3748597C-2104-423E-96D1-035091B6684D}"/>
                </a:ext>
              </a:extLst>
            </p:cNvPr>
            <p:cNvGrpSpPr/>
            <p:nvPr/>
          </p:nvGrpSpPr>
          <p:grpSpPr>
            <a:xfrm>
              <a:off x="5346005" y="2195525"/>
              <a:ext cx="70085" cy="80447"/>
              <a:chOff x="2413166" y="2240280"/>
              <a:chExt cx="138097" cy="138097"/>
            </a:xfrm>
          </p:grpSpPr>
          <p:cxnSp>
            <p:nvCxnSpPr>
              <p:cNvPr id="452" name="Straight Connector 451">
                <a:extLst>
                  <a:ext uri="{FF2B5EF4-FFF2-40B4-BE49-F238E27FC236}">
                    <a16:creationId xmlns:a16="http://schemas.microsoft.com/office/drawing/2014/main" id="{49B34FD8-F327-440E-9BDF-3F0E30617CF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83AFB7D8-62E6-4552-BEAD-36143485D87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5" name="Group 424">
              <a:extLst>
                <a:ext uri="{FF2B5EF4-FFF2-40B4-BE49-F238E27FC236}">
                  <a16:creationId xmlns:a16="http://schemas.microsoft.com/office/drawing/2014/main" id="{3A416246-D391-4534-AF4D-2CEE8E4FE123}"/>
                </a:ext>
              </a:extLst>
            </p:cNvPr>
            <p:cNvGrpSpPr/>
            <p:nvPr/>
          </p:nvGrpSpPr>
          <p:grpSpPr>
            <a:xfrm>
              <a:off x="5358471" y="2195525"/>
              <a:ext cx="70085" cy="80447"/>
              <a:chOff x="2413166" y="2240280"/>
              <a:chExt cx="138097" cy="138097"/>
            </a:xfrm>
          </p:grpSpPr>
          <p:cxnSp>
            <p:nvCxnSpPr>
              <p:cNvPr id="450" name="Straight Connector 449">
                <a:extLst>
                  <a:ext uri="{FF2B5EF4-FFF2-40B4-BE49-F238E27FC236}">
                    <a16:creationId xmlns:a16="http://schemas.microsoft.com/office/drawing/2014/main" id="{556D3238-B4DB-4A55-BFAC-D87542AE0DF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EBAD9042-6814-4523-B2B6-AFE14BB9AC4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A788C528-57DA-4BA1-A299-5445BC7CB2B3}"/>
                </a:ext>
              </a:extLst>
            </p:cNvPr>
            <p:cNvGrpSpPr/>
            <p:nvPr/>
          </p:nvGrpSpPr>
          <p:grpSpPr>
            <a:xfrm>
              <a:off x="5391959" y="2195525"/>
              <a:ext cx="70085" cy="80447"/>
              <a:chOff x="2413166" y="2240280"/>
              <a:chExt cx="138097" cy="138097"/>
            </a:xfrm>
          </p:grpSpPr>
          <p:cxnSp>
            <p:nvCxnSpPr>
              <p:cNvPr id="448" name="Straight Connector 447">
                <a:extLst>
                  <a:ext uri="{FF2B5EF4-FFF2-40B4-BE49-F238E27FC236}">
                    <a16:creationId xmlns:a16="http://schemas.microsoft.com/office/drawing/2014/main" id="{F99E8982-6383-4A77-840F-2A15D00DC0F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13502B5-A5EE-4565-8035-086F542E5BB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7" name="Group 426">
              <a:extLst>
                <a:ext uri="{FF2B5EF4-FFF2-40B4-BE49-F238E27FC236}">
                  <a16:creationId xmlns:a16="http://schemas.microsoft.com/office/drawing/2014/main" id="{5E3CAC8F-8A34-492B-A70D-C02DE81A1590}"/>
                </a:ext>
              </a:extLst>
            </p:cNvPr>
            <p:cNvGrpSpPr/>
            <p:nvPr/>
          </p:nvGrpSpPr>
          <p:grpSpPr>
            <a:xfrm>
              <a:off x="5391959" y="2266889"/>
              <a:ext cx="70085" cy="80447"/>
              <a:chOff x="2413166" y="2240280"/>
              <a:chExt cx="138097" cy="138097"/>
            </a:xfrm>
          </p:grpSpPr>
          <p:cxnSp>
            <p:nvCxnSpPr>
              <p:cNvPr id="446" name="Straight Connector 445">
                <a:extLst>
                  <a:ext uri="{FF2B5EF4-FFF2-40B4-BE49-F238E27FC236}">
                    <a16:creationId xmlns:a16="http://schemas.microsoft.com/office/drawing/2014/main" id="{2AC30D27-DAED-427D-A586-68C9E90EF5F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851A719D-06A3-4E6E-8B9A-AA752D4112A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8" name="Group 427">
              <a:extLst>
                <a:ext uri="{FF2B5EF4-FFF2-40B4-BE49-F238E27FC236}">
                  <a16:creationId xmlns:a16="http://schemas.microsoft.com/office/drawing/2014/main" id="{E9C9FE09-9ADC-450E-B20A-274F876EF09E}"/>
                </a:ext>
              </a:extLst>
            </p:cNvPr>
            <p:cNvGrpSpPr/>
            <p:nvPr/>
          </p:nvGrpSpPr>
          <p:grpSpPr>
            <a:xfrm>
              <a:off x="5400565" y="2266889"/>
              <a:ext cx="70085" cy="80447"/>
              <a:chOff x="2413166" y="2240280"/>
              <a:chExt cx="138097" cy="138097"/>
            </a:xfrm>
          </p:grpSpPr>
          <p:cxnSp>
            <p:nvCxnSpPr>
              <p:cNvPr id="444" name="Straight Connector 443">
                <a:extLst>
                  <a:ext uri="{FF2B5EF4-FFF2-40B4-BE49-F238E27FC236}">
                    <a16:creationId xmlns:a16="http://schemas.microsoft.com/office/drawing/2014/main" id="{2746B66D-CDB1-4E9C-9152-89445F44AC0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91E1AEC6-E1BB-47F7-A673-D6DDEAFEC89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29" name="Group 428">
              <a:extLst>
                <a:ext uri="{FF2B5EF4-FFF2-40B4-BE49-F238E27FC236}">
                  <a16:creationId xmlns:a16="http://schemas.microsoft.com/office/drawing/2014/main" id="{0CF3D5AF-E8DC-4784-834B-C5C89AE23EFE}"/>
                </a:ext>
              </a:extLst>
            </p:cNvPr>
            <p:cNvGrpSpPr/>
            <p:nvPr/>
          </p:nvGrpSpPr>
          <p:grpSpPr>
            <a:xfrm>
              <a:off x="5411301" y="2266889"/>
              <a:ext cx="70085" cy="80447"/>
              <a:chOff x="2413166" y="2240280"/>
              <a:chExt cx="138097" cy="138097"/>
            </a:xfrm>
          </p:grpSpPr>
          <p:cxnSp>
            <p:nvCxnSpPr>
              <p:cNvPr id="442" name="Straight Connector 441">
                <a:extLst>
                  <a:ext uri="{FF2B5EF4-FFF2-40B4-BE49-F238E27FC236}">
                    <a16:creationId xmlns:a16="http://schemas.microsoft.com/office/drawing/2014/main" id="{A3F7846E-2BBA-4AA5-99B2-A18C96CBBF7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740441DB-AE3E-4FBB-8271-605B3E8477E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0" name="Group 429">
              <a:extLst>
                <a:ext uri="{FF2B5EF4-FFF2-40B4-BE49-F238E27FC236}">
                  <a16:creationId xmlns:a16="http://schemas.microsoft.com/office/drawing/2014/main" id="{99A8D5B8-AC2C-4E91-ACD1-C907ABDC7E91}"/>
                </a:ext>
              </a:extLst>
            </p:cNvPr>
            <p:cNvGrpSpPr/>
            <p:nvPr/>
          </p:nvGrpSpPr>
          <p:grpSpPr>
            <a:xfrm>
              <a:off x="5437697" y="2266889"/>
              <a:ext cx="70085" cy="80447"/>
              <a:chOff x="2413166" y="2240280"/>
              <a:chExt cx="138097" cy="138097"/>
            </a:xfrm>
          </p:grpSpPr>
          <p:cxnSp>
            <p:nvCxnSpPr>
              <p:cNvPr id="440" name="Straight Connector 439">
                <a:extLst>
                  <a:ext uri="{FF2B5EF4-FFF2-40B4-BE49-F238E27FC236}">
                    <a16:creationId xmlns:a16="http://schemas.microsoft.com/office/drawing/2014/main" id="{998E02FF-7408-4C83-BAE4-A596C88CB9C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7FE9BFD8-96AB-4070-AD37-98D51611D3F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1" name="Group 430">
              <a:extLst>
                <a:ext uri="{FF2B5EF4-FFF2-40B4-BE49-F238E27FC236}">
                  <a16:creationId xmlns:a16="http://schemas.microsoft.com/office/drawing/2014/main" id="{BC1F2DF9-55E8-4CAD-BC66-279112CE72C1}"/>
                </a:ext>
              </a:extLst>
            </p:cNvPr>
            <p:cNvGrpSpPr/>
            <p:nvPr/>
          </p:nvGrpSpPr>
          <p:grpSpPr>
            <a:xfrm>
              <a:off x="5483874" y="2266889"/>
              <a:ext cx="70085" cy="80447"/>
              <a:chOff x="2413166" y="2240280"/>
              <a:chExt cx="138097" cy="138097"/>
            </a:xfrm>
          </p:grpSpPr>
          <p:cxnSp>
            <p:nvCxnSpPr>
              <p:cNvPr id="438" name="Straight Connector 437">
                <a:extLst>
                  <a:ext uri="{FF2B5EF4-FFF2-40B4-BE49-F238E27FC236}">
                    <a16:creationId xmlns:a16="http://schemas.microsoft.com/office/drawing/2014/main" id="{732D7361-64BF-42AF-AE98-A5F2553745A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67C7C877-8DB8-48C6-9EE5-123D0692264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2" name="Group 431">
              <a:extLst>
                <a:ext uri="{FF2B5EF4-FFF2-40B4-BE49-F238E27FC236}">
                  <a16:creationId xmlns:a16="http://schemas.microsoft.com/office/drawing/2014/main" id="{5E73C730-F86C-4065-8909-52861D4E7F43}"/>
                </a:ext>
              </a:extLst>
            </p:cNvPr>
            <p:cNvGrpSpPr/>
            <p:nvPr/>
          </p:nvGrpSpPr>
          <p:grpSpPr>
            <a:xfrm>
              <a:off x="5561225" y="2266889"/>
              <a:ext cx="70085" cy="80447"/>
              <a:chOff x="2413166" y="2240280"/>
              <a:chExt cx="138097" cy="138097"/>
            </a:xfrm>
          </p:grpSpPr>
          <p:cxnSp>
            <p:nvCxnSpPr>
              <p:cNvPr id="436" name="Straight Connector 435">
                <a:extLst>
                  <a:ext uri="{FF2B5EF4-FFF2-40B4-BE49-F238E27FC236}">
                    <a16:creationId xmlns:a16="http://schemas.microsoft.com/office/drawing/2014/main" id="{4D292547-BD3C-4920-9D11-EDB6C43D1C1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3B6A8797-B883-4CB6-A19C-EF6E08DE8B3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3" name="Group 432">
              <a:extLst>
                <a:ext uri="{FF2B5EF4-FFF2-40B4-BE49-F238E27FC236}">
                  <a16:creationId xmlns:a16="http://schemas.microsoft.com/office/drawing/2014/main" id="{D310F4C9-172F-4D45-A259-F5E7431B88D7}"/>
                </a:ext>
              </a:extLst>
            </p:cNvPr>
            <p:cNvGrpSpPr/>
            <p:nvPr/>
          </p:nvGrpSpPr>
          <p:grpSpPr>
            <a:xfrm>
              <a:off x="5574920" y="2266889"/>
              <a:ext cx="70085" cy="80447"/>
              <a:chOff x="2413166" y="2240280"/>
              <a:chExt cx="138097" cy="138097"/>
            </a:xfrm>
          </p:grpSpPr>
          <p:cxnSp>
            <p:nvCxnSpPr>
              <p:cNvPr id="434" name="Straight Connector 433">
                <a:extLst>
                  <a:ext uri="{FF2B5EF4-FFF2-40B4-BE49-F238E27FC236}">
                    <a16:creationId xmlns:a16="http://schemas.microsoft.com/office/drawing/2014/main" id="{48AF22BA-F2CA-4F8D-81B5-E0F8BE95D0F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004F851-92F2-4B8B-BD47-51F918A1DB0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94DB2D68-FAD2-4C02-A3FF-A734038D7EC0}"/>
              </a:ext>
            </a:extLst>
          </p:cNvPr>
          <p:cNvGrpSpPr/>
          <p:nvPr/>
        </p:nvGrpSpPr>
        <p:grpSpPr>
          <a:xfrm>
            <a:off x="776605" y="3030673"/>
            <a:ext cx="4322461" cy="1055412"/>
            <a:chOff x="1417320" y="1439524"/>
            <a:chExt cx="4322461" cy="1055412"/>
          </a:xfrm>
        </p:grpSpPr>
        <p:sp>
          <p:nvSpPr>
            <p:cNvPr id="46" name="Graphic 5">
              <a:extLst>
                <a:ext uri="{FF2B5EF4-FFF2-40B4-BE49-F238E27FC236}">
                  <a16:creationId xmlns:a16="http://schemas.microsoft.com/office/drawing/2014/main" id="{17DAB42A-0F3A-4053-9405-800AFA9189BF}"/>
                </a:ext>
              </a:extLst>
            </p:cNvPr>
            <p:cNvSpPr/>
            <p:nvPr/>
          </p:nvSpPr>
          <p:spPr>
            <a:xfrm>
              <a:off x="1454621" y="1484727"/>
              <a:ext cx="4253161" cy="970201"/>
            </a:xfrm>
            <a:custGeom>
              <a:avLst/>
              <a:gdLst>
                <a:gd name="connsiteX0" fmla="*/ 0 w 6627813"/>
                <a:gd name="connsiteY0" fmla="*/ 0 h 995821"/>
                <a:gd name="connsiteX1" fmla="*/ 91207 w 6627813"/>
                <a:gd name="connsiteY1" fmla="*/ 0 h 995821"/>
                <a:gd name="connsiteX2" fmla="*/ 91207 w 6627813"/>
                <a:gd name="connsiteY2" fmla="*/ 6595 h 995821"/>
                <a:gd name="connsiteX3" fmla="*/ 160255 w 6627813"/>
                <a:gd name="connsiteY3" fmla="*/ 6595 h 995821"/>
                <a:gd name="connsiteX4" fmla="*/ 160255 w 6627813"/>
                <a:gd name="connsiteY4" fmla="*/ 24994 h 995821"/>
                <a:gd name="connsiteX5" fmla="*/ 178061 w 6627813"/>
                <a:gd name="connsiteY5" fmla="*/ 24994 h 995821"/>
                <a:gd name="connsiteX6" fmla="*/ 178061 w 6627813"/>
                <a:gd name="connsiteY6" fmla="*/ 39305 h 995821"/>
                <a:gd name="connsiteX7" fmla="*/ 323147 w 6627813"/>
                <a:gd name="connsiteY7" fmla="*/ 39305 h 995821"/>
                <a:gd name="connsiteX8" fmla="*/ 323147 w 6627813"/>
                <a:gd name="connsiteY8" fmla="*/ 62849 h 995821"/>
                <a:gd name="connsiteX9" fmla="*/ 435523 w 6627813"/>
                <a:gd name="connsiteY9" fmla="*/ 62849 h 995821"/>
                <a:gd name="connsiteX10" fmla="*/ 435523 w 6627813"/>
                <a:gd name="connsiteY10" fmla="*/ 72148 h 995821"/>
                <a:gd name="connsiteX11" fmla="*/ 560561 w 6627813"/>
                <a:gd name="connsiteY11" fmla="*/ 72148 h 995821"/>
                <a:gd name="connsiteX12" fmla="*/ 560561 w 6627813"/>
                <a:gd name="connsiteY12" fmla="*/ 79732 h 995821"/>
                <a:gd name="connsiteX13" fmla="*/ 573751 w 6627813"/>
                <a:gd name="connsiteY13" fmla="*/ 79732 h 995821"/>
                <a:gd name="connsiteX14" fmla="*/ 573751 w 6627813"/>
                <a:gd name="connsiteY14" fmla="*/ 88964 h 995821"/>
                <a:gd name="connsiteX15" fmla="*/ 751812 w 6627813"/>
                <a:gd name="connsiteY15" fmla="*/ 88964 h 995821"/>
                <a:gd name="connsiteX16" fmla="*/ 751812 w 6627813"/>
                <a:gd name="connsiteY16" fmla="*/ 98197 h 995821"/>
                <a:gd name="connsiteX17" fmla="*/ 762166 w 6627813"/>
                <a:gd name="connsiteY17" fmla="*/ 98197 h 995821"/>
                <a:gd name="connsiteX18" fmla="*/ 762166 w 6627813"/>
                <a:gd name="connsiteY18" fmla="*/ 106639 h 995821"/>
                <a:gd name="connsiteX19" fmla="*/ 896898 w 6627813"/>
                <a:gd name="connsiteY19" fmla="*/ 106639 h 995821"/>
                <a:gd name="connsiteX20" fmla="*/ 896898 w 6627813"/>
                <a:gd name="connsiteY20" fmla="*/ 115080 h 995821"/>
                <a:gd name="connsiteX21" fmla="*/ 924662 w 6627813"/>
                <a:gd name="connsiteY21" fmla="*/ 115080 h 995821"/>
                <a:gd name="connsiteX22" fmla="*/ 924662 w 6627813"/>
                <a:gd name="connsiteY22" fmla="*/ 126027 h 995821"/>
                <a:gd name="connsiteX23" fmla="*/ 936467 w 6627813"/>
                <a:gd name="connsiteY23" fmla="*/ 126027 h 995821"/>
                <a:gd name="connsiteX24" fmla="*/ 936467 w 6627813"/>
                <a:gd name="connsiteY24" fmla="*/ 131040 h 995821"/>
                <a:gd name="connsiteX25" fmla="*/ 1022200 w 6627813"/>
                <a:gd name="connsiteY25" fmla="*/ 131040 h 995821"/>
                <a:gd name="connsiteX26" fmla="*/ 1022200 w 6627813"/>
                <a:gd name="connsiteY26" fmla="*/ 145350 h 995821"/>
                <a:gd name="connsiteX27" fmla="*/ 1040006 w 6627813"/>
                <a:gd name="connsiteY27" fmla="*/ 145350 h 995821"/>
                <a:gd name="connsiteX28" fmla="*/ 1040006 w 6627813"/>
                <a:gd name="connsiteY28" fmla="*/ 158276 h 995821"/>
                <a:gd name="connsiteX29" fmla="*/ 1094743 w 6627813"/>
                <a:gd name="connsiteY29" fmla="*/ 158276 h 995821"/>
                <a:gd name="connsiteX30" fmla="*/ 1094743 w 6627813"/>
                <a:gd name="connsiteY30" fmla="*/ 179050 h 995821"/>
                <a:gd name="connsiteX31" fmla="*/ 1246425 w 6627813"/>
                <a:gd name="connsiteY31" fmla="*/ 179050 h 995821"/>
                <a:gd name="connsiteX32" fmla="*/ 1261461 w 6627813"/>
                <a:gd name="connsiteY32" fmla="*/ 179050 h 995821"/>
                <a:gd name="connsiteX33" fmla="*/ 1261461 w 6627813"/>
                <a:gd name="connsiteY33" fmla="*/ 189140 h 995821"/>
                <a:gd name="connsiteX34" fmla="*/ 1313626 w 6627813"/>
                <a:gd name="connsiteY34" fmla="*/ 189140 h 995821"/>
                <a:gd name="connsiteX35" fmla="*/ 1313626 w 6627813"/>
                <a:gd name="connsiteY35" fmla="*/ 197845 h 995821"/>
                <a:gd name="connsiteX36" fmla="*/ 1410438 w 6627813"/>
                <a:gd name="connsiteY36" fmla="*/ 197845 h 995821"/>
                <a:gd name="connsiteX37" fmla="*/ 1410438 w 6627813"/>
                <a:gd name="connsiteY37" fmla="*/ 209320 h 995821"/>
                <a:gd name="connsiteX38" fmla="*/ 1601557 w 6627813"/>
                <a:gd name="connsiteY38" fmla="*/ 209320 h 995821"/>
                <a:gd name="connsiteX39" fmla="*/ 1601557 w 6627813"/>
                <a:gd name="connsiteY39" fmla="*/ 224225 h 995821"/>
                <a:gd name="connsiteX40" fmla="*/ 1667241 w 6627813"/>
                <a:gd name="connsiteY40" fmla="*/ 224225 h 995821"/>
                <a:gd name="connsiteX41" fmla="*/ 1667241 w 6627813"/>
                <a:gd name="connsiteY41" fmla="*/ 233787 h 995821"/>
                <a:gd name="connsiteX42" fmla="*/ 1741038 w 6627813"/>
                <a:gd name="connsiteY42" fmla="*/ 233787 h 995821"/>
                <a:gd name="connsiteX43" fmla="*/ 1741038 w 6627813"/>
                <a:gd name="connsiteY43" fmla="*/ 248889 h 995821"/>
                <a:gd name="connsiteX44" fmla="*/ 1846555 w 6627813"/>
                <a:gd name="connsiteY44" fmla="*/ 248889 h 995821"/>
                <a:gd name="connsiteX45" fmla="*/ 1876034 w 6627813"/>
                <a:gd name="connsiteY45" fmla="*/ 248889 h 995821"/>
                <a:gd name="connsiteX46" fmla="*/ 1876034 w 6627813"/>
                <a:gd name="connsiteY46" fmla="*/ 262409 h 995821"/>
                <a:gd name="connsiteX47" fmla="*/ 1985047 w 6627813"/>
                <a:gd name="connsiteY47" fmla="*/ 262409 h 995821"/>
                <a:gd name="connsiteX48" fmla="*/ 1985047 w 6627813"/>
                <a:gd name="connsiteY48" fmla="*/ 278368 h 995821"/>
                <a:gd name="connsiteX49" fmla="*/ 2064185 w 6627813"/>
                <a:gd name="connsiteY49" fmla="*/ 278368 h 995821"/>
                <a:gd name="connsiteX50" fmla="*/ 2064185 w 6627813"/>
                <a:gd name="connsiteY50" fmla="*/ 285952 h 995821"/>
                <a:gd name="connsiteX51" fmla="*/ 2189487 w 6627813"/>
                <a:gd name="connsiteY51" fmla="*/ 285952 h 995821"/>
                <a:gd name="connsiteX52" fmla="*/ 2189487 w 6627813"/>
                <a:gd name="connsiteY52" fmla="*/ 309562 h 995821"/>
                <a:gd name="connsiteX53" fmla="*/ 2229056 w 6627813"/>
                <a:gd name="connsiteY53" fmla="*/ 309562 h 995821"/>
                <a:gd name="connsiteX54" fmla="*/ 2229056 w 6627813"/>
                <a:gd name="connsiteY54" fmla="*/ 319652 h 995821"/>
                <a:gd name="connsiteX55" fmla="*/ 2429143 w 6627813"/>
                <a:gd name="connsiteY55" fmla="*/ 319652 h 995821"/>
                <a:gd name="connsiteX56" fmla="*/ 2489750 w 6627813"/>
                <a:gd name="connsiteY56" fmla="*/ 319652 h 995821"/>
                <a:gd name="connsiteX57" fmla="*/ 2489750 w 6627813"/>
                <a:gd name="connsiteY57" fmla="*/ 329742 h 995821"/>
                <a:gd name="connsiteX58" fmla="*/ 2548707 w 6627813"/>
                <a:gd name="connsiteY58" fmla="*/ 329742 h 995821"/>
                <a:gd name="connsiteX59" fmla="*/ 2548707 w 6627813"/>
                <a:gd name="connsiteY59" fmla="*/ 343196 h 995821"/>
                <a:gd name="connsiteX60" fmla="*/ 2563018 w 6627813"/>
                <a:gd name="connsiteY60" fmla="*/ 343196 h 995821"/>
                <a:gd name="connsiteX61" fmla="*/ 2563018 w 6627813"/>
                <a:gd name="connsiteY61" fmla="*/ 353286 h 995821"/>
                <a:gd name="connsiteX62" fmla="*/ 2652247 w 6627813"/>
                <a:gd name="connsiteY62" fmla="*/ 353286 h 995821"/>
                <a:gd name="connsiteX63" fmla="*/ 2652247 w 6627813"/>
                <a:gd name="connsiteY63" fmla="*/ 362716 h 995821"/>
                <a:gd name="connsiteX64" fmla="*/ 2680011 w 6627813"/>
                <a:gd name="connsiteY64" fmla="*/ 362716 h 995821"/>
                <a:gd name="connsiteX65" fmla="*/ 2680011 w 6627813"/>
                <a:gd name="connsiteY65" fmla="*/ 367596 h 995821"/>
                <a:gd name="connsiteX66" fmla="*/ 2780186 w 6627813"/>
                <a:gd name="connsiteY66" fmla="*/ 367596 h 995821"/>
                <a:gd name="connsiteX67" fmla="*/ 2780186 w 6627813"/>
                <a:gd name="connsiteY67" fmla="*/ 376038 h 995821"/>
                <a:gd name="connsiteX68" fmla="*/ 2866908 w 6627813"/>
                <a:gd name="connsiteY68" fmla="*/ 376038 h 995821"/>
                <a:gd name="connsiteX69" fmla="*/ 2866908 w 6627813"/>
                <a:gd name="connsiteY69" fmla="*/ 382501 h 995821"/>
                <a:gd name="connsiteX70" fmla="*/ 2898893 w 6627813"/>
                <a:gd name="connsiteY70" fmla="*/ 382501 h 995821"/>
                <a:gd name="connsiteX71" fmla="*/ 2898893 w 6627813"/>
                <a:gd name="connsiteY71" fmla="*/ 397075 h 995821"/>
                <a:gd name="connsiteX72" fmla="*/ 2930944 w 6627813"/>
                <a:gd name="connsiteY72" fmla="*/ 397075 h 995821"/>
                <a:gd name="connsiteX73" fmla="*/ 2930944 w 6627813"/>
                <a:gd name="connsiteY73" fmla="*/ 406374 h 995821"/>
                <a:gd name="connsiteX74" fmla="*/ 3032769 w 6627813"/>
                <a:gd name="connsiteY74" fmla="*/ 406374 h 995821"/>
                <a:gd name="connsiteX75" fmla="*/ 3032769 w 6627813"/>
                <a:gd name="connsiteY75" fmla="*/ 415475 h 995821"/>
                <a:gd name="connsiteX76" fmla="*/ 3042859 w 6627813"/>
                <a:gd name="connsiteY76" fmla="*/ 415475 h 995821"/>
                <a:gd name="connsiteX77" fmla="*/ 3042859 w 6627813"/>
                <a:gd name="connsiteY77" fmla="*/ 428269 h 995821"/>
                <a:gd name="connsiteX78" fmla="*/ 3109401 w 6627813"/>
                <a:gd name="connsiteY78" fmla="*/ 428269 h 995821"/>
                <a:gd name="connsiteX79" fmla="*/ 3109401 w 6627813"/>
                <a:gd name="connsiteY79" fmla="*/ 435853 h 995821"/>
                <a:gd name="connsiteX80" fmla="*/ 3164138 w 6627813"/>
                <a:gd name="connsiteY80" fmla="*/ 435853 h 995821"/>
                <a:gd name="connsiteX81" fmla="*/ 3164138 w 6627813"/>
                <a:gd name="connsiteY81" fmla="*/ 445943 h 995821"/>
                <a:gd name="connsiteX82" fmla="*/ 3270183 w 6627813"/>
                <a:gd name="connsiteY82" fmla="*/ 445943 h 995821"/>
                <a:gd name="connsiteX83" fmla="*/ 3270183 w 6627813"/>
                <a:gd name="connsiteY83" fmla="*/ 461639 h 995821"/>
                <a:gd name="connsiteX84" fmla="*/ 3475612 w 6627813"/>
                <a:gd name="connsiteY84" fmla="*/ 461639 h 995821"/>
                <a:gd name="connsiteX85" fmla="*/ 3483196 w 6627813"/>
                <a:gd name="connsiteY85" fmla="*/ 461639 h 995821"/>
                <a:gd name="connsiteX86" fmla="*/ 3483196 w 6627813"/>
                <a:gd name="connsiteY86" fmla="*/ 471201 h 995821"/>
                <a:gd name="connsiteX87" fmla="*/ 3508454 w 6627813"/>
                <a:gd name="connsiteY87" fmla="*/ 471201 h 995821"/>
                <a:gd name="connsiteX88" fmla="*/ 3508454 w 6627813"/>
                <a:gd name="connsiteY88" fmla="*/ 474829 h 995821"/>
                <a:gd name="connsiteX89" fmla="*/ 3561213 w 6627813"/>
                <a:gd name="connsiteY89" fmla="*/ 474829 h 995821"/>
                <a:gd name="connsiteX90" fmla="*/ 3561213 w 6627813"/>
                <a:gd name="connsiteY90" fmla="*/ 487161 h 995821"/>
                <a:gd name="connsiteX91" fmla="*/ 3750089 w 6627813"/>
                <a:gd name="connsiteY91" fmla="*/ 487161 h 995821"/>
                <a:gd name="connsiteX92" fmla="*/ 3750089 w 6627813"/>
                <a:gd name="connsiteY92" fmla="*/ 494613 h 995821"/>
                <a:gd name="connsiteX93" fmla="*/ 3838196 w 6627813"/>
                <a:gd name="connsiteY93" fmla="*/ 494613 h 995821"/>
                <a:gd name="connsiteX94" fmla="*/ 3838196 w 6627813"/>
                <a:gd name="connsiteY94" fmla="*/ 514398 h 995821"/>
                <a:gd name="connsiteX95" fmla="*/ 4022852 w 6627813"/>
                <a:gd name="connsiteY95" fmla="*/ 514398 h 995821"/>
                <a:gd name="connsiteX96" fmla="*/ 4022852 w 6627813"/>
                <a:gd name="connsiteY96" fmla="*/ 539392 h 995821"/>
                <a:gd name="connsiteX97" fmla="*/ 4081810 w 6627813"/>
                <a:gd name="connsiteY97" fmla="*/ 539392 h 995821"/>
                <a:gd name="connsiteX98" fmla="*/ 4081810 w 6627813"/>
                <a:gd name="connsiteY98" fmla="*/ 550339 h 995821"/>
                <a:gd name="connsiteX99" fmla="*/ 4107068 w 6627813"/>
                <a:gd name="connsiteY99" fmla="*/ 550339 h 995821"/>
                <a:gd name="connsiteX100" fmla="*/ 4107068 w 6627813"/>
                <a:gd name="connsiteY100" fmla="*/ 560562 h 995821"/>
                <a:gd name="connsiteX101" fmla="*/ 4129754 w 6627813"/>
                <a:gd name="connsiteY101" fmla="*/ 560562 h 995821"/>
                <a:gd name="connsiteX102" fmla="*/ 4129754 w 6627813"/>
                <a:gd name="connsiteY102" fmla="*/ 568014 h 995821"/>
                <a:gd name="connsiteX103" fmla="*/ 4161343 w 6627813"/>
                <a:gd name="connsiteY103" fmla="*/ 568014 h 995821"/>
                <a:gd name="connsiteX104" fmla="*/ 4161343 w 6627813"/>
                <a:gd name="connsiteY104" fmla="*/ 579753 h 995821"/>
                <a:gd name="connsiteX105" fmla="*/ 4175258 w 6627813"/>
                <a:gd name="connsiteY105" fmla="*/ 579753 h 995821"/>
                <a:gd name="connsiteX106" fmla="*/ 4175258 w 6627813"/>
                <a:gd name="connsiteY106" fmla="*/ 586545 h 995821"/>
                <a:gd name="connsiteX107" fmla="*/ 4195439 w 6627813"/>
                <a:gd name="connsiteY107" fmla="*/ 586545 h 995821"/>
                <a:gd name="connsiteX108" fmla="*/ 4195439 w 6627813"/>
                <a:gd name="connsiteY108" fmla="*/ 595778 h 995821"/>
                <a:gd name="connsiteX109" fmla="*/ 4220697 w 6627813"/>
                <a:gd name="connsiteY109" fmla="*/ 595778 h 995821"/>
                <a:gd name="connsiteX110" fmla="*/ 4238371 w 6627813"/>
                <a:gd name="connsiteY110" fmla="*/ 595778 h 995821"/>
                <a:gd name="connsiteX111" fmla="*/ 4241603 w 6627813"/>
                <a:gd name="connsiteY111" fmla="*/ 599009 h 995821"/>
                <a:gd name="connsiteX112" fmla="*/ 4442086 w 6627813"/>
                <a:gd name="connsiteY112" fmla="*/ 599009 h 995821"/>
                <a:gd name="connsiteX113" fmla="*/ 4442086 w 6627813"/>
                <a:gd name="connsiteY113" fmla="*/ 619322 h 995821"/>
                <a:gd name="connsiteX114" fmla="*/ 4524060 w 6627813"/>
                <a:gd name="connsiteY114" fmla="*/ 619322 h 995821"/>
                <a:gd name="connsiteX115" fmla="*/ 4524060 w 6627813"/>
                <a:gd name="connsiteY115" fmla="*/ 626114 h 995821"/>
                <a:gd name="connsiteX116" fmla="*/ 4609661 w 6627813"/>
                <a:gd name="connsiteY116" fmla="*/ 626114 h 995821"/>
                <a:gd name="connsiteX117" fmla="*/ 4715310 w 6627813"/>
                <a:gd name="connsiteY117" fmla="*/ 626114 h 995821"/>
                <a:gd name="connsiteX118" fmla="*/ 4715310 w 6627813"/>
                <a:gd name="connsiteY118" fmla="*/ 647152 h 995821"/>
                <a:gd name="connsiteX119" fmla="*/ 4731731 w 6627813"/>
                <a:gd name="connsiteY119" fmla="*/ 647152 h 995821"/>
                <a:gd name="connsiteX120" fmla="*/ 4731731 w 6627813"/>
                <a:gd name="connsiteY120" fmla="*/ 665683 h 995821"/>
                <a:gd name="connsiteX121" fmla="*/ 4826829 w 6627813"/>
                <a:gd name="connsiteY121" fmla="*/ 665683 h 995821"/>
                <a:gd name="connsiteX122" fmla="*/ 4826829 w 6627813"/>
                <a:gd name="connsiteY122" fmla="*/ 685864 h 995821"/>
                <a:gd name="connsiteX123" fmla="*/ 4972509 w 6627813"/>
                <a:gd name="connsiteY123" fmla="*/ 685864 h 995821"/>
                <a:gd name="connsiteX124" fmla="*/ 4972509 w 6627813"/>
                <a:gd name="connsiteY124" fmla="*/ 712243 h 995821"/>
                <a:gd name="connsiteX125" fmla="*/ 5051647 w 6627813"/>
                <a:gd name="connsiteY125" fmla="*/ 712243 h 995821"/>
                <a:gd name="connsiteX126" fmla="*/ 5051647 w 6627813"/>
                <a:gd name="connsiteY126" fmla="*/ 746470 h 995821"/>
                <a:gd name="connsiteX127" fmla="*/ 5078026 w 6627813"/>
                <a:gd name="connsiteY127" fmla="*/ 746470 h 995821"/>
                <a:gd name="connsiteX128" fmla="*/ 5078026 w 6627813"/>
                <a:gd name="connsiteY128" fmla="*/ 771728 h 995821"/>
                <a:gd name="connsiteX129" fmla="*/ 5107241 w 6627813"/>
                <a:gd name="connsiteY129" fmla="*/ 771728 h 995821"/>
                <a:gd name="connsiteX130" fmla="*/ 5107241 w 6627813"/>
                <a:gd name="connsiteY130" fmla="*/ 791381 h 995821"/>
                <a:gd name="connsiteX131" fmla="*/ 5148459 w 6627813"/>
                <a:gd name="connsiteY131" fmla="*/ 791381 h 995821"/>
                <a:gd name="connsiteX132" fmla="*/ 5148459 w 6627813"/>
                <a:gd name="connsiteY132" fmla="*/ 807077 h 995821"/>
                <a:gd name="connsiteX133" fmla="*/ 5216518 w 6627813"/>
                <a:gd name="connsiteY133" fmla="*/ 807077 h 995821"/>
                <a:gd name="connsiteX134" fmla="*/ 5216518 w 6627813"/>
                <a:gd name="connsiteY134" fmla="*/ 833192 h 995821"/>
                <a:gd name="connsiteX135" fmla="*/ 5427553 w 6627813"/>
                <a:gd name="connsiteY135" fmla="*/ 833192 h 995821"/>
                <a:gd name="connsiteX136" fmla="*/ 5427553 w 6627813"/>
                <a:gd name="connsiteY136" fmla="*/ 856736 h 995821"/>
                <a:gd name="connsiteX137" fmla="*/ 5486906 w 6627813"/>
                <a:gd name="connsiteY137" fmla="*/ 856736 h 995821"/>
                <a:gd name="connsiteX138" fmla="*/ 5486906 w 6627813"/>
                <a:gd name="connsiteY138" fmla="*/ 883709 h 995821"/>
                <a:gd name="connsiteX139" fmla="*/ 5579234 w 6627813"/>
                <a:gd name="connsiteY139" fmla="*/ 883709 h 995821"/>
                <a:gd name="connsiteX140" fmla="*/ 5579234 w 6627813"/>
                <a:gd name="connsiteY140" fmla="*/ 910088 h 995821"/>
                <a:gd name="connsiteX141" fmla="*/ 5730915 w 6627813"/>
                <a:gd name="connsiteY141" fmla="*/ 910088 h 995821"/>
                <a:gd name="connsiteX142" fmla="*/ 5730915 w 6627813"/>
                <a:gd name="connsiteY142" fmla="*/ 943062 h 995821"/>
                <a:gd name="connsiteX143" fmla="*/ 5783674 w 6627813"/>
                <a:gd name="connsiteY143" fmla="*/ 943062 h 995821"/>
                <a:gd name="connsiteX144" fmla="*/ 5783674 w 6627813"/>
                <a:gd name="connsiteY144" fmla="*/ 995821 h 995821"/>
                <a:gd name="connsiteX145" fmla="*/ 6627813 w 6627813"/>
                <a:gd name="connsiteY145" fmla="*/ 995821 h 99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627813" h="995821">
                  <a:moveTo>
                    <a:pt x="0" y="0"/>
                  </a:moveTo>
                  <a:lnTo>
                    <a:pt x="91207" y="0"/>
                  </a:lnTo>
                  <a:lnTo>
                    <a:pt x="91207" y="6595"/>
                  </a:lnTo>
                  <a:lnTo>
                    <a:pt x="160255" y="6595"/>
                  </a:lnTo>
                  <a:lnTo>
                    <a:pt x="160255" y="24994"/>
                  </a:lnTo>
                  <a:lnTo>
                    <a:pt x="178061" y="24994"/>
                  </a:lnTo>
                  <a:lnTo>
                    <a:pt x="178061" y="39305"/>
                  </a:lnTo>
                  <a:lnTo>
                    <a:pt x="323147" y="39305"/>
                  </a:lnTo>
                  <a:lnTo>
                    <a:pt x="323147" y="62849"/>
                  </a:lnTo>
                  <a:lnTo>
                    <a:pt x="435523" y="62849"/>
                  </a:lnTo>
                  <a:lnTo>
                    <a:pt x="435523" y="72148"/>
                  </a:lnTo>
                  <a:lnTo>
                    <a:pt x="560561" y="72148"/>
                  </a:lnTo>
                  <a:lnTo>
                    <a:pt x="560561" y="79732"/>
                  </a:lnTo>
                  <a:lnTo>
                    <a:pt x="573751" y="79732"/>
                  </a:lnTo>
                  <a:lnTo>
                    <a:pt x="573751" y="88964"/>
                  </a:lnTo>
                  <a:lnTo>
                    <a:pt x="751812" y="88964"/>
                  </a:lnTo>
                  <a:lnTo>
                    <a:pt x="751812" y="98197"/>
                  </a:lnTo>
                  <a:lnTo>
                    <a:pt x="762166" y="98197"/>
                  </a:lnTo>
                  <a:lnTo>
                    <a:pt x="762166" y="106639"/>
                  </a:lnTo>
                  <a:lnTo>
                    <a:pt x="896898" y="106639"/>
                  </a:lnTo>
                  <a:lnTo>
                    <a:pt x="896898" y="115080"/>
                  </a:lnTo>
                  <a:lnTo>
                    <a:pt x="924662" y="115080"/>
                  </a:lnTo>
                  <a:lnTo>
                    <a:pt x="924662" y="126027"/>
                  </a:lnTo>
                  <a:lnTo>
                    <a:pt x="936467" y="126027"/>
                  </a:lnTo>
                  <a:lnTo>
                    <a:pt x="936467" y="131040"/>
                  </a:lnTo>
                  <a:lnTo>
                    <a:pt x="1022200" y="131040"/>
                  </a:lnTo>
                  <a:lnTo>
                    <a:pt x="1022200" y="145350"/>
                  </a:lnTo>
                  <a:lnTo>
                    <a:pt x="1040006" y="145350"/>
                  </a:lnTo>
                  <a:lnTo>
                    <a:pt x="1040006" y="158276"/>
                  </a:lnTo>
                  <a:lnTo>
                    <a:pt x="1094743" y="158276"/>
                  </a:lnTo>
                  <a:lnTo>
                    <a:pt x="1094743" y="179050"/>
                  </a:lnTo>
                  <a:lnTo>
                    <a:pt x="1246425" y="179050"/>
                  </a:lnTo>
                  <a:lnTo>
                    <a:pt x="1261461" y="179050"/>
                  </a:lnTo>
                  <a:lnTo>
                    <a:pt x="1261461" y="189140"/>
                  </a:lnTo>
                  <a:lnTo>
                    <a:pt x="1313626" y="189140"/>
                  </a:lnTo>
                  <a:lnTo>
                    <a:pt x="1313626" y="197845"/>
                  </a:lnTo>
                  <a:lnTo>
                    <a:pt x="1410438" y="197845"/>
                  </a:lnTo>
                  <a:lnTo>
                    <a:pt x="1410438" y="209320"/>
                  </a:lnTo>
                  <a:lnTo>
                    <a:pt x="1601557" y="209320"/>
                  </a:lnTo>
                  <a:lnTo>
                    <a:pt x="1601557" y="224225"/>
                  </a:lnTo>
                  <a:lnTo>
                    <a:pt x="1667241" y="224225"/>
                  </a:lnTo>
                  <a:lnTo>
                    <a:pt x="1667241" y="233787"/>
                  </a:lnTo>
                  <a:lnTo>
                    <a:pt x="1741038" y="233787"/>
                  </a:lnTo>
                  <a:lnTo>
                    <a:pt x="1741038" y="248889"/>
                  </a:lnTo>
                  <a:lnTo>
                    <a:pt x="1846555" y="248889"/>
                  </a:lnTo>
                  <a:lnTo>
                    <a:pt x="1876034" y="248889"/>
                  </a:lnTo>
                  <a:lnTo>
                    <a:pt x="1876034" y="262409"/>
                  </a:lnTo>
                  <a:lnTo>
                    <a:pt x="1985047" y="262409"/>
                  </a:lnTo>
                  <a:lnTo>
                    <a:pt x="1985047" y="278368"/>
                  </a:lnTo>
                  <a:lnTo>
                    <a:pt x="2064185" y="278368"/>
                  </a:lnTo>
                  <a:lnTo>
                    <a:pt x="2064185" y="285952"/>
                  </a:lnTo>
                  <a:lnTo>
                    <a:pt x="2189487" y="285952"/>
                  </a:lnTo>
                  <a:lnTo>
                    <a:pt x="2189487" y="309562"/>
                  </a:lnTo>
                  <a:lnTo>
                    <a:pt x="2229056" y="309562"/>
                  </a:lnTo>
                  <a:lnTo>
                    <a:pt x="2229056" y="319652"/>
                  </a:lnTo>
                  <a:lnTo>
                    <a:pt x="2429143" y="319652"/>
                  </a:lnTo>
                  <a:lnTo>
                    <a:pt x="2489750" y="319652"/>
                  </a:lnTo>
                  <a:lnTo>
                    <a:pt x="2489750" y="329742"/>
                  </a:lnTo>
                  <a:lnTo>
                    <a:pt x="2548707" y="329742"/>
                  </a:lnTo>
                  <a:lnTo>
                    <a:pt x="2548707" y="343196"/>
                  </a:lnTo>
                  <a:lnTo>
                    <a:pt x="2563018" y="343196"/>
                  </a:lnTo>
                  <a:lnTo>
                    <a:pt x="2563018" y="353286"/>
                  </a:lnTo>
                  <a:lnTo>
                    <a:pt x="2652247" y="353286"/>
                  </a:lnTo>
                  <a:lnTo>
                    <a:pt x="2652247" y="362716"/>
                  </a:lnTo>
                  <a:lnTo>
                    <a:pt x="2680011" y="362716"/>
                  </a:lnTo>
                  <a:lnTo>
                    <a:pt x="2680011" y="367596"/>
                  </a:lnTo>
                  <a:lnTo>
                    <a:pt x="2780186" y="367596"/>
                  </a:lnTo>
                  <a:lnTo>
                    <a:pt x="2780186" y="376038"/>
                  </a:lnTo>
                  <a:lnTo>
                    <a:pt x="2866908" y="376038"/>
                  </a:lnTo>
                  <a:lnTo>
                    <a:pt x="2866908" y="382501"/>
                  </a:lnTo>
                  <a:lnTo>
                    <a:pt x="2898893" y="382501"/>
                  </a:lnTo>
                  <a:lnTo>
                    <a:pt x="2898893" y="397075"/>
                  </a:lnTo>
                  <a:lnTo>
                    <a:pt x="2930944" y="397075"/>
                  </a:lnTo>
                  <a:lnTo>
                    <a:pt x="2930944" y="406374"/>
                  </a:lnTo>
                  <a:lnTo>
                    <a:pt x="3032769" y="406374"/>
                  </a:lnTo>
                  <a:lnTo>
                    <a:pt x="3032769" y="415475"/>
                  </a:lnTo>
                  <a:lnTo>
                    <a:pt x="3042859" y="415475"/>
                  </a:lnTo>
                  <a:lnTo>
                    <a:pt x="3042859" y="428269"/>
                  </a:lnTo>
                  <a:lnTo>
                    <a:pt x="3109401" y="428269"/>
                  </a:lnTo>
                  <a:lnTo>
                    <a:pt x="3109401" y="435853"/>
                  </a:lnTo>
                  <a:lnTo>
                    <a:pt x="3164138" y="435853"/>
                  </a:lnTo>
                  <a:lnTo>
                    <a:pt x="3164138" y="445943"/>
                  </a:lnTo>
                  <a:lnTo>
                    <a:pt x="3270183" y="445943"/>
                  </a:lnTo>
                  <a:lnTo>
                    <a:pt x="3270183" y="461639"/>
                  </a:lnTo>
                  <a:lnTo>
                    <a:pt x="3475612" y="461639"/>
                  </a:lnTo>
                  <a:lnTo>
                    <a:pt x="3483196" y="461639"/>
                  </a:lnTo>
                  <a:lnTo>
                    <a:pt x="3483196" y="471201"/>
                  </a:lnTo>
                  <a:lnTo>
                    <a:pt x="3508454" y="471201"/>
                  </a:lnTo>
                  <a:lnTo>
                    <a:pt x="3508454" y="474829"/>
                  </a:lnTo>
                  <a:lnTo>
                    <a:pt x="3561213" y="474829"/>
                  </a:lnTo>
                  <a:lnTo>
                    <a:pt x="3561213" y="487161"/>
                  </a:lnTo>
                  <a:lnTo>
                    <a:pt x="3750089" y="487161"/>
                  </a:lnTo>
                  <a:lnTo>
                    <a:pt x="3750089" y="494613"/>
                  </a:lnTo>
                  <a:lnTo>
                    <a:pt x="3838196" y="494613"/>
                  </a:lnTo>
                  <a:lnTo>
                    <a:pt x="3838196" y="514398"/>
                  </a:lnTo>
                  <a:lnTo>
                    <a:pt x="4022852" y="514398"/>
                  </a:lnTo>
                  <a:lnTo>
                    <a:pt x="4022852" y="539392"/>
                  </a:lnTo>
                  <a:lnTo>
                    <a:pt x="4081810" y="539392"/>
                  </a:lnTo>
                  <a:lnTo>
                    <a:pt x="4081810" y="550339"/>
                  </a:lnTo>
                  <a:lnTo>
                    <a:pt x="4107068" y="550339"/>
                  </a:lnTo>
                  <a:lnTo>
                    <a:pt x="4107068" y="560562"/>
                  </a:lnTo>
                  <a:lnTo>
                    <a:pt x="4129754" y="560562"/>
                  </a:lnTo>
                  <a:lnTo>
                    <a:pt x="4129754" y="568014"/>
                  </a:lnTo>
                  <a:lnTo>
                    <a:pt x="4161343" y="568014"/>
                  </a:lnTo>
                  <a:lnTo>
                    <a:pt x="4161343" y="579753"/>
                  </a:lnTo>
                  <a:lnTo>
                    <a:pt x="4175258" y="579753"/>
                  </a:lnTo>
                  <a:lnTo>
                    <a:pt x="4175258" y="586545"/>
                  </a:lnTo>
                  <a:lnTo>
                    <a:pt x="4195439" y="586545"/>
                  </a:lnTo>
                  <a:lnTo>
                    <a:pt x="4195439" y="595778"/>
                  </a:lnTo>
                  <a:lnTo>
                    <a:pt x="4220697" y="595778"/>
                  </a:lnTo>
                  <a:lnTo>
                    <a:pt x="4238371" y="595778"/>
                  </a:lnTo>
                  <a:lnTo>
                    <a:pt x="4241603" y="599009"/>
                  </a:lnTo>
                  <a:lnTo>
                    <a:pt x="4442086" y="599009"/>
                  </a:lnTo>
                  <a:lnTo>
                    <a:pt x="4442086" y="619322"/>
                  </a:lnTo>
                  <a:lnTo>
                    <a:pt x="4524060" y="619322"/>
                  </a:lnTo>
                  <a:lnTo>
                    <a:pt x="4524060" y="626114"/>
                  </a:lnTo>
                  <a:lnTo>
                    <a:pt x="4609661" y="626114"/>
                  </a:lnTo>
                  <a:lnTo>
                    <a:pt x="4715310" y="626114"/>
                  </a:lnTo>
                  <a:lnTo>
                    <a:pt x="4715310" y="647152"/>
                  </a:lnTo>
                  <a:lnTo>
                    <a:pt x="4731731" y="647152"/>
                  </a:lnTo>
                  <a:lnTo>
                    <a:pt x="4731731" y="665683"/>
                  </a:lnTo>
                  <a:lnTo>
                    <a:pt x="4826829" y="665683"/>
                  </a:lnTo>
                  <a:lnTo>
                    <a:pt x="4826829" y="685864"/>
                  </a:lnTo>
                  <a:lnTo>
                    <a:pt x="4972509" y="685864"/>
                  </a:lnTo>
                  <a:lnTo>
                    <a:pt x="4972509" y="712243"/>
                  </a:lnTo>
                  <a:lnTo>
                    <a:pt x="5051647" y="712243"/>
                  </a:lnTo>
                  <a:lnTo>
                    <a:pt x="5051647" y="746470"/>
                  </a:lnTo>
                  <a:lnTo>
                    <a:pt x="5078026" y="746470"/>
                  </a:lnTo>
                  <a:lnTo>
                    <a:pt x="5078026" y="771728"/>
                  </a:lnTo>
                  <a:lnTo>
                    <a:pt x="5107241" y="771728"/>
                  </a:lnTo>
                  <a:lnTo>
                    <a:pt x="5107241" y="791381"/>
                  </a:lnTo>
                  <a:lnTo>
                    <a:pt x="5148459" y="791381"/>
                  </a:lnTo>
                  <a:lnTo>
                    <a:pt x="5148459" y="807077"/>
                  </a:lnTo>
                  <a:lnTo>
                    <a:pt x="5216518" y="807077"/>
                  </a:lnTo>
                  <a:lnTo>
                    <a:pt x="5216518" y="833192"/>
                  </a:lnTo>
                  <a:lnTo>
                    <a:pt x="5427553" y="833192"/>
                  </a:lnTo>
                  <a:lnTo>
                    <a:pt x="5427553" y="856736"/>
                  </a:lnTo>
                  <a:lnTo>
                    <a:pt x="5486906" y="856736"/>
                  </a:lnTo>
                  <a:lnTo>
                    <a:pt x="5486906" y="883709"/>
                  </a:lnTo>
                  <a:lnTo>
                    <a:pt x="5579234" y="883709"/>
                  </a:lnTo>
                  <a:lnTo>
                    <a:pt x="5579234" y="910088"/>
                  </a:lnTo>
                  <a:lnTo>
                    <a:pt x="5730915" y="910088"/>
                  </a:lnTo>
                  <a:lnTo>
                    <a:pt x="5730915" y="943062"/>
                  </a:lnTo>
                  <a:lnTo>
                    <a:pt x="5783674" y="943062"/>
                  </a:lnTo>
                  <a:lnTo>
                    <a:pt x="5783674" y="995821"/>
                  </a:lnTo>
                  <a:lnTo>
                    <a:pt x="6627813" y="995821"/>
                  </a:lnTo>
                </a:path>
              </a:pathLst>
            </a:custGeom>
            <a:noFill/>
            <a:ln w="19050" cap="flat">
              <a:solidFill>
                <a:schemeClr val="accent6"/>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7" name="Group 46">
              <a:extLst>
                <a:ext uri="{FF2B5EF4-FFF2-40B4-BE49-F238E27FC236}">
                  <a16:creationId xmlns:a16="http://schemas.microsoft.com/office/drawing/2014/main" id="{B2900FF7-E6FE-4D27-A42F-97908699C043}"/>
                </a:ext>
              </a:extLst>
            </p:cNvPr>
            <p:cNvGrpSpPr/>
            <p:nvPr/>
          </p:nvGrpSpPr>
          <p:grpSpPr>
            <a:xfrm>
              <a:off x="1417320" y="1439524"/>
              <a:ext cx="70085" cy="80447"/>
              <a:chOff x="2413166" y="2240280"/>
              <a:chExt cx="138097" cy="138097"/>
            </a:xfrm>
          </p:grpSpPr>
          <p:cxnSp>
            <p:nvCxnSpPr>
              <p:cNvPr id="338" name="Straight Connector 337">
                <a:extLst>
                  <a:ext uri="{FF2B5EF4-FFF2-40B4-BE49-F238E27FC236}">
                    <a16:creationId xmlns:a16="http://schemas.microsoft.com/office/drawing/2014/main" id="{92247D7B-6CDE-4FD2-A511-25DCA8828F2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66029D68-085C-4AC9-B65E-D912B75A693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83AF9C8-8FCA-45A8-8C7F-F04596B9E836}"/>
                </a:ext>
              </a:extLst>
            </p:cNvPr>
            <p:cNvGrpSpPr/>
            <p:nvPr/>
          </p:nvGrpSpPr>
          <p:grpSpPr>
            <a:xfrm>
              <a:off x="1495479" y="1451097"/>
              <a:ext cx="70085" cy="80447"/>
              <a:chOff x="2413166" y="2240280"/>
              <a:chExt cx="138097" cy="138097"/>
            </a:xfrm>
          </p:grpSpPr>
          <p:cxnSp>
            <p:nvCxnSpPr>
              <p:cNvPr id="336" name="Straight Connector 335">
                <a:extLst>
                  <a:ext uri="{FF2B5EF4-FFF2-40B4-BE49-F238E27FC236}">
                    <a16:creationId xmlns:a16="http://schemas.microsoft.com/office/drawing/2014/main" id="{26C53451-AC67-4C86-8594-6D297630AC4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A31FC7D9-6BCE-4C70-B0F2-11F948823CF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060CEB2-5F58-4EA8-B918-16191D8E7072}"/>
                </a:ext>
              </a:extLst>
            </p:cNvPr>
            <p:cNvGrpSpPr/>
            <p:nvPr/>
          </p:nvGrpSpPr>
          <p:grpSpPr>
            <a:xfrm>
              <a:off x="1534652" y="1483886"/>
              <a:ext cx="70085" cy="80447"/>
              <a:chOff x="2413166" y="2240280"/>
              <a:chExt cx="138097" cy="138097"/>
            </a:xfrm>
          </p:grpSpPr>
          <p:cxnSp>
            <p:nvCxnSpPr>
              <p:cNvPr id="334" name="Straight Connector 333">
                <a:extLst>
                  <a:ext uri="{FF2B5EF4-FFF2-40B4-BE49-F238E27FC236}">
                    <a16:creationId xmlns:a16="http://schemas.microsoft.com/office/drawing/2014/main" id="{55123D68-F91C-4244-AA90-2E785037305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CBD5CA9F-0AED-4C25-8E96-B4A2C8C9128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20CDCD2E-2A6D-4D48-8BA0-9C7350FCE118}"/>
                </a:ext>
              </a:extLst>
            </p:cNvPr>
            <p:cNvGrpSpPr/>
            <p:nvPr/>
          </p:nvGrpSpPr>
          <p:grpSpPr>
            <a:xfrm>
              <a:off x="1578881" y="1483886"/>
              <a:ext cx="70085" cy="80447"/>
              <a:chOff x="2413166" y="2240280"/>
              <a:chExt cx="138097" cy="138097"/>
            </a:xfrm>
          </p:grpSpPr>
          <p:cxnSp>
            <p:nvCxnSpPr>
              <p:cNvPr id="332" name="Straight Connector 331">
                <a:extLst>
                  <a:ext uri="{FF2B5EF4-FFF2-40B4-BE49-F238E27FC236}">
                    <a16:creationId xmlns:a16="http://schemas.microsoft.com/office/drawing/2014/main" id="{C842B8DF-2A5F-4E96-96BB-DEC15B32C7D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7795D8A2-DD06-4E50-AF03-37A00A77C4F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5BC57E4-0965-4553-9018-AFE5B1E234E8}"/>
                </a:ext>
              </a:extLst>
            </p:cNvPr>
            <p:cNvGrpSpPr/>
            <p:nvPr/>
          </p:nvGrpSpPr>
          <p:grpSpPr>
            <a:xfrm>
              <a:off x="1639657" y="1503173"/>
              <a:ext cx="70085" cy="80447"/>
              <a:chOff x="2413166" y="2240280"/>
              <a:chExt cx="138097" cy="138097"/>
            </a:xfrm>
          </p:grpSpPr>
          <p:cxnSp>
            <p:nvCxnSpPr>
              <p:cNvPr id="330" name="Straight Connector 329">
                <a:extLst>
                  <a:ext uri="{FF2B5EF4-FFF2-40B4-BE49-F238E27FC236}">
                    <a16:creationId xmlns:a16="http://schemas.microsoft.com/office/drawing/2014/main" id="{687F8432-E3D0-40CC-BEBA-3AECAAB0DD8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3BC53D2F-1EB8-41C1-AD00-E2B454CE5BF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BDBE67E-443C-49C2-BAA6-FFF7A540D99D}"/>
                </a:ext>
              </a:extLst>
            </p:cNvPr>
            <p:cNvGrpSpPr/>
            <p:nvPr/>
          </p:nvGrpSpPr>
          <p:grpSpPr>
            <a:xfrm>
              <a:off x="1653068" y="1503173"/>
              <a:ext cx="70085" cy="80447"/>
              <a:chOff x="2413166" y="2240280"/>
              <a:chExt cx="138097" cy="138097"/>
            </a:xfrm>
          </p:grpSpPr>
          <p:cxnSp>
            <p:nvCxnSpPr>
              <p:cNvPr id="328" name="Straight Connector 327">
                <a:extLst>
                  <a:ext uri="{FF2B5EF4-FFF2-40B4-BE49-F238E27FC236}">
                    <a16:creationId xmlns:a16="http://schemas.microsoft.com/office/drawing/2014/main" id="{6EAE8916-EACE-452E-8235-385F665CD5B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3263F33D-EC91-4284-AEAE-C0FD8CFB7E9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962CB95-C8DF-44A5-A246-6940FBEF9CA9}"/>
                </a:ext>
              </a:extLst>
            </p:cNvPr>
            <p:cNvGrpSpPr/>
            <p:nvPr/>
          </p:nvGrpSpPr>
          <p:grpSpPr>
            <a:xfrm>
              <a:off x="1698014" y="1503173"/>
              <a:ext cx="70085" cy="80447"/>
              <a:chOff x="2413166" y="2240280"/>
              <a:chExt cx="138097" cy="138097"/>
            </a:xfrm>
          </p:grpSpPr>
          <p:cxnSp>
            <p:nvCxnSpPr>
              <p:cNvPr id="326" name="Straight Connector 325">
                <a:extLst>
                  <a:ext uri="{FF2B5EF4-FFF2-40B4-BE49-F238E27FC236}">
                    <a16:creationId xmlns:a16="http://schemas.microsoft.com/office/drawing/2014/main" id="{CD335CC9-6BA9-4CB9-A56E-17904625800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20DC9B1-6940-4C40-980E-E0873F9A9F2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AFE2645E-CF06-49E3-82FC-CCFAF3561B35}"/>
                </a:ext>
              </a:extLst>
            </p:cNvPr>
            <p:cNvGrpSpPr/>
            <p:nvPr/>
          </p:nvGrpSpPr>
          <p:grpSpPr>
            <a:xfrm>
              <a:off x="1796248" y="1532105"/>
              <a:ext cx="70085" cy="80447"/>
              <a:chOff x="2413166" y="2240280"/>
              <a:chExt cx="138097" cy="138097"/>
            </a:xfrm>
          </p:grpSpPr>
          <p:cxnSp>
            <p:nvCxnSpPr>
              <p:cNvPr id="324" name="Straight Connector 323">
                <a:extLst>
                  <a:ext uri="{FF2B5EF4-FFF2-40B4-BE49-F238E27FC236}">
                    <a16:creationId xmlns:a16="http://schemas.microsoft.com/office/drawing/2014/main" id="{B29C9831-7505-4264-9283-447BF5AE382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4E3AD7C1-68F9-4B9A-869F-A43CA5F1B9C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1625372-7C3B-465D-A8B1-1E1879A7CFFB}"/>
                </a:ext>
              </a:extLst>
            </p:cNvPr>
            <p:cNvGrpSpPr/>
            <p:nvPr/>
          </p:nvGrpSpPr>
          <p:grpSpPr>
            <a:xfrm>
              <a:off x="1805109" y="1532105"/>
              <a:ext cx="70085" cy="80447"/>
              <a:chOff x="2413166" y="2240280"/>
              <a:chExt cx="138097" cy="138097"/>
            </a:xfrm>
          </p:grpSpPr>
          <p:cxnSp>
            <p:nvCxnSpPr>
              <p:cNvPr id="322" name="Straight Connector 321">
                <a:extLst>
                  <a:ext uri="{FF2B5EF4-FFF2-40B4-BE49-F238E27FC236}">
                    <a16:creationId xmlns:a16="http://schemas.microsoft.com/office/drawing/2014/main" id="{0EA12B15-536B-4DB9-A13F-A8BB57B47B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9F7E984-535A-4FB5-B62B-868A3E72BC5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61247CF-1274-418F-A8C3-44CF7839D3B9}"/>
                </a:ext>
              </a:extLst>
            </p:cNvPr>
            <p:cNvGrpSpPr/>
            <p:nvPr/>
          </p:nvGrpSpPr>
          <p:grpSpPr>
            <a:xfrm>
              <a:off x="1963294" y="1543677"/>
              <a:ext cx="70085" cy="80447"/>
              <a:chOff x="2413166" y="2240280"/>
              <a:chExt cx="138097" cy="138097"/>
            </a:xfrm>
          </p:grpSpPr>
          <p:cxnSp>
            <p:nvCxnSpPr>
              <p:cNvPr id="320" name="Straight Connector 319">
                <a:extLst>
                  <a:ext uri="{FF2B5EF4-FFF2-40B4-BE49-F238E27FC236}">
                    <a16:creationId xmlns:a16="http://schemas.microsoft.com/office/drawing/2014/main" id="{D5D41DD5-E51D-493E-BBAA-523E35A8E55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3C2B3B7F-7556-4187-9093-E60024E51EA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0658B9B1-3189-4B1C-9611-9BC42631B0EC}"/>
                </a:ext>
              </a:extLst>
            </p:cNvPr>
            <p:cNvGrpSpPr/>
            <p:nvPr/>
          </p:nvGrpSpPr>
          <p:grpSpPr>
            <a:xfrm>
              <a:off x="1996753" y="1568751"/>
              <a:ext cx="70085" cy="80447"/>
              <a:chOff x="2413166" y="2240280"/>
              <a:chExt cx="138097" cy="138097"/>
            </a:xfrm>
          </p:grpSpPr>
          <p:cxnSp>
            <p:nvCxnSpPr>
              <p:cNvPr id="318" name="Straight Connector 317">
                <a:extLst>
                  <a:ext uri="{FF2B5EF4-FFF2-40B4-BE49-F238E27FC236}">
                    <a16:creationId xmlns:a16="http://schemas.microsoft.com/office/drawing/2014/main" id="{E9745D9D-FEAC-48D5-AFF2-1F6BAD4A637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89006828-9B37-4B08-8C43-8812928DDC2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5E2233FD-FD0B-41E5-A92B-254BC95DC7EE}"/>
                </a:ext>
              </a:extLst>
            </p:cNvPr>
            <p:cNvGrpSpPr/>
            <p:nvPr/>
          </p:nvGrpSpPr>
          <p:grpSpPr>
            <a:xfrm>
              <a:off x="2017075" y="1568751"/>
              <a:ext cx="70085" cy="80447"/>
              <a:chOff x="2413166" y="2240280"/>
              <a:chExt cx="138097" cy="138097"/>
            </a:xfrm>
          </p:grpSpPr>
          <p:cxnSp>
            <p:nvCxnSpPr>
              <p:cNvPr id="316" name="Straight Connector 315">
                <a:extLst>
                  <a:ext uri="{FF2B5EF4-FFF2-40B4-BE49-F238E27FC236}">
                    <a16:creationId xmlns:a16="http://schemas.microsoft.com/office/drawing/2014/main" id="{F440A768-E522-4FC0-9DE5-514D52E8044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CCDA372B-93C7-4C84-9162-70C603AA13D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482BC306-FE5F-4C1F-AB43-F92379E621C2}"/>
                </a:ext>
              </a:extLst>
            </p:cNvPr>
            <p:cNvGrpSpPr/>
            <p:nvPr/>
          </p:nvGrpSpPr>
          <p:grpSpPr>
            <a:xfrm>
              <a:off x="2055250" y="1568751"/>
              <a:ext cx="70085" cy="80447"/>
              <a:chOff x="2413166" y="2240280"/>
              <a:chExt cx="138097" cy="138097"/>
            </a:xfrm>
          </p:grpSpPr>
          <p:cxnSp>
            <p:nvCxnSpPr>
              <p:cNvPr id="314" name="Straight Connector 313">
                <a:extLst>
                  <a:ext uri="{FF2B5EF4-FFF2-40B4-BE49-F238E27FC236}">
                    <a16:creationId xmlns:a16="http://schemas.microsoft.com/office/drawing/2014/main" id="{710F6147-C293-4FAD-83A9-399A28F08C4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8BC53B3C-C336-4E00-99DA-55F8FEAA615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A3A4B85F-8DEE-425B-B91F-908B1CB2B481}"/>
                </a:ext>
              </a:extLst>
            </p:cNvPr>
            <p:cNvGrpSpPr/>
            <p:nvPr/>
          </p:nvGrpSpPr>
          <p:grpSpPr>
            <a:xfrm>
              <a:off x="2085549" y="1597683"/>
              <a:ext cx="70085" cy="80447"/>
              <a:chOff x="2413166" y="2240280"/>
              <a:chExt cx="138097" cy="138097"/>
            </a:xfrm>
          </p:grpSpPr>
          <p:cxnSp>
            <p:nvCxnSpPr>
              <p:cNvPr id="312" name="Straight Connector 311">
                <a:extLst>
                  <a:ext uri="{FF2B5EF4-FFF2-40B4-BE49-F238E27FC236}">
                    <a16:creationId xmlns:a16="http://schemas.microsoft.com/office/drawing/2014/main" id="{3643E109-C00E-4245-97FB-072DDF9E587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6BC028A7-3E80-4683-B2B8-2B8D1EDFB4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F5C0C44E-3105-4FC5-9C52-153968E03CA8}"/>
                </a:ext>
              </a:extLst>
            </p:cNvPr>
            <p:cNvGrpSpPr/>
            <p:nvPr/>
          </p:nvGrpSpPr>
          <p:grpSpPr>
            <a:xfrm>
              <a:off x="2109278" y="1597683"/>
              <a:ext cx="70085" cy="80447"/>
              <a:chOff x="2413166" y="2240280"/>
              <a:chExt cx="138097" cy="138097"/>
            </a:xfrm>
          </p:grpSpPr>
          <p:cxnSp>
            <p:nvCxnSpPr>
              <p:cNvPr id="310" name="Straight Connector 309">
                <a:extLst>
                  <a:ext uri="{FF2B5EF4-FFF2-40B4-BE49-F238E27FC236}">
                    <a16:creationId xmlns:a16="http://schemas.microsoft.com/office/drawing/2014/main" id="{5F057EAD-5813-48F9-99A0-AAEE0FBB4EE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CE1B6D21-2BF4-4E58-A55D-62368F2D2DC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3B7F2A3D-724E-492E-B03E-107314AED1FE}"/>
                </a:ext>
              </a:extLst>
            </p:cNvPr>
            <p:cNvGrpSpPr/>
            <p:nvPr/>
          </p:nvGrpSpPr>
          <p:grpSpPr>
            <a:xfrm>
              <a:off x="2168613" y="1624686"/>
              <a:ext cx="70085" cy="80447"/>
              <a:chOff x="2413166" y="2240280"/>
              <a:chExt cx="138097" cy="138097"/>
            </a:xfrm>
          </p:grpSpPr>
          <p:cxnSp>
            <p:nvCxnSpPr>
              <p:cNvPr id="308" name="Straight Connector 307">
                <a:extLst>
                  <a:ext uri="{FF2B5EF4-FFF2-40B4-BE49-F238E27FC236}">
                    <a16:creationId xmlns:a16="http://schemas.microsoft.com/office/drawing/2014/main" id="{D06FBD02-B02E-4BF9-8D8F-E8E5689CAE0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75BBDE6-A590-4CC1-A4C3-BB9B36F0A66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DA3D2A3-E9E8-42C0-BA5A-365ACE0C731B}"/>
                </a:ext>
              </a:extLst>
            </p:cNvPr>
            <p:cNvGrpSpPr/>
            <p:nvPr/>
          </p:nvGrpSpPr>
          <p:grpSpPr>
            <a:xfrm>
              <a:off x="2198210" y="1624686"/>
              <a:ext cx="70085" cy="80447"/>
              <a:chOff x="2413166" y="2240280"/>
              <a:chExt cx="138097" cy="138097"/>
            </a:xfrm>
          </p:grpSpPr>
          <p:cxnSp>
            <p:nvCxnSpPr>
              <p:cNvPr id="306" name="Straight Connector 305">
                <a:extLst>
                  <a:ext uri="{FF2B5EF4-FFF2-40B4-BE49-F238E27FC236}">
                    <a16:creationId xmlns:a16="http://schemas.microsoft.com/office/drawing/2014/main" id="{78746A85-23C7-4292-99C5-18EF6AE34EE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53908992-8E7E-4A5F-BB22-7FD40B034FE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A7B2B65-DDEC-47C2-9988-3009096096FA}"/>
                </a:ext>
              </a:extLst>
            </p:cNvPr>
            <p:cNvGrpSpPr/>
            <p:nvPr/>
          </p:nvGrpSpPr>
          <p:grpSpPr>
            <a:xfrm>
              <a:off x="2239956" y="1624686"/>
              <a:ext cx="70085" cy="80447"/>
              <a:chOff x="2413166" y="2240280"/>
              <a:chExt cx="138097" cy="138097"/>
            </a:xfrm>
          </p:grpSpPr>
          <p:cxnSp>
            <p:nvCxnSpPr>
              <p:cNvPr id="304" name="Straight Connector 303">
                <a:extLst>
                  <a:ext uri="{FF2B5EF4-FFF2-40B4-BE49-F238E27FC236}">
                    <a16:creationId xmlns:a16="http://schemas.microsoft.com/office/drawing/2014/main" id="{8658284F-C6A2-4D95-9C59-8B331F7EA5B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BD48C344-D869-42CD-8B2F-77A8E34F71F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3814E1FD-B4F0-48E3-A975-1E67392DFF8C}"/>
                </a:ext>
              </a:extLst>
            </p:cNvPr>
            <p:cNvGrpSpPr/>
            <p:nvPr/>
          </p:nvGrpSpPr>
          <p:grpSpPr>
            <a:xfrm>
              <a:off x="2411911" y="1651688"/>
              <a:ext cx="70085" cy="80447"/>
              <a:chOff x="2413166" y="2240280"/>
              <a:chExt cx="138097" cy="138097"/>
            </a:xfrm>
          </p:grpSpPr>
          <p:cxnSp>
            <p:nvCxnSpPr>
              <p:cNvPr id="302" name="Straight Connector 301">
                <a:extLst>
                  <a:ext uri="{FF2B5EF4-FFF2-40B4-BE49-F238E27FC236}">
                    <a16:creationId xmlns:a16="http://schemas.microsoft.com/office/drawing/2014/main" id="{E44A9056-BA40-446A-B063-1E384185596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C4CEE612-13B7-44BD-8FDE-C15D5274534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CC51EDB9-5588-4642-B0BD-E33EE844E234}"/>
                </a:ext>
              </a:extLst>
            </p:cNvPr>
            <p:cNvGrpSpPr/>
            <p:nvPr/>
          </p:nvGrpSpPr>
          <p:grpSpPr>
            <a:xfrm>
              <a:off x="2524938" y="1682549"/>
              <a:ext cx="70085" cy="80447"/>
              <a:chOff x="2413166" y="2240280"/>
              <a:chExt cx="138097" cy="138097"/>
            </a:xfrm>
          </p:grpSpPr>
          <p:cxnSp>
            <p:nvCxnSpPr>
              <p:cNvPr id="300" name="Straight Connector 299">
                <a:extLst>
                  <a:ext uri="{FF2B5EF4-FFF2-40B4-BE49-F238E27FC236}">
                    <a16:creationId xmlns:a16="http://schemas.microsoft.com/office/drawing/2014/main" id="{E1658B35-F604-4995-8576-CD7289E80CD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030F0BE7-26B0-4F0A-BEA7-F489C97506A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D6D48BD2-6F85-448A-AE3E-D260E68826B4}"/>
                </a:ext>
              </a:extLst>
            </p:cNvPr>
            <p:cNvGrpSpPr/>
            <p:nvPr/>
          </p:nvGrpSpPr>
          <p:grpSpPr>
            <a:xfrm>
              <a:off x="2453267" y="1651688"/>
              <a:ext cx="70085" cy="80447"/>
              <a:chOff x="2413166" y="2240280"/>
              <a:chExt cx="138097" cy="138097"/>
            </a:xfrm>
          </p:grpSpPr>
          <p:cxnSp>
            <p:nvCxnSpPr>
              <p:cNvPr id="298" name="Straight Connector 297">
                <a:extLst>
                  <a:ext uri="{FF2B5EF4-FFF2-40B4-BE49-F238E27FC236}">
                    <a16:creationId xmlns:a16="http://schemas.microsoft.com/office/drawing/2014/main" id="{05BBAF3C-9083-44C1-A13A-DC64B886147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09495633-B621-456D-B2A3-CD0125C5FB9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0032A31C-7F27-470E-B911-7023DC8B2994}"/>
                </a:ext>
              </a:extLst>
            </p:cNvPr>
            <p:cNvGrpSpPr/>
            <p:nvPr/>
          </p:nvGrpSpPr>
          <p:grpSpPr>
            <a:xfrm>
              <a:off x="2556900" y="1686406"/>
              <a:ext cx="70085" cy="80447"/>
              <a:chOff x="2413166" y="2240280"/>
              <a:chExt cx="138097" cy="138097"/>
            </a:xfrm>
          </p:grpSpPr>
          <p:cxnSp>
            <p:nvCxnSpPr>
              <p:cNvPr id="296" name="Straight Connector 295">
                <a:extLst>
                  <a:ext uri="{FF2B5EF4-FFF2-40B4-BE49-F238E27FC236}">
                    <a16:creationId xmlns:a16="http://schemas.microsoft.com/office/drawing/2014/main" id="{B0950779-E915-4AF3-9DAF-EC535660E37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BDB10DF0-2FC5-4C15-BF48-B6431E63C02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D4295F63-5346-496A-9C43-014F20E153B3}"/>
                </a:ext>
              </a:extLst>
            </p:cNvPr>
            <p:cNvGrpSpPr/>
            <p:nvPr/>
          </p:nvGrpSpPr>
          <p:grpSpPr>
            <a:xfrm>
              <a:off x="2587151" y="1686406"/>
              <a:ext cx="70085" cy="80447"/>
              <a:chOff x="2413166" y="2240280"/>
              <a:chExt cx="138097" cy="138097"/>
            </a:xfrm>
          </p:grpSpPr>
          <p:cxnSp>
            <p:nvCxnSpPr>
              <p:cNvPr id="294" name="Straight Connector 293">
                <a:extLst>
                  <a:ext uri="{FF2B5EF4-FFF2-40B4-BE49-F238E27FC236}">
                    <a16:creationId xmlns:a16="http://schemas.microsoft.com/office/drawing/2014/main" id="{4E813736-31C9-42CB-9880-0E084073077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F4479FB4-E474-4EED-86C9-9B27EC25276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1CA84EC-5511-4B2A-B34F-570AF27AF147}"/>
                </a:ext>
              </a:extLst>
            </p:cNvPr>
            <p:cNvGrpSpPr/>
            <p:nvPr/>
          </p:nvGrpSpPr>
          <p:grpSpPr>
            <a:xfrm>
              <a:off x="2632391" y="1703765"/>
              <a:ext cx="70085" cy="80447"/>
              <a:chOff x="2413166" y="2240280"/>
              <a:chExt cx="138097" cy="138097"/>
            </a:xfrm>
          </p:grpSpPr>
          <p:cxnSp>
            <p:nvCxnSpPr>
              <p:cNvPr id="292" name="Straight Connector 291">
                <a:extLst>
                  <a:ext uri="{FF2B5EF4-FFF2-40B4-BE49-F238E27FC236}">
                    <a16:creationId xmlns:a16="http://schemas.microsoft.com/office/drawing/2014/main" id="{D53CAA81-BA4F-458F-94BF-E284D6E21A1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D52B414E-A262-4A3D-A112-420105BEA28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35E565D0-1CDE-4629-889C-F92F031747B9}"/>
                </a:ext>
              </a:extLst>
            </p:cNvPr>
            <p:cNvGrpSpPr/>
            <p:nvPr/>
          </p:nvGrpSpPr>
          <p:grpSpPr>
            <a:xfrm>
              <a:off x="2654074" y="1703765"/>
              <a:ext cx="70085" cy="80447"/>
              <a:chOff x="2413166" y="2240280"/>
              <a:chExt cx="138097" cy="138097"/>
            </a:xfrm>
          </p:grpSpPr>
          <p:cxnSp>
            <p:nvCxnSpPr>
              <p:cNvPr id="290" name="Straight Connector 289">
                <a:extLst>
                  <a:ext uri="{FF2B5EF4-FFF2-40B4-BE49-F238E27FC236}">
                    <a16:creationId xmlns:a16="http://schemas.microsoft.com/office/drawing/2014/main" id="{4ED544AF-0B74-41A2-900C-58FE15025A5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16FE070-0F20-48CC-A15F-1B37DE21DF8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DAC8CF13-C5D6-487F-B5E1-296E04F9DA40}"/>
                </a:ext>
              </a:extLst>
            </p:cNvPr>
            <p:cNvGrpSpPr/>
            <p:nvPr/>
          </p:nvGrpSpPr>
          <p:grpSpPr>
            <a:xfrm>
              <a:off x="2714672" y="1717266"/>
              <a:ext cx="70085" cy="80447"/>
              <a:chOff x="2413166" y="2240280"/>
              <a:chExt cx="138097" cy="138097"/>
            </a:xfrm>
          </p:grpSpPr>
          <p:cxnSp>
            <p:nvCxnSpPr>
              <p:cNvPr id="288" name="Straight Connector 287">
                <a:extLst>
                  <a:ext uri="{FF2B5EF4-FFF2-40B4-BE49-F238E27FC236}">
                    <a16:creationId xmlns:a16="http://schemas.microsoft.com/office/drawing/2014/main" id="{8B4CD6A6-BD8A-452E-ACCD-45814678F53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CBF4D96F-E0BA-4D72-80D7-DBD048ECD0F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AE5D1EAE-89DF-46FE-9403-8D83E4FEBFBF}"/>
                </a:ext>
              </a:extLst>
            </p:cNvPr>
            <p:cNvGrpSpPr/>
            <p:nvPr/>
          </p:nvGrpSpPr>
          <p:grpSpPr>
            <a:xfrm>
              <a:off x="2812193" y="1746198"/>
              <a:ext cx="70085" cy="80447"/>
              <a:chOff x="2413166" y="2240280"/>
              <a:chExt cx="138097" cy="138097"/>
            </a:xfrm>
          </p:grpSpPr>
          <p:cxnSp>
            <p:nvCxnSpPr>
              <p:cNvPr id="286" name="Straight Connector 285">
                <a:extLst>
                  <a:ext uri="{FF2B5EF4-FFF2-40B4-BE49-F238E27FC236}">
                    <a16:creationId xmlns:a16="http://schemas.microsoft.com/office/drawing/2014/main" id="{659F8E9F-3320-47E3-BE98-F11976D3EAA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6003B3DE-0228-4543-AAB7-482838E052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22E0978-3681-4A1E-B283-26B00ACA6FE3}"/>
                </a:ext>
              </a:extLst>
            </p:cNvPr>
            <p:cNvGrpSpPr/>
            <p:nvPr/>
          </p:nvGrpSpPr>
          <p:grpSpPr>
            <a:xfrm>
              <a:off x="2859852" y="1755842"/>
              <a:ext cx="70085" cy="80447"/>
              <a:chOff x="2413166" y="2240280"/>
              <a:chExt cx="138097" cy="138097"/>
            </a:xfrm>
          </p:grpSpPr>
          <p:cxnSp>
            <p:nvCxnSpPr>
              <p:cNvPr id="284" name="Straight Connector 283">
                <a:extLst>
                  <a:ext uri="{FF2B5EF4-FFF2-40B4-BE49-F238E27FC236}">
                    <a16:creationId xmlns:a16="http://schemas.microsoft.com/office/drawing/2014/main" id="{AB931E6E-8780-4069-AD0D-10863B8B08C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81BAAAEB-677C-4A7E-8FAF-3B3DB6CF482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E2BD2DB-1AF3-4FEE-BA6C-E02D33B679E8}"/>
                </a:ext>
              </a:extLst>
            </p:cNvPr>
            <p:cNvGrpSpPr/>
            <p:nvPr/>
          </p:nvGrpSpPr>
          <p:grpSpPr>
            <a:xfrm>
              <a:off x="2894207" y="1755842"/>
              <a:ext cx="70085" cy="80447"/>
              <a:chOff x="2413166" y="2240280"/>
              <a:chExt cx="138097" cy="138097"/>
            </a:xfrm>
          </p:grpSpPr>
          <p:cxnSp>
            <p:nvCxnSpPr>
              <p:cNvPr id="282" name="Straight Connector 281">
                <a:extLst>
                  <a:ext uri="{FF2B5EF4-FFF2-40B4-BE49-F238E27FC236}">
                    <a16:creationId xmlns:a16="http://schemas.microsoft.com/office/drawing/2014/main" id="{9BD1E2B0-6BB0-4B2E-8E30-8811033D859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1CC4499E-6EFF-4275-9D98-705450A598B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33613B7C-C179-4EC8-8C9A-678D71FA8BF0}"/>
                </a:ext>
              </a:extLst>
            </p:cNvPr>
            <p:cNvGrpSpPr/>
            <p:nvPr/>
          </p:nvGrpSpPr>
          <p:grpSpPr>
            <a:xfrm>
              <a:off x="2915300" y="1755842"/>
              <a:ext cx="70085" cy="80447"/>
              <a:chOff x="2413166" y="2240280"/>
              <a:chExt cx="138097" cy="138097"/>
            </a:xfrm>
          </p:grpSpPr>
          <p:cxnSp>
            <p:nvCxnSpPr>
              <p:cNvPr id="280" name="Straight Connector 279">
                <a:extLst>
                  <a:ext uri="{FF2B5EF4-FFF2-40B4-BE49-F238E27FC236}">
                    <a16:creationId xmlns:a16="http://schemas.microsoft.com/office/drawing/2014/main" id="{59DB3D72-7218-4D82-A4F7-6DDFC5A6BE8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574B35FB-577C-4EA2-A02D-23706C53D39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53A41660-B553-4A0A-98C4-FE6D5A83128D}"/>
                </a:ext>
              </a:extLst>
            </p:cNvPr>
            <p:cNvGrpSpPr/>
            <p:nvPr/>
          </p:nvGrpSpPr>
          <p:grpSpPr>
            <a:xfrm>
              <a:off x="2965727" y="1755842"/>
              <a:ext cx="70085" cy="80447"/>
              <a:chOff x="2413166" y="2240280"/>
              <a:chExt cx="138097" cy="138097"/>
            </a:xfrm>
          </p:grpSpPr>
          <p:cxnSp>
            <p:nvCxnSpPr>
              <p:cNvPr id="278" name="Straight Connector 277">
                <a:extLst>
                  <a:ext uri="{FF2B5EF4-FFF2-40B4-BE49-F238E27FC236}">
                    <a16:creationId xmlns:a16="http://schemas.microsoft.com/office/drawing/2014/main" id="{16B10E85-FF2C-49C0-BD6A-ADCA28FAF9B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DEB623D7-33D3-4B5B-82D3-0200720C97B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84B1BE8E-F450-446D-A604-847BFE152D90}"/>
                </a:ext>
              </a:extLst>
            </p:cNvPr>
            <p:cNvGrpSpPr/>
            <p:nvPr/>
          </p:nvGrpSpPr>
          <p:grpSpPr>
            <a:xfrm>
              <a:off x="3022271" y="1755842"/>
              <a:ext cx="70085" cy="80447"/>
              <a:chOff x="2413166" y="2240280"/>
              <a:chExt cx="138097" cy="138097"/>
            </a:xfrm>
          </p:grpSpPr>
          <p:cxnSp>
            <p:nvCxnSpPr>
              <p:cNvPr id="276" name="Straight Connector 275">
                <a:extLst>
                  <a:ext uri="{FF2B5EF4-FFF2-40B4-BE49-F238E27FC236}">
                    <a16:creationId xmlns:a16="http://schemas.microsoft.com/office/drawing/2014/main" id="{3D3BE09A-A26A-428F-83B1-D75DBB8348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647071DF-57F7-44E8-9D97-4ACE785CFAE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73AB20DC-E224-48AA-86CB-D2420E49F557}"/>
                </a:ext>
              </a:extLst>
            </p:cNvPr>
            <p:cNvGrpSpPr/>
            <p:nvPr/>
          </p:nvGrpSpPr>
          <p:grpSpPr>
            <a:xfrm>
              <a:off x="3158844" y="1796346"/>
              <a:ext cx="70085" cy="80447"/>
              <a:chOff x="2413166" y="2240280"/>
              <a:chExt cx="138097" cy="138097"/>
            </a:xfrm>
          </p:grpSpPr>
          <p:cxnSp>
            <p:nvCxnSpPr>
              <p:cNvPr id="274" name="Straight Connector 273">
                <a:extLst>
                  <a:ext uri="{FF2B5EF4-FFF2-40B4-BE49-F238E27FC236}">
                    <a16:creationId xmlns:a16="http://schemas.microsoft.com/office/drawing/2014/main" id="{9550E0EA-7940-462E-B6A4-10712162FCC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23EB0375-A0BB-4AFF-85FE-14AC2BB1EE9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94E36C91-85F0-4704-B368-798AF92CD0FB}"/>
                </a:ext>
              </a:extLst>
            </p:cNvPr>
            <p:cNvGrpSpPr/>
            <p:nvPr/>
          </p:nvGrpSpPr>
          <p:grpSpPr>
            <a:xfrm>
              <a:off x="3248478" y="1805990"/>
              <a:ext cx="70085" cy="80447"/>
              <a:chOff x="2413166" y="2240280"/>
              <a:chExt cx="138097" cy="138097"/>
            </a:xfrm>
          </p:grpSpPr>
          <p:cxnSp>
            <p:nvCxnSpPr>
              <p:cNvPr id="272" name="Straight Connector 271">
                <a:extLst>
                  <a:ext uri="{FF2B5EF4-FFF2-40B4-BE49-F238E27FC236}">
                    <a16:creationId xmlns:a16="http://schemas.microsoft.com/office/drawing/2014/main" id="{62C1E448-06EC-4BF5-B25C-2DD4C247FF6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21FFD67-F428-4D05-8460-D499EA7CA84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BDC16F56-0A07-4FC6-80F8-922245BD38F2}"/>
                </a:ext>
              </a:extLst>
            </p:cNvPr>
            <p:cNvGrpSpPr/>
            <p:nvPr/>
          </p:nvGrpSpPr>
          <p:grpSpPr>
            <a:xfrm>
              <a:off x="3271862" y="1829135"/>
              <a:ext cx="70085" cy="80447"/>
              <a:chOff x="2413166" y="2240280"/>
              <a:chExt cx="138097" cy="138097"/>
            </a:xfrm>
          </p:grpSpPr>
          <p:cxnSp>
            <p:nvCxnSpPr>
              <p:cNvPr id="270" name="Straight Connector 269">
                <a:extLst>
                  <a:ext uri="{FF2B5EF4-FFF2-40B4-BE49-F238E27FC236}">
                    <a16:creationId xmlns:a16="http://schemas.microsoft.com/office/drawing/2014/main" id="{51DDE5AB-7FCA-4EB2-970E-64A2392108A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973193B-6B71-4C02-975A-F20775A72B8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E088FF89-241C-4687-A517-E5745FD79760}"/>
                </a:ext>
              </a:extLst>
            </p:cNvPr>
            <p:cNvGrpSpPr/>
            <p:nvPr/>
          </p:nvGrpSpPr>
          <p:grpSpPr>
            <a:xfrm>
              <a:off x="3496653" y="1875425"/>
              <a:ext cx="70085" cy="80447"/>
              <a:chOff x="2413166" y="2240280"/>
              <a:chExt cx="138097" cy="138097"/>
            </a:xfrm>
          </p:grpSpPr>
          <p:cxnSp>
            <p:nvCxnSpPr>
              <p:cNvPr id="268" name="Straight Connector 267">
                <a:extLst>
                  <a:ext uri="{FF2B5EF4-FFF2-40B4-BE49-F238E27FC236}">
                    <a16:creationId xmlns:a16="http://schemas.microsoft.com/office/drawing/2014/main" id="{8A89B0F8-0B6F-4CD0-8D7B-32CAAB6FB8C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04273126-3B0B-4356-9312-8DFD0917A2D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99E895FB-0E3E-4EF0-9F4A-5DA4A93C4D31}"/>
                </a:ext>
              </a:extLst>
            </p:cNvPr>
            <p:cNvGrpSpPr/>
            <p:nvPr/>
          </p:nvGrpSpPr>
          <p:grpSpPr>
            <a:xfrm>
              <a:off x="3958522" y="1950647"/>
              <a:ext cx="70085" cy="80447"/>
              <a:chOff x="2413166" y="2240280"/>
              <a:chExt cx="138097" cy="138097"/>
            </a:xfrm>
          </p:grpSpPr>
          <p:cxnSp>
            <p:nvCxnSpPr>
              <p:cNvPr id="266" name="Straight Connector 265">
                <a:extLst>
                  <a:ext uri="{FF2B5EF4-FFF2-40B4-BE49-F238E27FC236}">
                    <a16:creationId xmlns:a16="http://schemas.microsoft.com/office/drawing/2014/main" id="{A91F1C02-ABE9-4FCA-ADDF-24C07771BD1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E5E87B23-5CA9-4C70-9DD1-D47F4D233FC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DFA0324E-375C-4539-BD2B-97FF508BBBF6}"/>
                </a:ext>
              </a:extLst>
            </p:cNvPr>
            <p:cNvGrpSpPr/>
            <p:nvPr/>
          </p:nvGrpSpPr>
          <p:grpSpPr>
            <a:xfrm>
              <a:off x="4024170" y="1969935"/>
              <a:ext cx="70085" cy="80447"/>
              <a:chOff x="2413166" y="2240280"/>
              <a:chExt cx="138097" cy="138097"/>
            </a:xfrm>
          </p:grpSpPr>
          <p:cxnSp>
            <p:nvCxnSpPr>
              <p:cNvPr id="264" name="Straight Connector 263">
                <a:extLst>
                  <a:ext uri="{FF2B5EF4-FFF2-40B4-BE49-F238E27FC236}">
                    <a16:creationId xmlns:a16="http://schemas.microsoft.com/office/drawing/2014/main" id="{87A3C867-A526-4EE4-9AAA-311EC33E5FF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4C96A28-F473-4AA8-BC41-65C5EDC0103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61EC117C-106B-4DB5-AE8E-DA3081E967B9}"/>
                </a:ext>
              </a:extLst>
            </p:cNvPr>
            <p:cNvGrpSpPr/>
            <p:nvPr/>
          </p:nvGrpSpPr>
          <p:grpSpPr>
            <a:xfrm>
              <a:off x="4063306" y="1971864"/>
              <a:ext cx="70085" cy="80447"/>
              <a:chOff x="2413166" y="2240280"/>
              <a:chExt cx="138097" cy="138097"/>
            </a:xfrm>
          </p:grpSpPr>
          <p:cxnSp>
            <p:nvCxnSpPr>
              <p:cNvPr id="262" name="Straight Connector 261">
                <a:extLst>
                  <a:ext uri="{FF2B5EF4-FFF2-40B4-BE49-F238E27FC236}">
                    <a16:creationId xmlns:a16="http://schemas.microsoft.com/office/drawing/2014/main" id="{0613105A-8E05-46F7-B474-7346F7D1762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848DF372-DE9B-4F50-9AD5-D5D2202AE8D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0343794-CC83-4329-B87A-0A4571B335DD}"/>
                </a:ext>
              </a:extLst>
            </p:cNvPr>
            <p:cNvGrpSpPr/>
            <p:nvPr/>
          </p:nvGrpSpPr>
          <p:grpSpPr>
            <a:xfrm>
              <a:off x="4075842" y="1989222"/>
              <a:ext cx="70085" cy="80447"/>
              <a:chOff x="2413166" y="2240280"/>
              <a:chExt cx="138097" cy="138097"/>
            </a:xfrm>
          </p:grpSpPr>
          <p:cxnSp>
            <p:nvCxnSpPr>
              <p:cNvPr id="260" name="Straight Connector 259">
                <a:extLst>
                  <a:ext uri="{FF2B5EF4-FFF2-40B4-BE49-F238E27FC236}">
                    <a16:creationId xmlns:a16="http://schemas.microsoft.com/office/drawing/2014/main" id="{9A7A443D-8C05-489A-AD69-974AE616E5F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7DD2683-DA3C-498B-A883-30B9AAAFB93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A59FA6E5-8A75-4B93-8A28-3D18BCADB8F0}"/>
                </a:ext>
              </a:extLst>
            </p:cNvPr>
            <p:cNvGrpSpPr/>
            <p:nvPr/>
          </p:nvGrpSpPr>
          <p:grpSpPr>
            <a:xfrm>
              <a:off x="4100302" y="2006581"/>
              <a:ext cx="70085" cy="80447"/>
              <a:chOff x="2413166" y="2240280"/>
              <a:chExt cx="138097" cy="138097"/>
            </a:xfrm>
          </p:grpSpPr>
          <p:cxnSp>
            <p:nvCxnSpPr>
              <p:cNvPr id="258" name="Straight Connector 257">
                <a:extLst>
                  <a:ext uri="{FF2B5EF4-FFF2-40B4-BE49-F238E27FC236}">
                    <a16:creationId xmlns:a16="http://schemas.microsoft.com/office/drawing/2014/main" id="{EEC4B9F4-7687-4264-A5F3-7FA9D2FC115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EBDC90D-0786-4E38-B71C-2D86EEC6CD0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A507F872-12D4-4823-9080-E4507EA3AE50}"/>
                </a:ext>
              </a:extLst>
            </p:cNvPr>
            <p:cNvGrpSpPr/>
            <p:nvPr/>
          </p:nvGrpSpPr>
          <p:grpSpPr>
            <a:xfrm>
              <a:off x="4151963" y="2029727"/>
              <a:ext cx="70085" cy="80447"/>
              <a:chOff x="2413166" y="2240280"/>
              <a:chExt cx="138097" cy="138097"/>
            </a:xfrm>
          </p:grpSpPr>
          <p:cxnSp>
            <p:nvCxnSpPr>
              <p:cNvPr id="256" name="Straight Connector 255">
                <a:extLst>
                  <a:ext uri="{FF2B5EF4-FFF2-40B4-BE49-F238E27FC236}">
                    <a16:creationId xmlns:a16="http://schemas.microsoft.com/office/drawing/2014/main" id="{F2E922DF-8EA2-4A5E-9FB6-2FB1234DDA5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8ACB68C6-08A3-4A57-9AAA-0C83728A51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7DCF9AD0-18A3-414D-AA4F-66D4F6D33F66}"/>
                </a:ext>
              </a:extLst>
            </p:cNvPr>
            <p:cNvGrpSpPr/>
            <p:nvPr/>
          </p:nvGrpSpPr>
          <p:grpSpPr>
            <a:xfrm>
              <a:off x="4137648" y="2029727"/>
              <a:ext cx="70085" cy="80447"/>
              <a:chOff x="2413166" y="2240280"/>
              <a:chExt cx="138097" cy="138097"/>
            </a:xfrm>
          </p:grpSpPr>
          <p:cxnSp>
            <p:nvCxnSpPr>
              <p:cNvPr id="254" name="Straight Connector 253">
                <a:extLst>
                  <a:ext uri="{FF2B5EF4-FFF2-40B4-BE49-F238E27FC236}">
                    <a16:creationId xmlns:a16="http://schemas.microsoft.com/office/drawing/2014/main" id="{4B932E8E-8212-4151-AD5D-748954F1DDB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A60A3F2-41FF-4BD9-8739-97983C8353F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AE61EAE0-4F1D-4F61-AF94-E1F3F9972CB6}"/>
                </a:ext>
              </a:extLst>
            </p:cNvPr>
            <p:cNvGrpSpPr/>
            <p:nvPr/>
          </p:nvGrpSpPr>
          <p:grpSpPr>
            <a:xfrm>
              <a:off x="4191177" y="2029727"/>
              <a:ext cx="70085" cy="80447"/>
              <a:chOff x="2413166" y="2240280"/>
              <a:chExt cx="138097" cy="138097"/>
            </a:xfrm>
          </p:grpSpPr>
          <p:cxnSp>
            <p:nvCxnSpPr>
              <p:cNvPr id="252" name="Straight Connector 251">
                <a:extLst>
                  <a:ext uri="{FF2B5EF4-FFF2-40B4-BE49-F238E27FC236}">
                    <a16:creationId xmlns:a16="http://schemas.microsoft.com/office/drawing/2014/main" id="{C7E095D8-84F5-4BB8-9B16-78C7E00F97D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B111790-3D02-4295-A617-C0449304472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91E79213-5B9F-4B6F-80D0-DEFB656B4CA5}"/>
                </a:ext>
              </a:extLst>
            </p:cNvPr>
            <p:cNvGrpSpPr/>
            <p:nvPr/>
          </p:nvGrpSpPr>
          <p:grpSpPr>
            <a:xfrm>
              <a:off x="4203499" y="2029727"/>
              <a:ext cx="70085" cy="80447"/>
              <a:chOff x="2413166" y="2240280"/>
              <a:chExt cx="138097" cy="138097"/>
            </a:xfrm>
          </p:grpSpPr>
          <p:cxnSp>
            <p:nvCxnSpPr>
              <p:cNvPr id="250" name="Straight Connector 249">
                <a:extLst>
                  <a:ext uri="{FF2B5EF4-FFF2-40B4-BE49-F238E27FC236}">
                    <a16:creationId xmlns:a16="http://schemas.microsoft.com/office/drawing/2014/main" id="{7FDBB995-8714-4D63-BC63-B1EFCB19B7B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BAB42A93-D68F-42F9-9E71-FF5E2142C70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7241003A-18FC-4967-A87C-081E6CC324D5}"/>
                </a:ext>
              </a:extLst>
            </p:cNvPr>
            <p:cNvGrpSpPr/>
            <p:nvPr/>
          </p:nvGrpSpPr>
          <p:grpSpPr>
            <a:xfrm>
              <a:off x="4242921" y="2029727"/>
              <a:ext cx="70085" cy="80447"/>
              <a:chOff x="2413166" y="2240280"/>
              <a:chExt cx="138097" cy="138097"/>
            </a:xfrm>
          </p:grpSpPr>
          <p:cxnSp>
            <p:nvCxnSpPr>
              <p:cNvPr id="248" name="Straight Connector 247">
                <a:extLst>
                  <a:ext uri="{FF2B5EF4-FFF2-40B4-BE49-F238E27FC236}">
                    <a16:creationId xmlns:a16="http://schemas.microsoft.com/office/drawing/2014/main" id="{84C49863-A066-41E3-81A7-37763597DAE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859BB77A-A908-4B43-A5AD-F1D28D5D273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1682A25F-7533-4D87-9E6D-ADC2C3D77345}"/>
                </a:ext>
              </a:extLst>
            </p:cNvPr>
            <p:cNvGrpSpPr/>
            <p:nvPr/>
          </p:nvGrpSpPr>
          <p:grpSpPr>
            <a:xfrm>
              <a:off x="4266663" y="2029727"/>
              <a:ext cx="70085" cy="80447"/>
              <a:chOff x="2413166" y="2240280"/>
              <a:chExt cx="138097" cy="138097"/>
            </a:xfrm>
          </p:grpSpPr>
          <p:cxnSp>
            <p:nvCxnSpPr>
              <p:cNvPr id="246" name="Straight Connector 245">
                <a:extLst>
                  <a:ext uri="{FF2B5EF4-FFF2-40B4-BE49-F238E27FC236}">
                    <a16:creationId xmlns:a16="http://schemas.microsoft.com/office/drawing/2014/main" id="{8965996C-8AED-4FE0-AFC3-7B32834B2C9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B7855B8-292D-4181-B894-EA3EF30E85C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8E169ACC-8547-433C-970E-9A835510A64E}"/>
                </a:ext>
              </a:extLst>
            </p:cNvPr>
            <p:cNvGrpSpPr/>
            <p:nvPr/>
          </p:nvGrpSpPr>
          <p:grpSpPr>
            <a:xfrm>
              <a:off x="4275499" y="2029727"/>
              <a:ext cx="70085" cy="80447"/>
              <a:chOff x="2413166" y="2240280"/>
              <a:chExt cx="138097" cy="138097"/>
            </a:xfrm>
          </p:grpSpPr>
          <p:cxnSp>
            <p:nvCxnSpPr>
              <p:cNvPr id="244" name="Straight Connector 243">
                <a:extLst>
                  <a:ext uri="{FF2B5EF4-FFF2-40B4-BE49-F238E27FC236}">
                    <a16:creationId xmlns:a16="http://schemas.microsoft.com/office/drawing/2014/main" id="{6203DB5E-D407-451D-9C02-1393937A32D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34F993AE-1584-4D9A-A7A8-B6DD1473FEA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00FEBB69-6E5E-42E2-91F3-C1ADEE93F801}"/>
                </a:ext>
              </a:extLst>
            </p:cNvPr>
            <p:cNvGrpSpPr/>
            <p:nvPr/>
          </p:nvGrpSpPr>
          <p:grpSpPr>
            <a:xfrm>
              <a:off x="4284216" y="2029727"/>
              <a:ext cx="70085" cy="80447"/>
              <a:chOff x="2413166" y="2240280"/>
              <a:chExt cx="138097" cy="138097"/>
            </a:xfrm>
          </p:grpSpPr>
          <p:cxnSp>
            <p:nvCxnSpPr>
              <p:cNvPr id="242" name="Straight Connector 241">
                <a:extLst>
                  <a:ext uri="{FF2B5EF4-FFF2-40B4-BE49-F238E27FC236}">
                    <a16:creationId xmlns:a16="http://schemas.microsoft.com/office/drawing/2014/main" id="{E93775B9-F9FC-4FBA-8505-32F2D9B8574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93C60C1-F461-46E0-BE3C-BB4BAA58692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8547EB28-ACFE-442E-97C1-092B977BD543}"/>
                </a:ext>
              </a:extLst>
            </p:cNvPr>
            <p:cNvGrpSpPr/>
            <p:nvPr/>
          </p:nvGrpSpPr>
          <p:grpSpPr>
            <a:xfrm>
              <a:off x="4290597" y="2029727"/>
              <a:ext cx="70085" cy="80447"/>
              <a:chOff x="2413166" y="2240280"/>
              <a:chExt cx="138097" cy="138097"/>
            </a:xfrm>
          </p:grpSpPr>
          <p:cxnSp>
            <p:nvCxnSpPr>
              <p:cNvPr id="240" name="Straight Connector 239">
                <a:extLst>
                  <a:ext uri="{FF2B5EF4-FFF2-40B4-BE49-F238E27FC236}">
                    <a16:creationId xmlns:a16="http://schemas.microsoft.com/office/drawing/2014/main" id="{AA764CFF-D082-4370-BCE2-9D97C62377F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5FD9C3D-6A5E-416E-89C7-ECFF7D6E574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8099DDBA-CE56-4978-8227-D41AB6DA41CC}"/>
                </a:ext>
              </a:extLst>
            </p:cNvPr>
            <p:cNvGrpSpPr/>
            <p:nvPr/>
          </p:nvGrpSpPr>
          <p:grpSpPr>
            <a:xfrm>
              <a:off x="4312868" y="2049014"/>
              <a:ext cx="70085" cy="80447"/>
              <a:chOff x="2413166" y="2240280"/>
              <a:chExt cx="138097" cy="138097"/>
            </a:xfrm>
          </p:grpSpPr>
          <p:cxnSp>
            <p:nvCxnSpPr>
              <p:cNvPr id="238" name="Straight Connector 237">
                <a:extLst>
                  <a:ext uri="{FF2B5EF4-FFF2-40B4-BE49-F238E27FC236}">
                    <a16:creationId xmlns:a16="http://schemas.microsoft.com/office/drawing/2014/main" id="{65BFC95F-939A-4FC9-B3AE-6090643E02E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DA04C51A-E65F-4C63-8CCF-DBEF140FD7F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A325DFCB-4011-46A4-85BB-DB08E0C1D14E}"/>
                </a:ext>
              </a:extLst>
            </p:cNvPr>
            <p:cNvGrpSpPr/>
            <p:nvPr/>
          </p:nvGrpSpPr>
          <p:grpSpPr>
            <a:xfrm>
              <a:off x="4324470" y="2049014"/>
              <a:ext cx="70085" cy="80447"/>
              <a:chOff x="2413166" y="2240280"/>
              <a:chExt cx="138097" cy="138097"/>
            </a:xfrm>
          </p:grpSpPr>
          <p:cxnSp>
            <p:nvCxnSpPr>
              <p:cNvPr id="236" name="Straight Connector 235">
                <a:extLst>
                  <a:ext uri="{FF2B5EF4-FFF2-40B4-BE49-F238E27FC236}">
                    <a16:creationId xmlns:a16="http://schemas.microsoft.com/office/drawing/2014/main" id="{3847E544-0D1E-4544-89ED-3B8200D968B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147E229-9116-4ED5-9D87-1CE606671FF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4D0A82A1-8F82-4CB1-9EB7-62DE6AE5317D}"/>
                </a:ext>
              </a:extLst>
            </p:cNvPr>
            <p:cNvGrpSpPr/>
            <p:nvPr/>
          </p:nvGrpSpPr>
          <p:grpSpPr>
            <a:xfrm>
              <a:off x="4348680" y="2049014"/>
              <a:ext cx="70085" cy="80447"/>
              <a:chOff x="2413166" y="2240280"/>
              <a:chExt cx="138097" cy="138097"/>
            </a:xfrm>
          </p:grpSpPr>
          <p:cxnSp>
            <p:nvCxnSpPr>
              <p:cNvPr id="234" name="Straight Connector 233">
                <a:extLst>
                  <a:ext uri="{FF2B5EF4-FFF2-40B4-BE49-F238E27FC236}">
                    <a16:creationId xmlns:a16="http://schemas.microsoft.com/office/drawing/2014/main" id="{997D4A7E-C6BC-46F2-9D8E-5628A2D96AB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C1832FE-7B60-4839-8255-D8953D7FD77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CF8F3A13-2F7A-4430-8CD1-A72B8B4D390B}"/>
                </a:ext>
              </a:extLst>
            </p:cNvPr>
            <p:cNvGrpSpPr/>
            <p:nvPr/>
          </p:nvGrpSpPr>
          <p:grpSpPr>
            <a:xfrm>
              <a:off x="4359584" y="2049014"/>
              <a:ext cx="70085" cy="80447"/>
              <a:chOff x="2413166" y="2240280"/>
              <a:chExt cx="138097" cy="138097"/>
            </a:xfrm>
          </p:grpSpPr>
          <p:cxnSp>
            <p:nvCxnSpPr>
              <p:cNvPr id="232" name="Straight Connector 231">
                <a:extLst>
                  <a:ext uri="{FF2B5EF4-FFF2-40B4-BE49-F238E27FC236}">
                    <a16:creationId xmlns:a16="http://schemas.microsoft.com/office/drawing/2014/main" id="{DD5B50C5-CE61-43E1-8A41-2B5A64BAA96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0BF708EE-49B5-4B66-87C4-175424AF1A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EFD8AA52-2BA5-4345-B5E4-011B3A131767}"/>
                </a:ext>
              </a:extLst>
            </p:cNvPr>
            <p:cNvGrpSpPr/>
            <p:nvPr/>
          </p:nvGrpSpPr>
          <p:grpSpPr>
            <a:xfrm>
              <a:off x="4369593" y="2049014"/>
              <a:ext cx="70085" cy="80447"/>
              <a:chOff x="2413166" y="2240280"/>
              <a:chExt cx="138097" cy="138097"/>
            </a:xfrm>
          </p:grpSpPr>
          <p:cxnSp>
            <p:nvCxnSpPr>
              <p:cNvPr id="230" name="Straight Connector 229">
                <a:extLst>
                  <a:ext uri="{FF2B5EF4-FFF2-40B4-BE49-F238E27FC236}">
                    <a16:creationId xmlns:a16="http://schemas.microsoft.com/office/drawing/2014/main" id="{0985B1D9-1757-4A1F-833D-23306DA3BC2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93586FCA-53E9-4B0F-94DA-3658EAB172D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53D19DBD-5378-4A7E-99BF-063D1C24B931}"/>
                </a:ext>
              </a:extLst>
            </p:cNvPr>
            <p:cNvGrpSpPr/>
            <p:nvPr/>
          </p:nvGrpSpPr>
          <p:grpSpPr>
            <a:xfrm>
              <a:off x="4380097" y="2049014"/>
              <a:ext cx="70085" cy="80447"/>
              <a:chOff x="2413166" y="2240280"/>
              <a:chExt cx="138097" cy="138097"/>
            </a:xfrm>
          </p:grpSpPr>
          <p:cxnSp>
            <p:nvCxnSpPr>
              <p:cNvPr id="228" name="Straight Connector 227">
                <a:extLst>
                  <a:ext uri="{FF2B5EF4-FFF2-40B4-BE49-F238E27FC236}">
                    <a16:creationId xmlns:a16="http://schemas.microsoft.com/office/drawing/2014/main" id="{FE1C6959-0A5B-4145-87B2-21AD8E701B3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5AF2DCE0-43BC-43F8-91B7-320781CFC4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3BF07A8A-FAC7-44E4-97D1-F8D38BCB5E51}"/>
                </a:ext>
              </a:extLst>
            </p:cNvPr>
            <p:cNvGrpSpPr/>
            <p:nvPr/>
          </p:nvGrpSpPr>
          <p:grpSpPr>
            <a:xfrm>
              <a:off x="4385900" y="2049014"/>
              <a:ext cx="70085" cy="80447"/>
              <a:chOff x="2413166" y="2240280"/>
              <a:chExt cx="138097" cy="138097"/>
            </a:xfrm>
          </p:grpSpPr>
          <p:cxnSp>
            <p:nvCxnSpPr>
              <p:cNvPr id="226" name="Straight Connector 225">
                <a:extLst>
                  <a:ext uri="{FF2B5EF4-FFF2-40B4-BE49-F238E27FC236}">
                    <a16:creationId xmlns:a16="http://schemas.microsoft.com/office/drawing/2014/main" id="{2EBC42CC-CC0B-49F4-A98A-56DCBCF7779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DEB5E95-53E8-4C49-8777-948633032E9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BDC74FB8-2F91-4A8A-8E83-546E42A949C8}"/>
                </a:ext>
              </a:extLst>
            </p:cNvPr>
            <p:cNvGrpSpPr/>
            <p:nvPr/>
          </p:nvGrpSpPr>
          <p:grpSpPr>
            <a:xfrm>
              <a:off x="4412207" y="2049014"/>
              <a:ext cx="70085" cy="80447"/>
              <a:chOff x="2413166" y="2240280"/>
              <a:chExt cx="138097" cy="138097"/>
            </a:xfrm>
          </p:grpSpPr>
          <p:cxnSp>
            <p:nvCxnSpPr>
              <p:cNvPr id="224" name="Straight Connector 223">
                <a:extLst>
                  <a:ext uri="{FF2B5EF4-FFF2-40B4-BE49-F238E27FC236}">
                    <a16:creationId xmlns:a16="http://schemas.microsoft.com/office/drawing/2014/main" id="{CCF5BBB4-DB47-4AF1-83DD-15B6B7FF77B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85B4B33-9FA4-4D5A-9147-1F6CFF0EEF1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03F470C6-BF4E-47D7-830F-97E5260DD50F}"/>
                </a:ext>
              </a:extLst>
            </p:cNvPr>
            <p:cNvGrpSpPr/>
            <p:nvPr/>
          </p:nvGrpSpPr>
          <p:grpSpPr>
            <a:xfrm>
              <a:off x="4420535" y="2049014"/>
              <a:ext cx="70085" cy="80447"/>
              <a:chOff x="2413166" y="2240280"/>
              <a:chExt cx="138097" cy="138097"/>
            </a:xfrm>
          </p:grpSpPr>
          <p:cxnSp>
            <p:nvCxnSpPr>
              <p:cNvPr id="222" name="Straight Connector 221">
                <a:extLst>
                  <a:ext uri="{FF2B5EF4-FFF2-40B4-BE49-F238E27FC236}">
                    <a16:creationId xmlns:a16="http://schemas.microsoft.com/office/drawing/2014/main" id="{D93C121F-4BA3-4600-88AC-ED4FDDB62A2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3F40E7F3-B69B-42D0-A578-9FA23182E77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 name="Group 107">
              <a:extLst>
                <a:ext uri="{FF2B5EF4-FFF2-40B4-BE49-F238E27FC236}">
                  <a16:creationId xmlns:a16="http://schemas.microsoft.com/office/drawing/2014/main" id="{12F8B263-9EB4-4462-BBFF-70D7688C39DC}"/>
                </a:ext>
              </a:extLst>
            </p:cNvPr>
            <p:cNvGrpSpPr/>
            <p:nvPr/>
          </p:nvGrpSpPr>
          <p:grpSpPr>
            <a:xfrm>
              <a:off x="4435241" y="2049014"/>
              <a:ext cx="70085" cy="80447"/>
              <a:chOff x="2413166" y="2240280"/>
              <a:chExt cx="138097" cy="138097"/>
            </a:xfrm>
          </p:grpSpPr>
          <p:cxnSp>
            <p:nvCxnSpPr>
              <p:cNvPr id="220" name="Straight Connector 219">
                <a:extLst>
                  <a:ext uri="{FF2B5EF4-FFF2-40B4-BE49-F238E27FC236}">
                    <a16:creationId xmlns:a16="http://schemas.microsoft.com/office/drawing/2014/main" id="{1132EA4A-DD2B-4995-A936-4AC59DBA7A2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F0D94FBE-AC45-4F1F-BB6D-899DA369A7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BB4B42E1-5B98-41E8-990F-194811A0450F}"/>
                </a:ext>
              </a:extLst>
            </p:cNvPr>
            <p:cNvGrpSpPr/>
            <p:nvPr/>
          </p:nvGrpSpPr>
          <p:grpSpPr>
            <a:xfrm>
              <a:off x="4441304" y="2049014"/>
              <a:ext cx="70085" cy="80447"/>
              <a:chOff x="2413166" y="2240280"/>
              <a:chExt cx="138097" cy="138097"/>
            </a:xfrm>
          </p:grpSpPr>
          <p:cxnSp>
            <p:nvCxnSpPr>
              <p:cNvPr id="218" name="Straight Connector 217">
                <a:extLst>
                  <a:ext uri="{FF2B5EF4-FFF2-40B4-BE49-F238E27FC236}">
                    <a16:creationId xmlns:a16="http://schemas.microsoft.com/office/drawing/2014/main" id="{23D881BE-7F92-42CA-BD22-A8D86EBBD1C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7E46B09-6E24-4396-86F1-3766764020A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5CB5CBB8-A868-467C-A0A0-FBC63ECD021B}"/>
                </a:ext>
              </a:extLst>
            </p:cNvPr>
            <p:cNvGrpSpPr/>
            <p:nvPr/>
          </p:nvGrpSpPr>
          <p:grpSpPr>
            <a:xfrm>
              <a:off x="4459262" y="2085661"/>
              <a:ext cx="70085" cy="80447"/>
              <a:chOff x="2413166" y="2240280"/>
              <a:chExt cx="138097" cy="138097"/>
            </a:xfrm>
          </p:grpSpPr>
          <p:cxnSp>
            <p:nvCxnSpPr>
              <p:cNvPr id="216" name="Straight Connector 215">
                <a:extLst>
                  <a:ext uri="{FF2B5EF4-FFF2-40B4-BE49-F238E27FC236}">
                    <a16:creationId xmlns:a16="http://schemas.microsoft.com/office/drawing/2014/main" id="{8EB05C4B-8888-4400-8756-E8D25CD76A5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0E90862-2ED4-4D34-A67F-B5C89FA75BB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E0B752B9-B333-4C00-B370-5F9D75D50506}"/>
                </a:ext>
              </a:extLst>
            </p:cNvPr>
            <p:cNvGrpSpPr/>
            <p:nvPr/>
          </p:nvGrpSpPr>
          <p:grpSpPr>
            <a:xfrm>
              <a:off x="4480419" y="2085661"/>
              <a:ext cx="70085" cy="80447"/>
              <a:chOff x="2413166" y="2240280"/>
              <a:chExt cx="138097" cy="138097"/>
            </a:xfrm>
          </p:grpSpPr>
          <p:cxnSp>
            <p:nvCxnSpPr>
              <p:cNvPr id="214" name="Straight Connector 213">
                <a:extLst>
                  <a:ext uri="{FF2B5EF4-FFF2-40B4-BE49-F238E27FC236}">
                    <a16:creationId xmlns:a16="http://schemas.microsoft.com/office/drawing/2014/main" id="{EA6818BC-3DDD-4C1D-A7B7-E68EEB4632A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EDADB1A-901F-4BAC-B343-1A2E64A6D99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3D753E48-9380-4853-9AC3-5403255A38BF}"/>
                </a:ext>
              </a:extLst>
            </p:cNvPr>
            <p:cNvGrpSpPr/>
            <p:nvPr/>
          </p:nvGrpSpPr>
          <p:grpSpPr>
            <a:xfrm>
              <a:off x="4490987" y="2085661"/>
              <a:ext cx="70085" cy="80447"/>
              <a:chOff x="2413166" y="2240280"/>
              <a:chExt cx="138097" cy="138097"/>
            </a:xfrm>
          </p:grpSpPr>
          <p:cxnSp>
            <p:nvCxnSpPr>
              <p:cNvPr id="212" name="Straight Connector 211">
                <a:extLst>
                  <a:ext uri="{FF2B5EF4-FFF2-40B4-BE49-F238E27FC236}">
                    <a16:creationId xmlns:a16="http://schemas.microsoft.com/office/drawing/2014/main" id="{336A3F87-EF79-41E0-8541-1A8357FE7B5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99550A4-8423-4311-AFCD-9140DBCC6E1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865E8B93-B9BA-46A5-903D-563A238EFA9A}"/>
                </a:ext>
              </a:extLst>
            </p:cNvPr>
            <p:cNvGrpSpPr/>
            <p:nvPr/>
          </p:nvGrpSpPr>
          <p:grpSpPr>
            <a:xfrm>
              <a:off x="4533911" y="2124236"/>
              <a:ext cx="70085" cy="80447"/>
              <a:chOff x="2413166" y="2240280"/>
              <a:chExt cx="138097" cy="138097"/>
            </a:xfrm>
          </p:grpSpPr>
          <p:cxnSp>
            <p:nvCxnSpPr>
              <p:cNvPr id="210" name="Straight Connector 209">
                <a:extLst>
                  <a:ext uri="{FF2B5EF4-FFF2-40B4-BE49-F238E27FC236}">
                    <a16:creationId xmlns:a16="http://schemas.microsoft.com/office/drawing/2014/main" id="{DEB5DA12-340A-4139-B1A3-7D225AE1B50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2C52BD4-5DC6-49F4-BCCC-37957976EFD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0974CB0F-E3F5-4E4A-BF34-869BA8BE5B3F}"/>
                </a:ext>
              </a:extLst>
            </p:cNvPr>
            <p:cNvGrpSpPr/>
            <p:nvPr/>
          </p:nvGrpSpPr>
          <p:grpSpPr>
            <a:xfrm>
              <a:off x="4561315" y="2124236"/>
              <a:ext cx="70085" cy="80447"/>
              <a:chOff x="2413166" y="2240280"/>
              <a:chExt cx="138097" cy="138097"/>
            </a:xfrm>
          </p:grpSpPr>
          <p:cxnSp>
            <p:nvCxnSpPr>
              <p:cNvPr id="208" name="Straight Connector 207">
                <a:extLst>
                  <a:ext uri="{FF2B5EF4-FFF2-40B4-BE49-F238E27FC236}">
                    <a16:creationId xmlns:a16="http://schemas.microsoft.com/office/drawing/2014/main" id="{886C1C34-4BC6-4825-BEBC-776CAABFF24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8CBDFA64-4703-4F72-A489-F6597F0740F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D20CD6DC-A0F0-4292-B847-23C2EE61B37F}"/>
                </a:ext>
              </a:extLst>
            </p:cNvPr>
            <p:cNvGrpSpPr/>
            <p:nvPr/>
          </p:nvGrpSpPr>
          <p:grpSpPr>
            <a:xfrm>
              <a:off x="4582157" y="2124236"/>
              <a:ext cx="70085" cy="80447"/>
              <a:chOff x="2413166" y="2240280"/>
              <a:chExt cx="138097" cy="138097"/>
            </a:xfrm>
          </p:grpSpPr>
          <p:cxnSp>
            <p:nvCxnSpPr>
              <p:cNvPr id="206" name="Straight Connector 205">
                <a:extLst>
                  <a:ext uri="{FF2B5EF4-FFF2-40B4-BE49-F238E27FC236}">
                    <a16:creationId xmlns:a16="http://schemas.microsoft.com/office/drawing/2014/main" id="{185903AE-E96A-44EE-BF77-FAB0F44FDBB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ADEEC9A-4726-4EA5-AE06-6A6684205EE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8BAE609B-4742-4BA9-8402-DD5740CC7FDE}"/>
                </a:ext>
              </a:extLst>
            </p:cNvPr>
            <p:cNvGrpSpPr/>
            <p:nvPr/>
          </p:nvGrpSpPr>
          <p:grpSpPr>
            <a:xfrm>
              <a:off x="4623862" y="2141595"/>
              <a:ext cx="70085" cy="80447"/>
              <a:chOff x="2413166" y="2240280"/>
              <a:chExt cx="138097" cy="138097"/>
            </a:xfrm>
          </p:grpSpPr>
          <p:cxnSp>
            <p:nvCxnSpPr>
              <p:cNvPr id="204" name="Straight Connector 203">
                <a:extLst>
                  <a:ext uri="{FF2B5EF4-FFF2-40B4-BE49-F238E27FC236}">
                    <a16:creationId xmlns:a16="http://schemas.microsoft.com/office/drawing/2014/main" id="{C6C244E0-F008-4C35-A71C-37BBB0D24F1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3ABAAC92-A855-4B00-8A14-A99F967F757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3D032B95-F6ED-4AF1-83DB-BA836F6910F8}"/>
                </a:ext>
              </a:extLst>
            </p:cNvPr>
            <p:cNvGrpSpPr/>
            <p:nvPr/>
          </p:nvGrpSpPr>
          <p:grpSpPr>
            <a:xfrm>
              <a:off x="4640527" y="2141595"/>
              <a:ext cx="70085" cy="80447"/>
              <a:chOff x="2413166" y="2240280"/>
              <a:chExt cx="138097" cy="138097"/>
            </a:xfrm>
          </p:grpSpPr>
          <p:cxnSp>
            <p:nvCxnSpPr>
              <p:cNvPr id="202" name="Straight Connector 201">
                <a:extLst>
                  <a:ext uri="{FF2B5EF4-FFF2-40B4-BE49-F238E27FC236}">
                    <a16:creationId xmlns:a16="http://schemas.microsoft.com/office/drawing/2014/main" id="{D15DF916-1FCC-4C87-BF81-25150CC2CC8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B9AF0E8C-CB1E-44DC-AD17-EFF63C8158E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EB08F34C-9E81-4D12-BA18-5CEDE994E592}"/>
                </a:ext>
              </a:extLst>
            </p:cNvPr>
            <p:cNvGrpSpPr/>
            <p:nvPr/>
          </p:nvGrpSpPr>
          <p:grpSpPr>
            <a:xfrm>
              <a:off x="4678337" y="2170526"/>
              <a:ext cx="70085" cy="80447"/>
              <a:chOff x="2413166" y="2240280"/>
              <a:chExt cx="138097" cy="138097"/>
            </a:xfrm>
          </p:grpSpPr>
          <p:cxnSp>
            <p:nvCxnSpPr>
              <p:cNvPr id="200" name="Straight Connector 199">
                <a:extLst>
                  <a:ext uri="{FF2B5EF4-FFF2-40B4-BE49-F238E27FC236}">
                    <a16:creationId xmlns:a16="http://schemas.microsoft.com/office/drawing/2014/main" id="{777FEA11-742F-4D03-8BF7-DB2BB2DFDC8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4A18C9B-29C1-4BCB-BE0C-716A60E62C8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74D23C83-DE6C-4E86-9233-FA52517F2FFE}"/>
                </a:ext>
              </a:extLst>
            </p:cNvPr>
            <p:cNvGrpSpPr/>
            <p:nvPr/>
          </p:nvGrpSpPr>
          <p:grpSpPr>
            <a:xfrm>
              <a:off x="4692588" y="2185957"/>
              <a:ext cx="70085" cy="80447"/>
              <a:chOff x="2413166" y="2240280"/>
              <a:chExt cx="138097" cy="138097"/>
            </a:xfrm>
          </p:grpSpPr>
          <p:cxnSp>
            <p:nvCxnSpPr>
              <p:cNvPr id="198" name="Straight Connector 197">
                <a:extLst>
                  <a:ext uri="{FF2B5EF4-FFF2-40B4-BE49-F238E27FC236}">
                    <a16:creationId xmlns:a16="http://schemas.microsoft.com/office/drawing/2014/main" id="{A6ED3CAF-914C-4E72-9E46-3FF732E7D1F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A1D1594-B3D8-4D81-9832-A8101547FFA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99FC4E05-6AB4-4399-9DF8-B10C9381C14D}"/>
                </a:ext>
              </a:extLst>
            </p:cNvPr>
            <p:cNvGrpSpPr/>
            <p:nvPr/>
          </p:nvGrpSpPr>
          <p:grpSpPr>
            <a:xfrm>
              <a:off x="4713673" y="2211031"/>
              <a:ext cx="70085" cy="80447"/>
              <a:chOff x="2413166" y="2240280"/>
              <a:chExt cx="138097" cy="138097"/>
            </a:xfrm>
          </p:grpSpPr>
          <p:cxnSp>
            <p:nvCxnSpPr>
              <p:cNvPr id="196" name="Straight Connector 195">
                <a:extLst>
                  <a:ext uri="{FF2B5EF4-FFF2-40B4-BE49-F238E27FC236}">
                    <a16:creationId xmlns:a16="http://schemas.microsoft.com/office/drawing/2014/main" id="{0E9CBFA8-33FC-4D48-9BD4-212CDAF71FF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7735C9F-8682-4B20-A229-414401D3564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8F31B39F-5E80-489D-AB2C-51DFDF5A72DF}"/>
                </a:ext>
              </a:extLst>
            </p:cNvPr>
            <p:cNvGrpSpPr/>
            <p:nvPr/>
          </p:nvGrpSpPr>
          <p:grpSpPr>
            <a:xfrm>
              <a:off x="4738922" y="2232247"/>
              <a:ext cx="70085" cy="80447"/>
              <a:chOff x="2413166" y="2240280"/>
              <a:chExt cx="138097" cy="138097"/>
            </a:xfrm>
          </p:grpSpPr>
          <p:cxnSp>
            <p:nvCxnSpPr>
              <p:cNvPr id="194" name="Straight Connector 193">
                <a:extLst>
                  <a:ext uri="{FF2B5EF4-FFF2-40B4-BE49-F238E27FC236}">
                    <a16:creationId xmlns:a16="http://schemas.microsoft.com/office/drawing/2014/main" id="{B72E4BAB-C2E7-4310-901B-971EE48B682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92AFD4A-2668-42A6-8E87-0A65D4D6B4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2E4470F-52F1-444C-85BB-34D0385BAD10}"/>
                </a:ext>
              </a:extLst>
            </p:cNvPr>
            <p:cNvGrpSpPr/>
            <p:nvPr/>
          </p:nvGrpSpPr>
          <p:grpSpPr>
            <a:xfrm>
              <a:off x="4759483" y="2232247"/>
              <a:ext cx="70085" cy="80447"/>
              <a:chOff x="2413166" y="2240280"/>
              <a:chExt cx="138097" cy="138097"/>
            </a:xfrm>
          </p:grpSpPr>
          <p:cxnSp>
            <p:nvCxnSpPr>
              <p:cNvPr id="192" name="Straight Connector 191">
                <a:extLst>
                  <a:ext uri="{FF2B5EF4-FFF2-40B4-BE49-F238E27FC236}">
                    <a16:creationId xmlns:a16="http://schemas.microsoft.com/office/drawing/2014/main" id="{BE460F3B-4F6A-4549-A46E-D866DC9010A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2F7CE53F-AB2C-4A2B-A8ED-C05B23E08FE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1028D06E-D846-47CE-B567-F4591D3E6675}"/>
                </a:ext>
              </a:extLst>
            </p:cNvPr>
            <p:cNvGrpSpPr/>
            <p:nvPr/>
          </p:nvGrpSpPr>
          <p:grpSpPr>
            <a:xfrm>
              <a:off x="4793783" y="2259250"/>
              <a:ext cx="70085" cy="80447"/>
              <a:chOff x="2413166" y="2240280"/>
              <a:chExt cx="138097" cy="138097"/>
            </a:xfrm>
          </p:grpSpPr>
          <p:cxnSp>
            <p:nvCxnSpPr>
              <p:cNvPr id="190" name="Straight Connector 189">
                <a:extLst>
                  <a:ext uri="{FF2B5EF4-FFF2-40B4-BE49-F238E27FC236}">
                    <a16:creationId xmlns:a16="http://schemas.microsoft.com/office/drawing/2014/main" id="{DACBEA4F-FDB1-43AB-BF6E-259AA2A2D853}"/>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6DD3303-B503-48FB-897A-5BFDEF99DED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4319561C-5C02-40F9-AC09-F6E9AB4F0338}"/>
                </a:ext>
              </a:extLst>
            </p:cNvPr>
            <p:cNvGrpSpPr/>
            <p:nvPr/>
          </p:nvGrpSpPr>
          <p:grpSpPr>
            <a:xfrm>
              <a:off x="4832860" y="2259250"/>
              <a:ext cx="70085" cy="80447"/>
              <a:chOff x="2413166" y="2240280"/>
              <a:chExt cx="138097" cy="138097"/>
            </a:xfrm>
          </p:grpSpPr>
          <p:cxnSp>
            <p:nvCxnSpPr>
              <p:cNvPr id="188" name="Straight Connector 187">
                <a:extLst>
                  <a:ext uri="{FF2B5EF4-FFF2-40B4-BE49-F238E27FC236}">
                    <a16:creationId xmlns:a16="http://schemas.microsoft.com/office/drawing/2014/main" id="{C131B155-E7D9-4A65-B2CE-4F661D8F016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3D728A4-C976-4FAB-9039-57C610C2A77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11FC2857-AE63-42FF-8106-C10E08AED1FD}"/>
                </a:ext>
              </a:extLst>
            </p:cNvPr>
            <p:cNvGrpSpPr/>
            <p:nvPr/>
          </p:nvGrpSpPr>
          <p:grpSpPr>
            <a:xfrm>
              <a:off x="4857818" y="2259250"/>
              <a:ext cx="70085" cy="80447"/>
              <a:chOff x="2413166" y="2240280"/>
              <a:chExt cx="138097" cy="138097"/>
            </a:xfrm>
          </p:grpSpPr>
          <p:cxnSp>
            <p:nvCxnSpPr>
              <p:cNvPr id="186" name="Straight Connector 185">
                <a:extLst>
                  <a:ext uri="{FF2B5EF4-FFF2-40B4-BE49-F238E27FC236}">
                    <a16:creationId xmlns:a16="http://schemas.microsoft.com/office/drawing/2014/main" id="{872E3F2F-C243-462B-AE38-4D993D249ED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21E1474-7679-45F6-BECA-63884FB5F07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FBBD3117-ACCB-4267-B30B-0053E8D3C5C3}"/>
                </a:ext>
              </a:extLst>
            </p:cNvPr>
            <p:cNvGrpSpPr/>
            <p:nvPr/>
          </p:nvGrpSpPr>
          <p:grpSpPr>
            <a:xfrm>
              <a:off x="4874237" y="2259250"/>
              <a:ext cx="70085" cy="80447"/>
              <a:chOff x="2413166" y="2240280"/>
              <a:chExt cx="138097" cy="138097"/>
            </a:xfrm>
          </p:grpSpPr>
          <p:cxnSp>
            <p:nvCxnSpPr>
              <p:cNvPr id="184" name="Straight Connector 183">
                <a:extLst>
                  <a:ext uri="{FF2B5EF4-FFF2-40B4-BE49-F238E27FC236}">
                    <a16:creationId xmlns:a16="http://schemas.microsoft.com/office/drawing/2014/main" id="{FD3C1C88-D752-4BED-9E07-91C3A5D5672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1A5C1719-9D69-4F7E-9415-B18CDDA187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91E1E27A-FC65-4584-85D6-3EB651FF7474}"/>
                </a:ext>
              </a:extLst>
            </p:cNvPr>
            <p:cNvGrpSpPr/>
            <p:nvPr/>
          </p:nvGrpSpPr>
          <p:grpSpPr>
            <a:xfrm>
              <a:off x="4933572" y="2274680"/>
              <a:ext cx="70085" cy="80447"/>
              <a:chOff x="2413166" y="2240280"/>
              <a:chExt cx="138097" cy="138097"/>
            </a:xfrm>
          </p:grpSpPr>
          <p:cxnSp>
            <p:nvCxnSpPr>
              <p:cNvPr id="182" name="Straight Connector 181">
                <a:extLst>
                  <a:ext uri="{FF2B5EF4-FFF2-40B4-BE49-F238E27FC236}">
                    <a16:creationId xmlns:a16="http://schemas.microsoft.com/office/drawing/2014/main" id="{FAEB5961-096E-451B-AE12-ED0511A9287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D80CDED-ABD2-49E3-8DE1-34D09F6B0C0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7D41AED9-1A97-4CE2-98BD-E58C71EAB83C}"/>
                </a:ext>
              </a:extLst>
            </p:cNvPr>
            <p:cNvGrpSpPr/>
            <p:nvPr/>
          </p:nvGrpSpPr>
          <p:grpSpPr>
            <a:xfrm>
              <a:off x="4951273" y="2313255"/>
              <a:ext cx="70085" cy="80447"/>
              <a:chOff x="2413166" y="2240280"/>
              <a:chExt cx="138097" cy="138097"/>
            </a:xfrm>
          </p:grpSpPr>
          <p:cxnSp>
            <p:nvCxnSpPr>
              <p:cNvPr id="180" name="Straight Connector 179">
                <a:extLst>
                  <a:ext uri="{FF2B5EF4-FFF2-40B4-BE49-F238E27FC236}">
                    <a16:creationId xmlns:a16="http://schemas.microsoft.com/office/drawing/2014/main" id="{CF7B8384-4013-499E-B682-21DCEB2311C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B02A5F0-9FCD-4C86-9C54-669AB804BF0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1AB634E2-C362-43A1-831F-19ABB4BF0823}"/>
                </a:ext>
              </a:extLst>
            </p:cNvPr>
            <p:cNvGrpSpPr/>
            <p:nvPr/>
          </p:nvGrpSpPr>
          <p:grpSpPr>
            <a:xfrm>
              <a:off x="4973982" y="2313255"/>
              <a:ext cx="70085" cy="80447"/>
              <a:chOff x="2413166" y="2240280"/>
              <a:chExt cx="138097" cy="138097"/>
            </a:xfrm>
          </p:grpSpPr>
          <p:cxnSp>
            <p:nvCxnSpPr>
              <p:cNvPr id="178" name="Straight Connector 177">
                <a:extLst>
                  <a:ext uri="{FF2B5EF4-FFF2-40B4-BE49-F238E27FC236}">
                    <a16:creationId xmlns:a16="http://schemas.microsoft.com/office/drawing/2014/main" id="{8E6A6919-C425-405A-8F03-521C41C161F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48E3E42-6747-452D-B83A-D91041567E1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E055B69-1E15-44AF-91C4-EF01C1EEB17D}"/>
                </a:ext>
              </a:extLst>
            </p:cNvPr>
            <p:cNvGrpSpPr/>
            <p:nvPr/>
          </p:nvGrpSpPr>
          <p:grpSpPr>
            <a:xfrm>
              <a:off x="5049641" y="2332543"/>
              <a:ext cx="70085" cy="80447"/>
              <a:chOff x="2413166" y="2240280"/>
              <a:chExt cx="138097" cy="138097"/>
            </a:xfrm>
          </p:grpSpPr>
          <p:cxnSp>
            <p:nvCxnSpPr>
              <p:cNvPr id="176" name="Straight Connector 175">
                <a:extLst>
                  <a:ext uri="{FF2B5EF4-FFF2-40B4-BE49-F238E27FC236}">
                    <a16:creationId xmlns:a16="http://schemas.microsoft.com/office/drawing/2014/main" id="{098B1035-26CD-4763-A32D-F09159CE788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06014DF-2413-4FE5-B395-E7419F46949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FE709947-3724-4B24-825C-DF449EF23899}"/>
                </a:ext>
              </a:extLst>
            </p:cNvPr>
            <p:cNvGrpSpPr/>
            <p:nvPr/>
          </p:nvGrpSpPr>
          <p:grpSpPr>
            <a:xfrm>
              <a:off x="5101913" y="2367261"/>
              <a:ext cx="70085" cy="80447"/>
              <a:chOff x="2413166" y="2240280"/>
              <a:chExt cx="138097" cy="138097"/>
            </a:xfrm>
          </p:grpSpPr>
          <p:cxnSp>
            <p:nvCxnSpPr>
              <p:cNvPr id="174" name="Straight Connector 173">
                <a:extLst>
                  <a:ext uri="{FF2B5EF4-FFF2-40B4-BE49-F238E27FC236}">
                    <a16:creationId xmlns:a16="http://schemas.microsoft.com/office/drawing/2014/main" id="{78C6F5E3-AD55-444E-8B6A-A6A861469CD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811BAD7-934C-4B49-A798-8BE696D87C6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977EFAE-2DAE-4C6C-94F8-80FB04599B0D}"/>
                </a:ext>
              </a:extLst>
            </p:cNvPr>
            <p:cNvGrpSpPr/>
            <p:nvPr/>
          </p:nvGrpSpPr>
          <p:grpSpPr>
            <a:xfrm>
              <a:off x="5132264" y="2367261"/>
              <a:ext cx="70085" cy="80447"/>
              <a:chOff x="2413166" y="2240280"/>
              <a:chExt cx="138097" cy="138097"/>
            </a:xfrm>
          </p:grpSpPr>
          <p:cxnSp>
            <p:nvCxnSpPr>
              <p:cNvPr id="172" name="Straight Connector 171">
                <a:extLst>
                  <a:ext uri="{FF2B5EF4-FFF2-40B4-BE49-F238E27FC236}">
                    <a16:creationId xmlns:a16="http://schemas.microsoft.com/office/drawing/2014/main" id="{71227746-44F3-4994-B468-E0B274BB2B6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1FA8742-9E85-4E30-952A-F9A8C77C925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DABD9D97-AF28-4908-977B-DC61774C9E69}"/>
                </a:ext>
              </a:extLst>
            </p:cNvPr>
            <p:cNvGrpSpPr/>
            <p:nvPr/>
          </p:nvGrpSpPr>
          <p:grpSpPr>
            <a:xfrm>
              <a:off x="5132264" y="2414489"/>
              <a:ext cx="70085" cy="80447"/>
              <a:chOff x="2413166" y="2240280"/>
              <a:chExt cx="138097" cy="138097"/>
            </a:xfrm>
          </p:grpSpPr>
          <p:cxnSp>
            <p:nvCxnSpPr>
              <p:cNvPr id="170" name="Straight Connector 169">
                <a:extLst>
                  <a:ext uri="{FF2B5EF4-FFF2-40B4-BE49-F238E27FC236}">
                    <a16:creationId xmlns:a16="http://schemas.microsoft.com/office/drawing/2014/main" id="{70CF62CE-5C5B-4DA6-91D4-8AD901B8B3F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0BA88CE-58A7-4748-B071-C9BD42C1466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F174A1DC-372A-40FE-A745-3C6BBD68D37A}"/>
                </a:ext>
              </a:extLst>
            </p:cNvPr>
            <p:cNvGrpSpPr/>
            <p:nvPr/>
          </p:nvGrpSpPr>
          <p:grpSpPr>
            <a:xfrm>
              <a:off x="5182482" y="2414489"/>
              <a:ext cx="70085" cy="80447"/>
              <a:chOff x="2413166" y="2240280"/>
              <a:chExt cx="138097" cy="138097"/>
            </a:xfrm>
          </p:grpSpPr>
          <p:cxnSp>
            <p:nvCxnSpPr>
              <p:cNvPr id="168" name="Straight Connector 167">
                <a:extLst>
                  <a:ext uri="{FF2B5EF4-FFF2-40B4-BE49-F238E27FC236}">
                    <a16:creationId xmlns:a16="http://schemas.microsoft.com/office/drawing/2014/main" id="{9F5DB7A9-4DDA-45B8-A03C-1869161618C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F01DB5D-3AB6-4EC1-95AC-1660B0268A1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55E6A014-E148-4596-B23F-2844E54E9205}"/>
                </a:ext>
              </a:extLst>
            </p:cNvPr>
            <p:cNvGrpSpPr/>
            <p:nvPr/>
          </p:nvGrpSpPr>
          <p:grpSpPr>
            <a:xfrm>
              <a:off x="5191388" y="2414489"/>
              <a:ext cx="70085" cy="80447"/>
              <a:chOff x="2413166" y="2240280"/>
              <a:chExt cx="138097" cy="138097"/>
            </a:xfrm>
          </p:grpSpPr>
          <p:cxnSp>
            <p:nvCxnSpPr>
              <p:cNvPr id="166" name="Straight Connector 165">
                <a:extLst>
                  <a:ext uri="{FF2B5EF4-FFF2-40B4-BE49-F238E27FC236}">
                    <a16:creationId xmlns:a16="http://schemas.microsoft.com/office/drawing/2014/main" id="{F2EFB40A-126C-4ED8-BF94-278599F5776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0E62F69-A0F0-4490-8C4E-92754ACE34C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E40901D2-0917-4A3A-A8DD-B5C47AD117CB}"/>
                </a:ext>
              </a:extLst>
            </p:cNvPr>
            <p:cNvGrpSpPr/>
            <p:nvPr/>
          </p:nvGrpSpPr>
          <p:grpSpPr>
            <a:xfrm>
              <a:off x="5236740" y="2414489"/>
              <a:ext cx="70085" cy="80447"/>
              <a:chOff x="2413166" y="2240280"/>
              <a:chExt cx="138097" cy="138097"/>
            </a:xfrm>
          </p:grpSpPr>
          <p:cxnSp>
            <p:nvCxnSpPr>
              <p:cNvPr id="164" name="Straight Connector 163">
                <a:extLst>
                  <a:ext uri="{FF2B5EF4-FFF2-40B4-BE49-F238E27FC236}">
                    <a16:creationId xmlns:a16="http://schemas.microsoft.com/office/drawing/2014/main" id="{60000776-1E37-47BB-B992-6678D4D8816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3DDBCB31-93ED-42C3-B6D0-AE7EBE5D8AF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D35BD981-58AF-4972-8752-87DD7F1C96A3}"/>
                </a:ext>
              </a:extLst>
            </p:cNvPr>
            <p:cNvGrpSpPr/>
            <p:nvPr/>
          </p:nvGrpSpPr>
          <p:grpSpPr>
            <a:xfrm>
              <a:off x="5391960" y="2414489"/>
              <a:ext cx="70085" cy="80447"/>
              <a:chOff x="2413166" y="2240280"/>
              <a:chExt cx="138097" cy="138097"/>
            </a:xfrm>
          </p:grpSpPr>
          <p:cxnSp>
            <p:nvCxnSpPr>
              <p:cNvPr id="162" name="Straight Connector 161">
                <a:extLst>
                  <a:ext uri="{FF2B5EF4-FFF2-40B4-BE49-F238E27FC236}">
                    <a16:creationId xmlns:a16="http://schemas.microsoft.com/office/drawing/2014/main" id="{FEEC9274-8CCA-4D2A-BE31-F2CBA80AD3F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5E7458F-F356-4E88-AF7C-4A94072D298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5D699123-A237-4532-B4DB-940786874EFE}"/>
                </a:ext>
              </a:extLst>
            </p:cNvPr>
            <p:cNvGrpSpPr/>
            <p:nvPr/>
          </p:nvGrpSpPr>
          <p:grpSpPr>
            <a:xfrm>
              <a:off x="5459814" y="2414489"/>
              <a:ext cx="70085" cy="80447"/>
              <a:chOff x="2413166" y="2240280"/>
              <a:chExt cx="138097" cy="138097"/>
            </a:xfrm>
          </p:grpSpPr>
          <p:cxnSp>
            <p:nvCxnSpPr>
              <p:cNvPr id="160" name="Straight Connector 159">
                <a:extLst>
                  <a:ext uri="{FF2B5EF4-FFF2-40B4-BE49-F238E27FC236}">
                    <a16:creationId xmlns:a16="http://schemas.microsoft.com/office/drawing/2014/main" id="{D129735D-6E8A-4917-9014-5DAA3539244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6016F08-F472-4439-9191-A08553E2708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F6703939-C33C-476B-B034-EAF8FD0E9C4C}"/>
                </a:ext>
              </a:extLst>
            </p:cNvPr>
            <p:cNvGrpSpPr/>
            <p:nvPr/>
          </p:nvGrpSpPr>
          <p:grpSpPr>
            <a:xfrm>
              <a:off x="5491000" y="2414489"/>
              <a:ext cx="70085" cy="80447"/>
              <a:chOff x="2413166" y="2240280"/>
              <a:chExt cx="138097" cy="138097"/>
            </a:xfrm>
          </p:grpSpPr>
          <p:cxnSp>
            <p:nvCxnSpPr>
              <p:cNvPr id="158" name="Straight Connector 157">
                <a:extLst>
                  <a:ext uri="{FF2B5EF4-FFF2-40B4-BE49-F238E27FC236}">
                    <a16:creationId xmlns:a16="http://schemas.microsoft.com/office/drawing/2014/main" id="{879EE702-F88E-4C2A-BD23-BB299B71A73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98E4643-E962-49C1-B794-0B92320B69F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1A8E9E23-6E21-43EE-9D10-4DC9D76CBA73}"/>
                </a:ext>
              </a:extLst>
            </p:cNvPr>
            <p:cNvGrpSpPr/>
            <p:nvPr/>
          </p:nvGrpSpPr>
          <p:grpSpPr>
            <a:xfrm>
              <a:off x="5520767" y="2414489"/>
              <a:ext cx="70085" cy="80447"/>
              <a:chOff x="2413166" y="2240280"/>
              <a:chExt cx="138097" cy="138097"/>
            </a:xfrm>
          </p:grpSpPr>
          <p:cxnSp>
            <p:nvCxnSpPr>
              <p:cNvPr id="156" name="Straight Connector 155">
                <a:extLst>
                  <a:ext uri="{FF2B5EF4-FFF2-40B4-BE49-F238E27FC236}">
                    <a16:creationId xmlns:a16="http://schemas.microsoft.com/office/drawing/2014/main" id="{C7E760D4-9BB9-486E-898A-79DD91B0C99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CFB0F19-F167-44E5-ABCE-71CFA698103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D539CED0-75F7-4B48-B99B-F5657E49522A}"/>
                </a:ext>
              </a:extLst>
            </p:cNvPr>
            <p:cNvGrpSpPr/>
            <p:nvPr/>
          </p:nvGrpSpPr>
          <p:grpSpPr>
            <a:xfrm>
              <a:off x="5532269" y="2414489"/>
              <a:ext cx="70085" cy="80447"/>
              <a:chOff x="2413166" y="2240280"/>
              <a:chExt cx="138097" cy="138097"/>
            </a:xfrm>
          </p:grpSpPr>
          <p:cxnSp>
            <p:nvCxnSpPr>
              <p:cNvPr id="154" name="Straight Connector 153">
                <a:extLst>
                  <a:ext uri="{FF2B5EF4-FFF2-40B4-BE49-F238E27FC236}">
                    <a16:creationId xmlns:a16="http://schemas.microsoft.com/office/drawing/2014/main" id="{6D215710-8401-4940-B712-2347501005D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1477129-2638-45FC-B258-6D009A2DF92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5358822C-8B31-431C-8C76-C35EE03BF60E}"/>
                </a:ext>
              </a:extLst>
            </p:cNvPr>
            <p:cNvGrpSpPr/>
            <p:nvPr/>
          </p:nvGrpSpPr>
          <p:grpSpPr>
            <a:xfrm>
              <a:off x="5573530" y="2414489"/>
              <a:ext cx="70085" cy="80447"/>
              <a:chOff x="2413166" y="2240280"/>
              <a:chExt cx="138097" cy="138097"/>
            </a:xfrm>
          </p:grpSpPr>
          <p:cxnSp>
            <p:nvCxnSpPr>
              <p:cNvPr id="152" name="Straight Connector 151">
                <a:extLst>
                  <a:ext uri="{FF2B5EF4-FFF2-40B4-BE49-F238E27FC236}">
                    <a16:creationId xmlns:a16="http://schemas.microsoft.com/office/drawing/2014/main" id="{F7BFE8A5-DB00-4A62-A436-C6172C548A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33EA118-BBA5-45E7-8D1E-F2931A792AD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C10CA4B6-57CD-499F-840C-1EC05A97C3D4}"/>
                </a:ext>
              </a:extLst>
            </p:cNvPr>
            <p:cNvGrpSpPr/>
            <p:nvPr/>
          </p:nvGrpSpPr>
          <p:grpSpPr>
            <a:xfrm>
              <a:off x="5603007" y="2414489"/>
              <a:ext cx="70085" cy="80447"/>
              <a:chOff x="2413166" y="2240280"/>
              <a:chExt cx="138097" cy="138097"/>
            </a:xfrm>
          </p:grpSpPr>
          <p:cxnSp>
            <p:nvCxnSpPr>
              <p:cNvPr id="150" name="Straight Connector 149">
                <a:extLst>
                  <a:ext uri="{FF2B5EF4-FFF2-40B4-BE49-F238E27FC236}">
                    <a16:creationId xmlns:a16="http://schemas.microsoft.com/office/drawing/2014/main" id="{B8ACD28E-2E1E-4CCD-B8E7-CE7A4171D7C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53559E7-DA32-45B1-9436-97F09AC1BA6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6D44DD88-8923-4D55-9DC5-D4A587938A2D}"/>
                </a:ext>
              </a:extLst>
            </p:cNvPr>
            <p:cNvGrpSpPr/>
            <p:nvPr/>
          </p:nvGrpSpPr>
          <p:grpSpPr>
            <a:xfrm>
              <a:off x="5641554" y="2414489"/>
              <a:ext cx="70085" cy="80447"/>
              <a:chOff x="2413166" y="2240280"/>
              <a:chExt cx="138097" cy="138097"/>
            </a:xfrm>
          </p:grpSpPr>
          <p:cxnSp>
            <p:nvCxnSpPr>
              <p:cNvPr id="148" name="Straight Connector 147">
                <a:extLst>
                  <a:ext uri="{FF2B5EF4-FFF2-40B4-BE49-F238E27FC236}">
                    <a16:creationId xmlns:a16="http://schemas.microsoft.com/office/drawing/2014/main" id="{5270C70A-5FD8-4B2C-8C56-8D8611C66E2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76B5AFC-8E5D-4F36-A97F-D64ABF7DAB1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8A5009B2-E45C-4D8C-9994-AB2035A9C151}"/>
                </a:ext>
              </a:extLst>
            </p:cNvPr>
            <p:cNvGrpSpPr/>
            <p:nvPr/>
          </p:nvGrpSpPr>
          <p:grpSpPr>
            <a:xfrm>
              <a:off x="5669696" y="2414489"/>
              <a:ext cx="70085" cy="80447"/>
              <a:chOff x="2413166" y="2240280"/>
              <a:chExt cx="138097" cy="138097"/>
            </a:xfrm>
          </p:grpSpPr>
          <p:cxnSp>
            <p:nvCxnSpPr>
              <p:cNvPr id="146" name="Straight Connector 145">
                <a:extLst>
                  <a:ext uri="{FF2B5EF4-FFF2-40B4-BE49-F238E27FC236}">
                    <a16:creationId xmlns:a16="http://schemas.microsoft.com/office/drawing/2014/main" id="{A0D568D4-6F3B-489C-BF76-AB58A0D7808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1E95033-E871-41B5-8C15-2C1BFA43D21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40" name="TextBox 39">
            <a:extLst>
              <a:ext uri="{FF2B5EF4-FFF2-40B4-BE49-F238E27FC236}">
                <a16:creationId xmlns:a16="http://schemas.microsoft.com/office/drawing/2014/main" id="{08D264EF-09D5-4503-9598-C4CA133AB249}"/>
              </a:ext>
            </a:extLst>
          </p:cNvPr>
          <p:cNvSpPr txBox="1"/>
          <p:nvPr/>
        </p:nvSpPr>
        <p:spPr>
          <a:xfrm>
            <a:off x="5194609" y="3357316"/>
            <a:ext cx="694055" cy="18527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88D29"/>
                </a:solidFill>
                <a:effectLst/>
                <a:uLnTx/>
                <a:uFillTx/>
                <a:latin typeface="Krub"/>
                <a:ea typeface="+mn-ea"/>
                <a:cs typeface="Arial"/>
                <a:sym typeface="Arial"/>
              </a:rPr>
              <a:t>83.1%</a:t>
            </a:r>
            <a:endParaRPr kumimoji="0" lang="en-IN" sz="1200" b="1" i="0" u="none" strike="noStrike" kern="0" cap="none" spc="0" normalizeH="0" baseline="0" noProof="0" dirty="0">
              <a:ln>
                <a:noFill/>
              </a:ln>
              <a:solidFill>
                <a:srgbClr val="F88D29"/>
              </a:solidFill>
              <a:effectLst/>
              <a:uLnTx/>
              <a:uFillTx/>
              <a:latin typeface="Krub"/>
              <a:ea typeface="+mn-ea"/>
              <a:cs typeface="Arial"/>
              <a:sym typeface="Arial"/>
            </a:endParaRPr>
          </a:p>
        </p:txBody>
      </p:sp>
      <p:sp>
        <p:nvSpPr>
          <p:cNvPr id="41" name="TextBox 40">
            <a:extLst>
              <a:ext uri="{FF2B5EF4-FFF2-40B4-BE49-F238E27FC236}">
                <a16:creationId xmlns:a16="http://schemas.microsoft.com/office/drawing/2014/main" id="{D5DEAB67-E3BD-4AAD-B61A-CFA80C31EA3C}"/>
              </a:ext>
            </a:extLst>
          </p:cNvPr>
          <p:cNvSpPr txBox="1"/>
          <p:nvPr/>
        </p:nvSpPr>
        <p:spPr>
          <a:xfrm>
            <a:off x="5186498" y="3692824"/>
            <a:ext cx="615403" cy="1662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Krub"/>
                <a:ea typeface="+mn-ea"/>
                <a:cs typeface="Arial"/>
                <a:sym typeface="Arial"/>
              </a:rPr>
              <a:t>76.5%</a:t>
            </a:r>
            <a:endParaRPr kumimoji="0" lang="en-IN" sz="1200" b="1" i="0" u="none" strike="noStrike" kern="0" cap="none" spc="0" normalizeH="0" baseline="0" noProof="0" dirty="0">
              <a:ln>
                <a:noFill/>
              </a:ln>
              <a:solidFill>
                <a:srgbClr val="C00000"/>
              </a:solidFill>
              <a:effectLst/>
              <a:uLnTx/>
              <a:uFillTx/>
              <a:latin typeface="Krub"/>
              <a:ea typeface="+mn-ea"/>
              <a:cs typeface="Arial"/>
              <a:sym typeface="Arial"/>
            </a:endParaRPr>
          </a:p>
        </p:txBody>
      </p:sp>
      <p:sp>
        <p:nvSpPr>
          <p:cNvPr id="42" name="TextBox 41">
            <a:extLst>
              <a:ext uri="{FF2B5EF4-FFF2-40B4-BE49-F238E27FC236}">
                <a16:creationId xmlns:a16="http://schemas.microsoft.com/office/drawing/2014/main" id="{28B5DFB3-B48D-4CE1-95A4-661DA758DAF1}"/>
              </a:ext>
            </a:extLst>
          </p:cNvPr>
          <p:cNvSpPr txBox="1"/>
          <p:nvPr/>
        </p:nvSpPr>
        <p:spPr>
          <a:xfrm>
            <a:off x="5141288" y="4122864"/>
            <a:ext cx="769464" cy="24227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66666"/>
                </a:solidFill>
                <a:effectLst/>
                <a:uLnTx/>
                <a:uFillTx/>
                <a:latin typeface="Krub"/>
                <a:ea typeface="+mn-ea"/>
                <a:cs typeface="Arial"/>
                <a:sym typeface="Arial"/>
              </a:rPr>
              <a:t>66.5%</a:t>
            </a:r>
            <a:endParaRPr kumimoji="0" lang="en-IN" sz="1200" b="1" i="0" u="none" strike="noStrike" kern="0" cap="none" spc="0" normalizeH="0" baseline="0" noProof="0" dirty="0">
              <a:ln>
                <a:noFill/>
              </a:ln>
              <a:solidFill>
                <a:srgbClr val="666666"/>
              </a:solidFill>
              <a:effectLst/>
              <a:uLnTx/>
              <a:uFillTx/>
              <a:latin typeface="Krub"/>
              <a:ea typeface="+mn-ea"/>
              <a:cs typeface="Arial"/>
              <a:sym typeface="Arial"/>
            </a:endParaRPr>
          </a:p>
        </p:txBody>
      </p:sp>
      <p:sp>
        <p:nvSpPr>
          <p:cNvPr id="43" name="TextBox 42">
            <a:extLst>
              <a:ext uri="{FF2B5EF4-FFF2-40B4-BE49-F238E27FC236}">
                <a16:creationId xmlns:a16="http://schemas.microsoft.com/office/drawing/2014/main" id="{9AEB772C-C9D3-4D61-9F6D-6EE50C7862BD}"/>
              </a:ext>
            </a:extLst>
          </p:cNvPr>
          <p:cNvSpPr txBox="1"/>
          <p:nvPr/>
        </p:nvSpPr>
        <p:spPr>
          <a:xfrm>
            <a:off x="4706611" y="4122864"/>
            <a:ext cx="525930" cy="13101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66666"/>
                </a:solidFill>
                <a:effectLst/>
                <a:uLnTx/>
                <a:uFillTx/>
                <a:latin typeface="Krub"/>
                <a:ea typeface="+mn-ea"/>
                <a:cs typeface="Arial"/>
                <a:sym typeface="Arial"/>
              </a:rPr>
              <a:t>FCR/BR</a:t>
            </a:r>
            <a:endParaRPr kumimoji="0" lang="en-IN" sz="1200" b="1" i="0" u="none" strike="noStrike" kern="0" cap="none" spc="0" normalizeH="0" baseline="0" noProof="0" dirty="0">
              <a:ln>
                <a:noFill/>
              </a:ln>
              <a:solidFill>
                <a:srgbClr val="666666"/>
              </a:solidFill>
              <a:effectLst/>
              <a:uLnTx/>
              <a:uFillTx/>
              <a:latin typeface="Krub"/>
              <a:ea typeface="+mn-ea"/>
              <a:cs typeface="Arial"/>
              <a:sym typeface="Arial"/>
            </a:endParaRPr>
          </a:p>
        </p:txBody>
      </p:sp>
      <p:sp>
        <p:nvSpPr>
          <p:cNvPr id="44" name="TextBox 43">
            <a:extLst>
              <a:ext uri="{FF2B5EF4-FFF2-40B4-BE49-F238E27FC236}">
                <a16:creationId xmlns:a16="http://schemas.microsoft.com/office/drawing/2014/main" id="{04BCB2A8-DE8D-4E75-9E12-EA8D7F856231}"/>
              </a:ext>
            </a:extLst>
          </p:cNvPr>
          <p:cNvSpPr txBox="1"/>
          <p:nvPr/>
        </p:nvSpPr>
        <p:spPr>
          <a:xfrm>
            <a:off x="4919972" y="3388399"/>
            <a:ext cx="348082" cy="12311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88D29"/>
                </a:solidFill>
                <a:effectLst/>
                <a:uLnTx/>
                <a:uFillTx/>
                <a:latin typeface="Krub"/>
                <a:ea typeface="+mn-ea"/>
                <a:cs typeface="Arial"/>
                <a:sym typeface="Arial"/>
              </a:rPr>
              <a:t>AVO</a:t>
            </a:r>
            <a:endParaRPr kumimoji="0" lang="en-IN" sz="1200" b="1" i="0" u="none" strike="noStrike" kern="0" cap="none" spc="0" normalizeH="0" baseline="0" noProof="0" dirty="0">
              <a:ln>
                <a:noFill/>
              </a:ln>
              <a:solidFill>
                <a:srgbClr val="F88D29"/>
              </a:solidFill>
              <a:effectLst/>
              <a:uLnTx/>
              <a:uFillTx/>
              <a:latin typeface="Krub"/>
              <a:ea typeface="+mn-ea"/>
              <a:cs typeface="Arial"/>
              <a:sym typeface="Arial"/>
            </a:endParaRPr>
          </a:p>
        </p:txBody>
      </p:sp>
      <p:sp>
        <p:nvSpPr>
          <p:cNvPr id="45" name="TextBox 44">
            <a:extLst>
              <a:ext uri="{FF2B5EF4-FFF2-40B4-BE49-F238E27FC236}">
                <a16:creationId xmlns:a16="http://schemas.microsoft.com/office/drawing/2014/main" id="{DECDD86C-ACBC-43E3-9CB8-54F066C75784}"/>
              </a:ext>
            </a:extLst>
          </p:cNvPr>
          <p:cNvSpPr txBox="1"/>
          <p:nvPr/>
        </p:nvSpPr>
        <p:spPr>
          <a:xfrm>
            <a:off x="4919972" y="3697779"/>
            <a:ext cx="348082" cy="12311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Krub"/>
                <a:ea typeface="+mn-ea"/>
                <a:cs typeface="Arial"/>
                <a:sym typeface="Arial"/>
              </a:rPr>
              <a:t>AV</a:t>
            </a:r>
            <a:endParaRPr kumimoji="0" lang="en-IN" sz="1200" b="1" i="0" u="none" strike="noStrike" kern="0" cap="none" spc="0" normalizeH="0" baseline="0" noProof="0" dirty="0">
              <a:ln>
                <a:noFill/>
              </a:ln>
              <a:solidFill>
                <a:srgbClr val="C00000"/>
              </a:solidFill>
              <a:effectLst/>
              <a:uLnTx/>
              <a:uFillTx/>
              <a:latin typeface="Krub"/>
              <a:ea typeface="+mn-ea"/>
              <a:cs typeface="Arial"/>
              <a:sym typeface="Arial"/>
            </a:endParaRPr>
          </a:p>
        </p:txBody>
      </p:sp>
      <p:sp>
        <p:nvSpPr>
          <p:cNvPr id="951" name="Rectangle 950">
            <a:extLst>
              <a:ext uri="{FF2B5EF4-FFF2-40B4-BE49-F238E27FC236}">
                <a16:creationId xmlns:a16="http://schemas.microsoft.com/office/drawing/2014/main" id="{70B0B91F-EFE5-4099-8F6A-465784910CF8}"/>
              </a:ext>
            </a:extLst>
          </p:cNvPr>
          <p:cNvSpPr>
            <a:spLocks/>
          </p:cNvSpPr>
          <p:nvPr/>
        </p:nvSpPr>
        <p:spPr>
          <a:xfrm>
            <a:off x="288925" y="6065568"/>
            <a:ext cx="5559427" cy="293068"/>
          </a:xfrm>
          <a:prstGeom prst="rect">
            <a:avLst/>
          </a:prstGeom>
          <a:solidFill>
            <a:schemeClr val="bg1">
              <a:lumMod val="95000"/>
            </a:schemeClr>
          </a:solidFill>
          <a:ln w="12700">
            <a:noFill/>
          </a:ln>
        </p:spPr>
        <p:txBody>
          <a:bodyPr spcFirstLastPara="1" wrap="square" lIns="91440" tIns="91440" rIns="45720" bIns="9144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Krub"/>
                <a:ea typeface="+mn-ea"/>
                <a:cs typeface="Krub" pitchFamily="2" charset="-34"/>
                <a:sym typeface="Arial"/>
              </a:rPr>
              <a:t>Median PFS was NR for AV and AVO, and was 47.6 mo for FCR/BR</a:t>
            </a:r>
          </a:p>
        </p:txBody>
      </p:sp>
      <p:graphicFrame>
        <p:nvGraphicFramePr>
          <p:cNvPr id="953" name="Table 952">
            <a:extLst>
              <a:ext uri="{FF2B5EF4-FFF2-40B4-BE49-F238E27FC236}">
                <a16:creationId xmlns:a16="http://schemas.microsoft.com/office/drawing/2014/main" id="{75A99E6F-7083-4699-B177-1C4BDF9169C1}"/>
              </a:ext>
            </a:extLst>
          </p:cNvPr>
          <p:cNvGraphicFramePr>
            <a:graphicFrameLocks noGrp="1"/>
          </p:cNvGraphicFramePr>
          <p:nvPr/>
        </p:nvGraphicFramePr>
        <p:xfrm>
          <a:off x="6258120" y="5354234"/>
          <a:ext cx="5706872" cy="628709"/>
        </p:xfrm>
        <a:graphic>
          <a:graphicData uri="http://schemas.openxmlformats.org/drawingml/2006/table">
            <a:tbl>
              <a:tblPr>
                <a:tableStyleId>{5C22544A-7EE6-4342-B048-85BDC9FD1C3A}</a:tableStyleId>
              </a:tblPr>
              <a:tblGrid>
                <a:gridCol w="572743">
                  <a:extLst>
                    <a:ext uri="{9D8B030D-6E8A-4147-A177-3AD203B41FA5}">
                      <a16:colId xmlns:a16="http://schemas.microsoft.com/office/drawing/2014/main" val="1118689753"/>
                    </a:ext>
                  </a:extLst>
                </a:gridCol>
                <a:gridCol w="466739">
                  <a:extLst>
                    <a:ext uri="{9D8B030D-6E8A-4147-A177-3AD203B41FA5}">
                      <a16:colId xmlns:a16="http://schemas.microsoft.com/office/drawing/2014/main" val="3191418099"/>
                    </a:ext>
                  </a:extLst>
                </a:gridCol>
                <a:gridCol w="466739">
                  <a:extLst>
                    <a:ext uri="{9D8B030D-6E8A-4147-A177-3AD203B41FA5}">
                      <a16:colId xmlns:a16="http://schemas.microsoft.com/office/drawing/2014/main" val="3789158150"/>
                    </a:ext>
                  </a:extLst>
                </a:gridCol>
                <a:gridCol w="466739">
                  <a:extLst>
                    <a:ext uri="{9D8B030D-6E8A-4147-A177-3AD203B41FA5}">
                      <a16:colId xmlns:a16="http://schemas.microsoft.com/office/drawing/2014/main" val="3197774802"/>
                    </a:ext>
                  </a:extLst>
                </a:gridCol>
                <a:gridCol w="466739">
                  <a:extLst>
                    <a:ext uri="{9D8B030D-6E8A-4147-A177-3AD203B41FA5}">
                      <a16:colId xmlns:a16="http://schemas.microsoft.com/office/drawing/2014/main" val="1311092253"/>
                    </a:ext>
                  </a:extLst>
                </a:gridCol>
                <a:gridCol w="466739">
                  <a:extLst>
                    <a:ext uri="{9D8B030D-6E8A-4147-A177-3AD203B41FA5}">
                      <a16:colId xmlns:a16="http://schemas.microsoft.com/office/drawing/2014/main" val="3845048352"/>
                    </a:ext>
                  </a:extLst>
                </a:gridCol>
                <a:gridCol w="466739">
                  <a:extLst>
                    <a:ext uri="{9D8B030D-6E8A-4147-A177-3AD203B41FA5}">
                      <a16:colId xmlns:a16="http://schemas.microsoft.com/office/drawing/2014/main" val="1661089670"/>
                    </a:ext>
                  </a:extLst>
                </a:gridCol>
                <a:gridCol w="466739">
                  <a:extLst>
                    <a:ext uri="{9D8B030D-6E8A-4147-A177-3AD203B41FA5}">
                      <a16:colId xmlns:a16="http://schemas.microsoft.com/office/drawing/2014/main" val="2943150752"/>
                    </a:ext>
                  </a:extLst>
                </a:gridCol>
                <a:gridCol w="466739">
                  <a:extLst>
                    <a:ext uri="{9D8B030D-6E8A-4147-A177-3AD203B41FA5}">
                      <a16:colId xmlns:a16="http://schemas.microsoft.com/office/drawing/2014/main" val="2264181548"/>
                    </a:ext>
                  </a:extLst>
                </a:gridCol>
                <a:gridCol w="466739">
                  <a:extLst>
                    <a:ext uri="{9D8B030D-6E8A-4147-A177-3AD203B41FA5}">
                      <a16:colId xmlns:a16="http://schemas.microsoft.com/office/drawing/2014/main" val="3592702772"/>
                    </a:ext>
                  </a:extLst>
                </a:gridCol>
                <a:gridCol w="466739">
                  <a:extLst>
                    <a:ext uri="{9D8B030D-6E8A-4147-A177-3AD203B41FA5}">
                      <a16:colId xmlns:a16="http://schemas.microsoft.com/office/drawing/2014/main" val="928716666"/>
                    </a:ext>
                  </a:extLst>
                </a:gridCol>
                <a:gridCol w="466739">
                  <a:extLst>
                    <a:ext uri="{9D8B030D-6E8A-4147-A177-3AD203B41FA5}">
                      <a16:colId xmlns:a16="http://schemas.microsoft.com/office/drawing/2014/main" val="38411256"/>
                    </a:ext>
                  </a:extLst>
                </a:gridCol>
              </a:tblGrid>
              <a:tr h="206471">
                <a:tc gridSpan="6">
                  <a:txBody>
                    <a:bodyPr/>
                    <a:lstStyle/>
                    <a:p>
                      <a:pPr algn="l" fontAlgn="ctr"/>
                      <a:r>
                        <a:rPr lang="en-US" sz="800" b="1" i="0" u="none" strike="noStrike" baseline="0" dirty="0">
                          <a:solidFill>
                            <a:schemeClr val="tx1"/>
                          </a:solidFill>
                          <a:effectLst/>
                          <a:latin typeface="+mn-lt"/>
                        </a:rPr>
                        <a:t>Patients at Risk</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100" b="0" i="0" u="none" strike="noStrike" dirty="0">
                        <a:solidFill>
                          <a:schemeClr val="tx1"/>
                        </a:solidFill>
                        <a:effectLst/>
                        <a:latin typeface="+mn-lt"/>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800" b="1" i="0" u="none" strike="noStrike" baseline="0" dirty="0">
                        <a:solidFill>
                          <a:schemeClr val="tx1"/>
                        </a:solidFill>
                        <a:effectLst/>
                        <a:latin typeface="+mn-lt"/>
                      </a:endParaRP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079587"/>
                  </a:ext>
                </a:extLst>
              </a:tr>
              <a:tr h="140746">
                <a:tc>
                  <a:txBody>
                    <a:bodyPr/>
                    <a:lstStyle/>
                    <a:p>
                      <a:pPr algn="l" fontAlgn="ctr"/>
                      <a:r>
                        <a:rPr lang="en-US" sz="800" b="1" i="0" u="none" strike="noStrike" baseline="0" dirty="0">
                          <a:solidFill>
                            <a:srgbClr val="C00000"/>
                          </a:solidFill>
                          <a:effectLst/>
                          <a:latin typeface="+mn-lt"/>
                        </a:rPr>
                        <a:t>AV</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291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281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277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275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270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233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142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58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rgbClr val="C00000"/>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1674423"/>
                  </a:ext>
                </a:extLst>
              </a:tr>
              <a:tr h="140746">
                <a:tc>
                  <a:txBody>
                    <a:bodyPr/>
                    <a:lstStyle/>
                    <a:p>
                      <a:pPr algn="l" fontAlgn="ctr"/>
                      <a:r>
                        <a:rPr lang="en-US" sz="800" b="1" i="0" u="none" strike="noStrike" baseline="0" dirty="0">
                          <a:solidFill>
                            <a:schemeClr val="accent5"/>
                          </a:solidFill>
                          <a:effectLst/>
                          <a:latin typeface="+mn-lt"/>
                        </a:rPr>
                        <a:t>AVO</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286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223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143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64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5"/>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2257390"/>
                  </a:ext>
                </a:extLst>
              </a:tr>
              <a:tr h="140746">
                <a:tc>
                  <a:txBody>
                    <a:bodyPr/>
                    <a:lstStyle/>
                    <a:p>
                      <a:pPr algn="l" fontAlgn="ctr"/>
                      <a:r>
                        <a:rPr lang="en-US" sz="800" b="1" i="0" u="none" strike="noStrike" baseline="0" dirty="0">
                          <a:solidFill>
                            <a:schemeClr val="accent6"/>
                          </a:solidFill>
                          <a:effectLst/>
                          <a:latin typeface="+mn-lt"/>
                        </a:rPr>
                        <a:t>FCR/BR</a:t>
                      </a:r>
                    </a:p>
                  </a:txBody>
                  <a:tcPr marL="3600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247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236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217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45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13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dirty="0">
                          <a:solidFill>
                            <a:schemeClr val="accent6"/>
                          </a:solidFill>
                          <a:effectLst/>
                          <a:latin typeface="+mn-lt"/>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684038"/>
                  </a:ext>
                </a:extLst>
              </a:tr>
            </a:tbl>
          </a:graphicData>
        </a:graphic>
      </p:graphicFrame>
      <p:grpSp>
        <p:nvGrpSpPr>
          <p:cNvPr id="955" name="Group 954">
            <a:extLst>
              <a:ext uri="{FF2B5EF4-FFF2-40B4-BE49-F238E27FC236}">
                <a16:creationId xmlns:a16="http://schemas.microsoft.com/office/drawing/2014/main" id="{08453826-AD7B-4391-8AB8-2577144001A7}"/>
              </a:ext>
            </a:extLst>
          </p:cNvPr>
          <p:cNvGrpSpPr/>
          <p:nvPr/>
        </p:nvGrpSpPr>
        <p:grpSpPr>
          <a:xfrm>
            <a:off x="6931543" y="3073499"/>
            <a:ext cx="4638157" cy="1014735"/>
            <a:chOff x="3349480" y="1893306"/>
            <a:chExt cx="6003509" cy="1601179"/>
          </a:xfrm>
        </p:grpSpPr>
        <p:sp>
          <p:nvSpPr>
            <p:cNvPr id="1571" name="Graphic 7">
              <a:extLst>
                <a:ext uri="{FF2B5EF4-FFF2-40B4-BE49-F238E27FC236}">
                  <a16:creationId xmlns:a16="http://schemas.microsoft.com/office/drawing/2014/main" id="{3BA34230-F38C-4A23-B670-C1F5B48A410F}"/>
                </a:ext>
              </a:extLst>
            </p:cNvPr>
            <p:cNvSpPr/>
            <p:nvPr/>
          </p:nvSpPr>
          <p:spPr>
            <a:xfrm>
              <a:off x="3349480" y="1921881"/>
              <a:ext cx="5957513" cy="1517184"/>
            </a:xfrm>
            <a:custGeom>
              <a:avLst/>
              <a:gdLst>
                <a:gd name="connsiteX0" fmla="*/ 0 w 5927579"/>
                <a:gd name="connsiteY0" fmla="*/ 0 h 1522707"/>
                <a:gd name="connsiteX1" fmla="*/ 339728 w 5927579"/>
                <a:gd name="connsiteY1" fmla="*/ 0 h 1522707"/>
                <a:gd name="connsiteX2" fmla="*/ 339728 w 5927579"/>
                <a:gd name="connsiteY2" fmla="*/ 31485 h 1522707"/>
                <a:gd name="connsiteX3" fmla="*/ 721921 w 5927579"/>
                <a:gd name="connsiteY3" fmla="*/ 31485 h 1522707"/>
                <a:gd name="connsiteX4" fmla="*/ 721921 w 5927579"/>
                <a:gd name="connsiteY4" fmla="*/ 43861 h 1522707"/>
                <a:gd name="connsiteX5" fmla="*/ 1000983 w 5927579"/>
                <a:gd name="connsiteY5" fmla="*/ 43861 h 1522707"/>
                <a:gd name="connsiteX6" fmla="*/ 1158714 w 5927579"/>
                <a:gd name="connsiteY6" fmla="*/ 43861 h 1522707"/>
                <a:gd name="connsiteX7" fmla="*/ 1158714 w 5927579"/>
                <a:gd name="connsiteY7" fmla="*/ 64002 h 1522707"/>
                <a:gd name="connsiteX8" fmla="*/ 1264818 w 5927579"/>
                <a:gd name="connsiteY8" fmla="*/ 64002 h 1522707"/>
                <a:gd name="connsiteX9" fmla="*/ 1264818 w 5927579"/>
                <a:gd name="connsiteY9" fmla="*/ 82627 h 1522707"/>
                <a:gd name="connsiteX10" fmla="*/ 1298245 w 5927579"/>
                <a:gd name="connsiteY10" fmla="*/ 82627 h 1522707"/>
                <a:gd name="connsiteX11" fmla="*/ 1298245 w 5927579"/>
                <a:gd name="connsiteY11" fmla="*/ 102768 h 1522707"/>
                <a:gd name="connsiteX12" fmla="*/ 2164732 w 5927579"/>
                <a:gd name="connsiteY12" fmla="*/ 102768 h 1522707"/>
                <a:gd name="connsiteX13" fmla="*/ 2164732 w 5927579"/>
                <a:gd name="connsiteY13" fmla="*/ 115265 h 1522707"/>
                <a:gd name="connsiteX14" fmla="*/ 2677417 w 5927579"/>
                <a:gd name="connsiteY14" fmla="*/ 115265 h 1522707"/>
                <a:gd name="connsiteX15" fmla="*/ 2677417 w 5927579"/>
                <a:gd name="connsiteY15" fmla="*/ 133707 h 1522707"/>
                <a:gd name="connsiteX16" fmla="*/ 3005801 w 5927579"/>
                <a:gd name="connsiteY16" fmla="*/ 133707 h 1522707"/>
                <a:gd name="connsiteX17" fmla="*/ 3005801 w 5927579"/>
                <a:gd name="connsiteY17" fmla="*/ 149237 h 1522707"/>
                <a:gd name="connsiteX18" fmla="*/ 3269878 w 5927579"/>
                <a:gd name="connsiteY18" fmla="*/ 149237 h 1522707"/>
                <a:gd name="connsiteX19" fmla="*/ 3292324 w 5927579"/>
                <a:gd name="connsiteY19" fmla="*/ 149237 h 1522707"/>
                <a:gd name="connsiteX20" fmla="*/ 3292324 w 5927579"/>
                <a:gd name="connsiteY20" fmla="*/ 160036 h 1522707"/>
                <a:gd name="connsiteX21" fmla="*/ 4100997 w 5927579"/>
                <a:gd name="connsiteY21" fmla="*/ 160036 h 1522707"/>
                <a:gd name="connsiteX22" fmla="*/ 5035248 w 5927579"/>
                <a:gd name="connsiteY22" fmla="*/ 160036 h 1522707"/>
                <a:gd name="connsiteX23" fmla="*/ 5844952 w 5927579"/>
                <a:gd name="connsiteY23" fmla="*/ 160036 h 1522707"/>
                <a:gd name="connsiteX24" fmla="*/ 5844952 w 5927579"/>
                <a:gd name="connsiteY24" fmla="*/ 1522707 h 1522707"/>
                <a:gd name="connsiteX25" fmla="*/ 5927579 w 5927579"/>
                <a:gd name="connsiteY25" fmla="*/ 1522707 h 152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7579" h="1522707">
                  <a:moveTo>
                    <a:pt x="0" y="0"/>
                  </a:moveTo>
                  <a:lnTo>
                    <a:pt x="339728" y="0"/>
                  </a:lnTo>
                  <a:lnTo>
                    <a:pt x="339728" y="31485"/>
                  </a:lnTo>
                  <a:lnTo>
                    <a:pt x="721921" y="31485"/>
                  </a:lnTo>
                  <a:lnTo>
                    <a:pt x="721921" y="43861"/>
                  </a:lnTo>
                  <a:lnTo>
                    <a:pt x="1000983" y="43861"/>
                  </a:lnTo>
                  <a:lnTo>
                    <a:pt x="1158714" y="43861"/>
                  </a:lnTo>
                  <a:lnTo>
                    <a:pt x="1158714" y="64002"/>
                  </a:lnTo>
                  <a:lnTo>
                    <a:pt x="1264818" y="64002"/>
                  </a:lnTo>
                  <a:lnTo>
                    <a:pt x="1264818" y="82627"/>
                  </a:lnTo>
                  <a:lnTo>
                    <a:pt x="1298245" y="82627"/>
                  </a:lnTo>
                  <a:lnTo>
                    <a:pt x="1298245" y="102768"/>
                  </a:lnTo>
                  <a:lnTo>
                    <a:pt x="2164732" y="102768"/>
                  </a:lnTo>
                  <a:lnTo>
                    <a:pt x="2164732" y="115265"/>
                  </a:lnTo>
                  <a:lnTo>
                    <a:pt x="2677417" y="115265"/>
                  </a:lnTo>
                  <a:lnTo>
                    <a:pt x="2677417" y="133707"/>
                  </a:lnTo>
                  <a:lnTo>
                    <a:pt x="3005801" y="133707"/>
                  </a:lnTo>
                  <a:lnTo>
                    <a:pt x="3005801" y="149237"/>
                  </a:lnTo>
                  <a:lnTo>
                    <a:pt x="3269878" y="149237"/>
                  </a:lnTo>
                  <a:lnTo>
                    <a:pt x="3292324" y="149237"/>
                  </a:lnTo>
                  <a:lnTo>
                    <a:pt x="3292324" y="160036"/>
                  </a:lnTo>
                  <a:lnTo>
                    <a:pt x="4100997" y="160036"/>
                  </a:lnTo>
                  <a:lnTo>
                    <a:pt x="5035248" y="160036"/>
                  </a:lnTo>
                  <a:lnTo>
                    <a:pt x="5844952" y="160036"/>
                  </a:lnTo>
                  <a:lnTo>
                    <a:pt x="5844952" y="1522707"/>
                  </a:lnTo>
                  <a:lnTo>
                    <a:pt x="5927579" y="1522707"/>
                  </a:lnTo>
                </a:path>
              </a:pathLst>
            </a:custGeom>
            <a:noFill/>
            <a:ln w="19050" cap="flat">
              <a:solidFill>
                <a:srgbClr val="C00000"/>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572" name="Group 1571">
              <a:extLst>
                <a:ext uri="{FF2B5EF4-FFF2-40B4-BE49-F238E27FC236}">
                  <a16:creationId xmlns:a16="http://schemas.microsoft.com/office/drawing/2014/main" id="{B8C90A43-1629-481F-97B5-2C5E04B13072}"/>
                </a:ext>
              </a:extLst>
            </p:cNvPr>
            <p:cNvGrpSpPr/>
            <p:nvPr/>
          </p:nvGrpSpPr>
          <p:grpSpPr>
            <a:xfrm>
              <a:off x="3839556" y="1893306"/>
              <a:ext cx="105756" cy="105756"/>
              <a:chOff x="2413166" y="2240280"/>
              <a:chExt cx="138097" cy="138097"/>
            </a:xfrm>
          </p:grpSpPr>
          <p:cxnSp>
            <p:nvCxnSpPr>
              <p:cNvPr id="1786" name="Straight Connector 1785">
                <a:extLst>
                  <a:ext uri="{FF2B5EF4-FFF2-40B4-BE49-F238E27FC236}">
                    <a16:creationId xmlns:a16="http://schemas.microsoft.com/office/drawing/2014/main" id="{50AFBBC0-9E32-4CA4-95D8-9E91723C344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7" name="Straight Connector 1786">
                <a:extLst>
                  <a:ext uri="{FF2B5EF4-FFF2-40B4-BE49-F238E27FC236}">
                    <a16:creationId xmlns:a16="http://schemas.microsoft.com/office/drawing/2014/main" id="{7C61854C-AE13-4E88-B2EA-EACDA56942A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3" name="Group 1572">
              <a:extLst>
                <a:ext uri="{FF2B5EF4-FFF2-40B4-BE49-F238E27FC236}">
                  <a16:creationId xmlns:a16="http://schemas.microsoft.com/office/drawing/2014/main" id="{62D6D42D-9427-4831-83B6-614A55AF6797}"/>
                </a:ext>
              </a:extLst>
            </p:cNvPr>
            <p:cNvGrpSpPr/>
            <p:nvPr/>
          </p:nvGrpSpPr>
          <p:grpSpPr>
            <a:xfrm>
              <a:off x="5674706" y="1989826"/>
              <a:ext cx="105756" cy="105756"/>
              <a:chOff x="2413166" y="2240280"/>
              <a:chExt cx="138097" cy="138097"/>
            </a:xfrm>
          </p:grpSpPr>
          <p:cxnSp>
            <p:nvCxnSpPr>
              <p:cNvPr id="1784" name="Straight Connector 1783">
                <a:extLst>
                  <a:ext uri="{FF2B5EF4-FFF2-40B4-BE49-F238E27FC236}">
                    <a16:creationId xmlns:a16="http://schemas.microsoft.com/office/drawing/2014/main" id="{CD2B7158-EE55-427D-B6E7-73DD40E82F6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5" name="Straight Connector 1784">
                <a:extLst>
                  <a:ext uri="{FF2B5EF4-FFF2-40B4-BE49-F238E27FC236}">
                    <a16:creationId xmlns:a16="http://schemas.microsoft.com/office/drawing/2014/main" id="{7A9D41EC-228C-4D9E-AB4E-8FF7F655E09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4" name="Group 1573">
              <a:extLst>
                <a:ext uri="{FF2B5EF4-FFF2-40B4-BE49-F238E27FC236}">
                  <a16:creationId xmlns:a16="http://schemas.microsoft.com/office/drawing/2014/main" id="{E0133E11-246B-4C1A-A526-7BB2245C2ADE}"/>
                </a:ext>
              </a:extLst>
            </p:cNvPr>
            <p:cNvGrpSpPr/>
            <p:nvPr/>
          </p:nvGrpSpPr>
          <p:grpSpPr>
            <a:xfrm>
              <a:off x="6439362" y="2025386"/>
              <a:ext cx="105756" cy="105756"/>
              <a:chOff x="2413166" y="2240280"/>
              <a:chExt cx="138097" cy="138097"/>
            </a:xfrm>
          </p:grpSpPr>
          <p:cxnSp>
            <p:nvCxnSpPr>
              <p:cNvPr id="1782" name="Straight Connector 1781">
                <a:extLst>
                  <a:ext uri="{FF2B5EF4-FFF2-40B4-BE49-F238E27FC236}">
                    <a16:creationId xmlns:a16="http://schemas.microsoft.com/office/drawing/2014/main" id="{C42D52F6-2A97-4B5D-99D9-6BE97F2DBCB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3" name="Straight Connector 1782">
                <a:extLst>
                  <a:ext uri="{FF2B5EF4-FFF2-40B4-BE49-F238E27FC236}">
                    <a16:creationId xmlns:a16="http://schemas.microsoft.com/office/drawing/2014/main" id="{550B408E-34DE-4A66-9D51-BB03F9A1581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5" name="Group 1574">
              <a:extLst>
                <a:ext uri="{FF2B5EF4-FFF2-40B4-BE49-F238E27FC236}">
                  <a16:creationId xmlns:a16="http://schemas.microsoft.com/office/drawing/2014/main" id="{869E0B89-115C-48AD-83A2-F8AA7B631C52}"/>
                </a:ext>
              </a:extLst>
            </p:cNvPr>
            <p:cNvGrpSpPr/>
            <p:nvPr/>
          </p:nvGrpSpPr>
          <p:grpSpPr>
            <a:xfrm>
              <a:off x="6588019" y="2025386"/>
              <a:ext cx="105756" cy="105756"/>
              <a:chOff x="2413166" y="2240280"/>
              <a:chExt cx="138097" cy="138097"/>
            </a:xfrm>
          </p:grpSpPr>
          <p:cxnSp>
            <p:nvCxnSpPr>
              <p:cNvPr id="1780" name="Straight Connector 1779">
                <a:extLst>
                  <a:ext uri="{FF2B5EF4-FFF2-40B4-BE49-F238E27FC236}">
                    <a16:creationId xmlns:a16="http://schemas.microsoft.com/office/drawing/2014/main" id="{EE512EF3-84F7-431C-90AC-630059B41A3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1" name="Straight Connector 1780">
                <a:extLst>
                  <a:ext uri="{FF2B5EF4-FFF2-40B4-BE49-F238E27FC236}">
                    <a16:creationId xmlns:a16="http://schemas.microsoft.com/office/drawing/2014/main" id="{5E988015-2DDE-4756-9C4F-858E80F9D3E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6" name="Group 1575">
              <a:extLst>
                <a:ext uri="{FF2B5EF4-FFF2-40B4-BE49-F238E27FC236}">
                  <a16:creationId xmlns:a16="http://schemas.microsoft.com/office/drawing/2014/main" id="{9F2C5504-8AE1-437E-8222-B076881F68C4}"/>
                </a:ext>
              </a:extLst>
            </p:cNvPr>
            <p:cNvGrpSpPr/>
            <p:nvPr/>
          </p:nvGrpSpPr>
          <p:grpSpPr>
            <a:xfrm>
              <a:off x="6673733" y="2025386"/>
              <a:ext cx="105756" cy="105756"/>
              <a:chOff x="2413166" y="2240280"/>
              <a:chExt cx="138097" cy="138097"/>
            </a:xfrm>
          </p:grpSpPr>
          <p:cxnSp>
            <p:nvCxnSpPr>
              <p:cNvPr id="1778" name="Straight Connector 1777">
                <a:extLst>
                  <a:ext uri="{FF2B5EF4-FFF2-40B4-BE49-F238E27FC236}">
                    <a16:creationId xmlns:a16="http://schemas.microsoft.com/office/drawing/2014/main" id="{D56DD504-F11E-4335-9978-F67E40AB78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9" name="Straight Connector 1778">
                <a:extLst>
                  <a:ext uri="{FF2B5EF4-FFF2-40B4-BE49-F238E27FC236}">
                    <a16:creationId xmlns:a16="http://schemas.microsoft.com/office/drawing/2014/main" id="{07538003-469A-4718-8A4B-339D23CC46E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7" name="Group 1576">
              <a:extLst>
                <a:ext uri="{FF2B5EF4-FFF2-40B4-BE49-F238E27FC236}">
                  <a16:creationId xmlns:a16="http://schemas.microsoft.com/office/drawing/2014/main" id="{576ADBAE-908B-4A1D-B3B3-6231A5436C3B}"/>
                </a:ext>
              </a:extLst>
            </p:cNvPr>
            <p:cNvGrpSpPr/>
            <p:nvPr/>
          </p:nvGrpSpPr>
          <p:grpSpPr>
            <a:xfrm>
              <a:off x="6693775" y="2025386"/>
              <a:ext cx="105756" cy="105756"/>
              <a:chOff x="2413166" y="2240280"/>
              <a:chExt cx="138097" cy="138097"/>
            </a:xfrm>
          </p:grpSpPr>
          <p:cxnSp>
            <p:nvCxnSpPr>
              <p:cNvPr id="1776" name="Straight Connector 1775">
                <a:extLst>
                  <a:ext uri="{FF2B5EF4-FFF2-40B4-BE49-F238E27FC236}">
                    <a16:creationId xmlns:a16="http://schemas.microsoft.com/office/drawing/2014/main" id="{C16DC8DD-996B-4ECF-89D0-8B8716E801D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7" name="Straight Connector 1776">
                <a:extLst>
                  <a:ext uri="{FF2B5EF4-FFF2-40B4-BE49-F238E27FC236}">
                    <a16:creationId xmlns:a16="http://schemas.microsoft.com/office/drawing/2014/main" id="{2D2AE8C6-147B-4BE0-91A7-E569A36D2B0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8" name="Group 1577">
              <a:extLst>
                <a:ext uri="{FF2B5EF4-FFF2-40B4-BE49-F238E27FC236}">
                  <a16:creationId xmlns:a16="http://schemas.microsoft.com/office/drawing/2014/main" id="{AC47C2C3-AB2A-49DB-BD46-2DBCCF40EB79}"/>
                </a:ext>
              </a:extLst>
            </p:cNvPr>
            <p:cNvGrpSpPr/>
            <p:nvPr/>
          </p:nvGrpSpPr>
          <p:grpSpPr>
            <a:xfrm>
              <a:off x="6779488" y="2025386"/>
              <a:ext cx="105756" cy="105756"/>
              <a:chOff x="2413166" y="2240280"/>
              <a:chExt cx="138097" cy="138097"/>
            </a:xfrm>
          </p:grpSpPr>
          <p:cxnSp>
            <p:nvCxnSpPr>
              <p:cNvPr id="1774" name="Straight Connector 1773">
                <a:extLst>
                  <a:ext uri="{FF2B5EF4-FFF2-40B4-BE49-F238E27FC236}">
                    <a16:creationId xmlns:a16="http://schemas.microsoft.com/office/drawing/2014/main" id="{EFF845C6-16BD-4BCD-9B67-3492A092BDF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5" name="Straight Connector 1774">
                <a:extLst>
                  <a:ext uri="{FF2B5EF4-FFF2-40B4-BE49-F238E27FC236}">
                    <a16:creationId xmlns:a16="http://schemas.microsoft.com/office/drawing/2014/main" id="{767891B3-C639-46B9-BB14-9A9ED768B43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79" name="Group 1578">
              <a:extLst>
                <a:ext uri="{FF2B5EF4-FFF2-40B4-BE49-F238E27FC236}">
                  <a16:creationId xmlns:a16="http://schemas.microsoft.com/office/drawing/2014/main" id="{A7B1CEF3-1F12-4434-A32E-EFE51E762E78}"/>
                </a:ext>
              </a:extLst>
            </p:cNvPr>
            <p:cNvGrpSpPr/>
            <p:nvPr/>
          </p:nvGrpSpPr>
          <p:grpSpPr>
            <a:xfrm>
              <a:off x="6851416" y="2025386"/>
              <a:ext cx="105756" cy="105756"/>
              <a:chOff x="2413166" y="2240280"/>
              <a:chExt cx="138097" cy="138097"/>
            </a:xfrm>
          </p:grpSpPr>
          <p:cxnSp>
            <p:nvCxnSpPr>
              <p:cNvPr id="1772" name="Straight Connector 1771">
                <a:extLst>
                  <a:ext uri="{FF2B5EF4-FFF2-40B4-BE49-F238E27FC236}">
                    <a16:creationId xmlns:a16="http://schemas.microsoft.com/office/drawing/2014/main" id="{648A7B0D-6D74-4FC8-9FDD-AC6B4AC4DCF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3" name="Straight Connector 1772">
                <a:extLst>
                  <a:ext uri="{FF2B5EF4-FFF2-40B4-BE49-F238E27FC236}">
                    <a16:creationId xmlns:a16="http://schemas.microsoft.com/office/drawing/2014/main" id="{25024EE8-E97E-4C24-90E0-A637EC5A7DC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0" name="Group 1579">
              <a:extLst>
                <a:ext uri="{FF2B5EF4-FFF2-40B4-BE49-F238E27FC236}">
                  <a16:creationId xmlns:a16="http://schemas.microsoft.com/office/drawing/2014/main" id="{61B6211C-D3C5-4D04-A492-2D9883F59854}"/>
                </a:ext>
              </a:extLst>
            </p:cNvPr>
            <p:cNvGrpSpPr/>
            <p:nvPr/>
          </p:nvGrpSpPr>
          <p:grpSpPr>
            <a:xfrm>
              <a:off x="6877578" y="2025386"/>
              <a:ext cx="105756" cy="105756"/>
              <a:chOff x="2413166" y="2240280"/>
              <a:chExt cx="138097" cy="138097"/>
            </a:xfrm>
          </p:grpSpPr>
          <p:cxnSp>
            <p:nvCxnSpPr>
              <p:cNvPr id="1770" name="Straight Connector 1769">
                <a:extLst>
                  <a:ext uri="{FF2B5EF4-FFF2-40B4-BE49-F238E27FC236}">
                    <a16:creationId xmlns:a16="http://schemas.microsoft.com/office/drawing/2014/main" id="{E0E6ADA5-F20A-46D2-9283-A3B19736515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1" name="Straight Connector 1770">
                <a:extLst>
                  <a:ext uri="{FF2B5EF4-FFF2-40B4-BE49-F238E27FC236}">
                    <a16:creationId xmlns:a16="http://schemas.microsoft.com/office/drawing/2014/main" id="{95A33B8B-7FE2-4F8F-9C75-9E72E703D64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1" name="Group 1580">
              <a:extLst>
                <a:ext uri="{FF2B5EF4-FFF2-40B4-BE49-F238E27FC236}">
                  <a16:creationId xmlns:a16="http://schemas.microsoft.com/office/drawing/2014/main" id="{D818DB47-09AF-4570-B306-D70BADA7ADDF}"/>
                </a:ext>
              </a:extLst>
            </p:cNvPr>
            <p:cNvGrpSpPr/>
            <p:nvPr/>
          </p:nvGrpSpPr>
          <p:grpSpPr>
            <a:xfrm>
              <a:off x="6921217" y="2025386"/>
              <a:ext cx="105756" cy="105756"/>
              <a:chOff x="2413166" y="2240280"/>
              <a:chExt cx="138097" cy="138097"/>
            </a:xfrm>
          </p:grpSpPr>
          <p:cxnSp>
            <p:nvCxnSpPr>
              <p:cNvPr id="1768" name="Straight Connector 1767">
                <a:extLst>
                  <a:ext uri="{FF2B5EF4-FFF2-40B4-BE49-F238E27FC236}">
                    <a16:creationId xmlns:a16="http://schemas.microsoft.com/office/drawing/2014/main" id="{9022C224-DA4F-422A-8035-58E53F59387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9" name="Straight Connector 1768">
                <a:extLst>
                  <a:ext uri="{FF2B5EF4-FFF2-40B4-BE49-F238E27FC236}">
                    <a16:creationId xmlns:a16="http://schemas.microsoft.com/office/drawing/2014/main" id="{2AC11825-7E9B-4CFC-857D-2EFB39274FA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2" name="Group 1581">
              <a:extLst>
                <a:ext uri="{FF2B5EF4-FFF2-40B4-BE49-F238E27FC236}">
                  <a16:creationId xmlns:a16="http://schemas.microsoft.com/office/drawing/2014/main" id="{7222ECB6-59BF-49F9-B11A-4B1462DC7FE8}"/>
                </a:ext>
              </a:extLst>
            </p:cNvPr>
            <p:cNvGrpSpPr/>
            <p:nvPr/>
          </p:nvGrpSpPr>
          <p:grpSpPr>
            <a:xfrm>
              <a:off x="6949506" y="2025386"/>
              <a:ext cx="105756" cy="105756"/>
              <a:chOff x="2413166" y="2240280"/>
              <a:chExt cx="138097" cy="138097"/>
            </a:xfrm>
          </p:grpSpPr>
          <p:cxnSp>
            <p:nvCxnSpPr>
              <p:cNvPr id="1766" name="Straight Connector 1765">
                <a:extLst>
                  <a:ext uri="{FF2B5EF4-FFF2-40B4-BE49-F238E27FC236}">
                    <a16:creationId xmlns:a16="http://schemas.microsoft.com/office/drawing/2014/main" id="{9104107E-9074-44F6-8263-927D1FFB6C0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7" name="Straight Connector 1766">
                <a:extLst>
                  <a:ext uri="{FF2B5EF4-FFF2-40B4-BE49-F238E27FC236}">
                    <a16:creationId xmlns:a16="http://schemas.microsoft.com/office/drawing/2014/main" id="{CAA14873-94B4-4E72-8E8E-1898C1E29C9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3" name="Group 1582">
              <a:extLst>
                <a:ext uri="{FF2B5EF4-FFF2-40B4-BE49-F238E27FC236}">
                  <a16:creationId xmlns:a16="http://schemas.microsoft.com/office/drawing/2014/main" id="{A9185730-2916-41E5-8C14-E5995C54400F}"/>
                </a:ext>
              </a:extLst>
            </p:cNvPr>
            <p:cNvGrpSpPr/>
            <p:nvPr/>
          </p:nvGrpSpPr>
          <p:grpSpPr>
            <a:xfrm>
              <a:off x="7082374" y="2025386"/>
              <a:ext cx="105756" cy="105756"/>
              <a:chOff x="2413166" y="2240280"/>
              <a:chExt cx="138097" cy="138097"/>
            </a:xfrm>
          </p:grpSpPr>
          <p:cxnSp>
            <p:nvCxnSpPr>
              <p:cNvPr id="1764" name="Straight Connector 1763">
                <a:extLst>
                  <a:ext uri="{FF2B5EF4-FFF2-40B4-BE49-F238E27FC236}">
                    <a16:creationId xmlns:a16="http://schemas.microsoft.com/office/drawing/2014/main" id="{163EE1D5-DF12-4261-9496-E34C4DB1A7E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5" name="Straight Connector 1764">
                <a:extLst>
                  <a:ext uri="{FF2B5EF4-FFF2-40B4-BE49-F238E27FC236}">
                    <a16:creationId xmlns:a16="http://schemas.microsoft.com/office/drawing/2014/main" id="{F23CBED6-A233-4381-AC28-CE6BAFDE681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4" name="Group 1583">
              <a:extLst>
                <a:ext uri="{FF2B5EF4-FFF2-40B4-BE49-F238E27FC236}">
                  <a16:creationId xmlns:a16="http://schemas.microsoft.com/office/drawing/2014/main" id="{118D40C7-6E66-4EA6-AEA5-F1AD135AB3AE}"/>
                </a:ext>
              </a:extLst>
            </p:cNvPr>
            <p:cNvGrpSpPr/>
            <p:nvPr/>
          </p:nvGrpSpPr>
          <p:grpSpPr>
            <a:xfrm>
              <a:off x="7107610" y="2025386"/>
              <a:ext cx="105756" cy="105756"/>
              <a:chOff x="2413166" y="2240280"/>
              <a:chExt cx="138097" cy="138097"/>
            </a:xfrm>
          </p:grpSpPr>
          <p:cxnSp>
            <p:nvCxnSpPr>
              <p:cNvPr id="1762" name="Straight Connector 1761">
                <a:extLst>
                  <a:ext uri="{FF2B5EF4-FFF2-40B4-BE49-F238E27FC236}">
                    <a16:creationId xmlns:a16="http://schemas.microsoft.com/office/drawing/2014/main" id="{F3B47789-95D4-4BD8-9D47-2A98FD56DF4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3" name="Straight Connector 1762">
                <a:extLst>
                  <a:ext uri="{FF2B5EF4-FFF2-40B4-BE49-F238E27FC236}">
                    <a16:creationId xmlns:a16="http://schemas.microsoft.com/office/drawing/2014/main" id="{F465FC68-DCCF-4166-BF78-8661D349F2C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5" name="Group 1584">
              <a:extLst>
                <a:ext uri="{FF2B5EF4-FFF2-40B4-BE49-F238E27FC236}">
                  <a16:creationId xmlns:a16="http://schemas.microsoft.com/office/drawing/2014/main" id="{B6452EB0-6715-4BF7-83B7-968A68DE5363}"/>
                </a:ext>
              </a:extLst>
            </p:cNvPr>
            <p:cNvGrpSpPr/>
            <p:nvPr/>
          </p:nvGrpSpPr>
          <p:grpSpPr>
            <a:xfrm>
              <a:off x="7135252" y="2025386"/>
              <a:ext cx="105756" cy="105756"/>
              <a:chOff x="2413166" y="2240280"/>
              <a:chExt cx="138097" cy="138097"/>
            </a:xfrm>
          </p:grpSpPr>
          <p:cxnSp>
            <p:nvCxnSpPr>
              <p:cNvPr id="1760" name="Straight Connector 1759">
                <a:extLst>
                  <a:ext uri="{FF2B5EF4-FFF2-40B4-BE49-F238E27FC236}">
                    <a16:creationId xmlns:a16="http://schemas.microsoft.com/office/drawing/2014/main" id="{0924F048-0A24-43C5-87FD-8B650BC7C66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1" name="Straight Connector 1760">
                <a:extLst>
                  <a:ext uri="{FF2B5EF4-FFF2-40B4-BE49-F238E27FC236}">
                    <a16:creationId xmlns:a16="http://schemas.microsoft.com/office/drawing/2014/main" id="{D166DE52-2D6A-4468-B075-763599AB5D3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6" name="Group 1585">
              <a:extLst>
                <a:ext uri="{FF2B5EF4-FFF2-40B4-BE49-F238E27FC236}">
                  <a16:creationId xmlns:a16="http://schemas.microsoft.com/office/drawing/2014/main" id="{5C1D4235-1EAE-4496-B23A-9789B08658DD}"/>
                </a:ext>
              </a:extLst>
            </p:cNvPr>
            <p:cNvGrpSpPr/>
            <p:nvPr/>
          </p:nvGrpSpPr>
          <p:grpSpPr>
            <a:xfrm>
              <a:off x="7167985" y="2025386"/>
              <a:ext cx="105756" cy="105756"/>
              <a:chOff x="2413166" y="2240280"/>
              <a:chExt cx="138097" cy="138097"/>
            </a:xfrm>
          </p:grpSpPr>
          <p:cxnSp>
            <p:nvCxnSpPr>
              <p:cNvPr id="1758" name="Straight Connector 1757">
                <a:extLst>
                  <a:ext uri="{FF2B5EF4-FFF2-40B4-BE49-F238E27FC236}">
                    <a16:creationId xmlns:a16="http://schemas.microsoft.com/office/drawing/2014/main" id="{63384BFD-1639-4985-9BBA-7FF7D401FF7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9" name="Straight Connector 1758">
                <a:extLst>
                  <a:ext uri="{FF2B5EF4-FFF2-40B4-BE49-F238E27FC236}">
                    <a16:creationId xmlns:a16="http://schemas.microsoft.com/office/drawing/2014/main" id="{E076D88D-1791-4310-9581-42915C4E76D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7" name="Group 1586">
              <a:extLst>
                <a:ext uri="{FF2B5EF4-FFF2-40B4-BE49-F238E27FC236}">
                  <a16:creationId xmlns:a16="http://schemas.microsoft.com/office/drawing/2014/main" id="{A07310F9-D9AF-4219-BA3E-AD64A9CAB496}"/>
                </a:ext>
              </a:extLst>
            </p:cNvPr>
            <p:cNvGrpSpPr/>
            <p:nvPr/>
          </p:nvGrpSpPr>
          <p:grpSpPr>
            <a:xfrm>
              <a:off x="7207896" y="2025386"/>
              <a:ext cx="105756" cy="105756"/>
              <a:chOff x="2413166" y="2240280"/>
              <a:chExt cx="138097" cy="138097"/>
            </a:xfrm>
          </p:grpSpPr>
          <p:cxnSp>
            <p:nvCxnSpPr>
              <p:cNvPr id="1756" name="Straight Connector 1755">
                <a:extLst>
                  <a:ext uri="{FF2B5EF4-FFF2-40B4-BE49-F238E27FC236}">
                    <a16:creationId xmlns:a16="http://schemas.microsoft.com/office/drawing/2014/main" id="{BAAF51C1-9FDD-4D4A-B1C5-F4BAE06707A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7" name="Straight Connector 1756">
                <a:extLst>
                  <a:ext uri="{FF2B5EF4-FFF2-40B4-BE49-F238E27FC236}">
                    <a16:creationId xmlns:a16="http://schemas.microsoft.com/office/drawing/2014/main" id="{5383BEE8-FFD8-45AE-BF31-C487A5228A0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8" name="Group 1587">
              <a:extLst>
                <a:ext uri="{FF2B5EF4-FFF2-40B4-BE49-F238E27FC236}">
                  <a16:creationId xmlns:a16="http://schemas.microsoft.com/office/drawing/2014/main" id="{6416A2B0-9A72-4C94-9C1E-16A52D3CBFAE}"/>
                </a:ext>
              </a:extLst>
            </p:cNvPr>
            <p:cNvGrpSpPr/>
            <p:nvPr/>
          </p:nvGrpSpPr>
          <p:grpSpPr>
            <a:xfrm>
              <a:off x="7266390" y="2025386"/>
              <a:ext cx="105756" cy="105756"/>
              <a:chOff x="2413166" y="2240280"/>
              <a:chExt cx="138097" cy="138097"/>
            </a:xfrm>
          </p:grpSpPr>
          <p:cxnSp>
            <p:nvCxnSpPr>
              <p:cNvPr id="1754" name="Straight Connector 1753">
                <a:extLst>
                  <a:ext uri="{FF2B5EF4-FFF2-40B4-BE49-F238E27FC236}">
                    <a16:creationId xmlns:a16="http://schemas.microsoft.com/office/drawing/2014/main" id="{08704E19-97E0-4641-A4EB-3CF4403D87C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a:extLst>
                  <a:ext uri="{FF2B5EF4-FFF2-40B4-BE49-F238E27FC236}">
                    <a16:creationId xmlns:a16="http://schemas.microsoft.com/office/drawing/2014/main" id="{4316F251-733A-43E8-A4A9-8D5A636DDE7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89" name="Group 1588">
              <a:extLst>
                <a:ext uri="{FF2B5EF4-FFF2-40B4-BE49-F238E27FC236}">
                  <a16:creationId xmlns:a16="http://schemas.microsoft.com/office/drawing/2014/main" id="{5AE59A51-0E2E-4441-93D1-CF4AF96B6EDB}"/>
                </a:ext>
              </a:extLst>
            </p:cNvPr>
            <p:cNvGrpSpPr/>
            <p:nvPr/>
          </p:nvGrpSpPr>
          <p:grpSpPr>
            <a:xfrm>
              <a:off x="7282685" y="2025386"/>
              <a:ext cx="105756" cy="105756"/>
              <a:chOff x="2413166" y="2240280"/>
              <a:chExt cx="138097" cy="138097"/>
            </a:xfrm>
          </p:grpSpPr>
          <p:cxnSp>
            <p:nvCxnSpPr>
              <p:cNvPr id="1752" name="Straight Connector 1751">
                <a:extLst>
                  <a:ext uri="{FF2B5EF4-FFF2-40B4-BE49-F238E27FC236}">
                    <a16:creationId xmlns:a16="http://schemas.microsoft.com/office/drawing/2014/main" id="{805A17C1-EC78-4EE1-AED6-031E05BEC25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3" name="Straight Connector 1752">
                <a:extLst>
                  <a:ext uri="{FF2B5EF4-FFF2-40B4-BE49-F238E27FC236}">
                    <a16:creationId xmlns:a16="http://schemas.microsoft.com/office/drawing/2014/main" id="{66C41B57-D93F-4CC1-A3A0-3B3B7080B31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0" name="Group 1589">
              <a:extLst>
                <a:ext uri="{FF2B5EF4-FFF2-40B4-BE49-F238E27FC236}">
                  <a16:creationId xmlns:a16="http://schemas.microsoft.com/office/drawing/2014/main" id="{D25C43CC-B228-43C0-875F-0984ECC410F4}"/>
                </a:ext>
              </a:extLst>
            </p:cNvPr>
            <p:cNvGrpSpPr/>
            <p:nvPr/>
          </p:nvGrpSpPr>
          <p:grpSpPr>
            <a:xfrm>
              <a:off x="7309147" y="2025386"/>
              <a:ext cx="105756" cy="105756"/>
              <a:chOff x="2413166" y="2240280"/>
              <a:chExt cx="138097" cy="138097"/>
            </a:xfrm>
          </p:grpSpPr>
          <p:cxnSp>
            <p:nvCxnSpPr>
              <p:cNvPr id="1750" name="Straight Connector 1749">
                <a:extLst>
                  <a:ext uri="{FF2B5EF4-FFF2-40B4-BE49-F238E27FC236}">
                    <a16:creationId xmlns:a16="http://schemas.microsoft.com/office/drawing/2014/main" id="{4CBFEF85-4E18-44B7-A7A7-76C7AC2C110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1" name="Straight Connector 1750">
                <a:extLst>
                  <a:ext uri="{FF2B5EF4-FFF2-40B4-BE49-F238E27FC236}">
                    <a16:creationId xmlns:a16="http://schemas.microsoft.com/office/drawing/2014/main" id="{C55F457C-7250-4C07-ADCA-BDE8481DB34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1" name="Group 1590">
              <a:extLst>
                <a:ext uri="{FF2B5EF4-FFF2-40B4-BE49-F238E27FC236}">
                  <a16:creationId xmlns:a16="http://schemas.microsoft.com/office/drawing/2014/main" id="{6F580CAF-5B9F-4761-BC2B-AF53A55EA0AA}"/>
                </a:ext>
              </a:extLst>
            </p:cNvPr>
            <p:cNvGrpSpPr/>
            <p:nvPr/>
          </p:nvGrpSpPr>
          <p:grpSpPr>
            <a:xfrm>
              <a:off x="7324308" y="2025386"/>
              <a:ext cx="105756" cy="105756"/>
              <a:chOff x="2413166" y="2240280"/>
              <a:chExt cx="138097" cy="138097"/>
            </a:xfrm>
          </p:grpSpPr>
          <p:cxnSp>
            <p:nvCxnSpPr>
              <p:cNvPr id="1748" name="Straight Connector 1747">
                <a:extLst>
                  <a:ext uri="{FF2B5EF4-FFF2-40B4-BE49-F238E27FC236}">
                    <a16:creationId xmlns:a16="http://schemas.microsoft.com/office/drawing/2014/main" id="{50285C01-FDA3-4EE9-95F9-E5A0E90A6DB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9" name="Straight Connector 1748">
                <a:extLst>
                  <a:ext uri="{FF2B5EF4-FFF2-40B4-BE49-F238E27FC236}">
                    <a16:creationId xmlns:a16="http://schemas.microsoft.com/office/drawing/2014/main" id="{EC2D181B-E0FC-4A81-AF8D-77099019A02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2" name="Group 1591">
              <a:extLst>
                <a:ext uri="{FF2B5EF4-FFF2-40B4-BE49-F238E27FC236}">
                  <a16:creationId xmlns:a16="http://schemas.microsoft.com/office/drawing/2014/main" id="{C658A0EE-1F7B-4DCC-81E5-DB2EA8FDC12E}"/>
                </a:ext>
              </a:extLst>
            </p:cNvPr>
            <p:cNvGrpSpPr/>
            <p:nvPr/>
          </p:nvGrpSpPr>
          <p:grpSpPr>
            <a:xfrm>
              <a:off x="7385260" y="2025386"/>
              <a:ext cx="105756" cy="105756"/>
              <a:chOff x="2413166" y="2240280"/>
              <a:chExt cx="138097" cy="138097"/>
            </a:xfrm>
          </p:grpSpPr>
          <p:cxnSp>
            <p:nvCxnSpPr>
              <p:cNvPr id="1746" name="Straight Connector 1745">
                <a:extLst>
                  <a:ext uri="{FF2B5EF4-FFF2-40B4-BE49-F238E27FC236}">
                    <a16:creationId xmlns:a16="http://schemas.microsoft.com/office/drawing/2014/main" id="{E966234E-FB67-48A4-9E44-B37CAF8B7A8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7" name="Straight Connector 1746">
                <a:extLst>
                  <a:ext uri="{FF2B5EF4-FFF2-40B4-BE49-F238E27FC236}">
                    <a16:creationId xmlns:a16="http://schemas.microsoft.com/office/drawing/2014/main" id="{F0DC822D-FA81-47BC-A3D1-0A8ACC9CE16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77685055-BE43-47BB-85DE-98EC684EA11E}"/>
                </a:ext>
              </a:extLst>
            </p:cNvPr>
            <p:cNvGrpSpPr/>
            <p:nvPr/>
          </p:nvGrpSpPr>
          <p:grpSpPr>
            <a:xfrm>
              <a:off x="7391763" y="2025386"/>
              <a:ext cx="105756" cy="105756"/>
              <a:chOff x="2413166" y="2240280"/>
              <a:chExt cx="138097" cy="138097"/>
            </a:xfrm>
          </p:grpSpPr>
          <p:cxnSp>
            <p:nvCxnSpPr>
              <p:cNvPr id="1744" name="Straight Connector 1743">
                <a:extLst>
                  <a:ext uri="{FF2B5EF4-FFF2-40B4-BE49-F238E27FC236}">
                    <a16:creationId xmlns:a16="http://schemas.microsoft.com/office/drawing/2014/main" id="{06724226-69D5-4B28-9CC3-9B311FF3664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5" name="Straight Connector 1744">
                <a:extLst>
                  <a:ext uri="{FF2B5EF4-FFF2-40B4-BE49-F238E27FC236}">
                    <a16:creationId xmlns:a16="http://schemas.microsoft.com/office/drawing/2014/main" id="{24251682-C829-43C5-AD69-143B11E0B3E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4" name="Group 1593">
              <a:extLst>
                <a:ext uri="{FF2B5EF4-FFF2-40B4-BE49-F238E27FC236}">
                  <a16:creationId xmlns:a16="http://schemas.microsoft.com/office/drawing/2014/main" id="{201BCBE5-D2FD-4A7E-8EA9-6A38AE317C7B}"/>
                </a:ext>
              </a:extLst>
            </p:cNvPr>
            <p:cNvGrpSpPr/>
            <p:nvPr/>
          </p:nvGrpSpPr>
          <p:grpSpPr>
            <a:xfrm>
              <a:off x="7403601" y="2025386"/>
              <a:ext cx="105756" cy="105756"/>
              <a:chOff x="2413166" y="2240280"/>
              <a:chExt cx="138097" cy="138097"/>
            </a:xfrm>
          </p:grpSpPr>
          <p:cxnSp>
            <p:nvCxnSpPr>
              <p:cNvPr id="1742" name="Straight Connector 1741">
                <a:extLst>
                  <a:ext uri="{FF2B5EF4-FFF2-40B4-BE49-F238E27FC236}">
                    <a16:creationId xmlns:a16="http://schemas.microsoft.com/office/drawing/2014/main" id="{C1AD10A4-AC6E-46AA-9FA1-2CD81A53944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3" name="Straight Connector 1742">
                <a:extLst>
                  <a:ext uri="{FF2B5EF4-FFF2-40B4-BE49-F238E27FC236}">
                    <a16:creationId xmlns:a16="http://schemas.microsoft.com/office/drawing/2014/main" id="{DA5B2190-3C1C-4BA9-89D9-1F92FDA6A54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5" name="Group 1594">
              <a:extLst>
                <a:ext uri="{FF2B5EF4-FFF2-40B4-BE49-F238E27FC236}">
                  <a16:creationId xmlns:a16="http://schemas.microsoft.com/office/drawing/2014/main" id="{437EE237-9142-498E-B171-B8920D2D3F1A}"/>
                </a:ext>
              </a:extLst>
            </p:cNvPr>
            <p:cNvGrpSpPr/>
            <p:nvPr/>
          </p:nvGrpSpPr>
          <p:grpSpPr>
            <a:xfrm>
              <a:off x="7426478" y="2025386"/>
              <a:ext cx="105756" cy="105756"/>
              <a:chOff x="2413166" y="2240280"/>
              <a:chExt cx="138097" cy="138097"/>
            </a:xfrm>
          </p:grpSpPr>
          <p:cxnSp>
            <p:nvCxnSpPr>
              <p:cNvPr id="1740" name="Straight Connector 1739">
                <a:extLst>
                  <a:ext uri="{FF2B5EF4-FFF2-40B4-BE49-F238E27FC236}">
                    <a16:creationId xmlns:a16="http://schemas.microsoft.com/office/drawing/2014/main" id="{67484947-A720-4A81-BF5C-190443F3D65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1" name="Straight Connector 1740">
                <a:extLst>
                  <a:ext uri="{FF2B5EF4-FFF2-40B4-BE49-F238E27FC236}">
                    <a16:creationId xmlns:a16="http://schemas.microsoft.com/office/drawing/2014/main" id="{C9A3009B-1A6D-4214-A66B-38EAA532F0E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6" name="Group 1595">
              <a:extLst>
                <a:ext uri="{FF2B5EF4-FFF2-40B4-BE49-F238E27FC236}">
                  <a16:creationId xmlns:a16="http://schemas.microsoft.com/office/drawing/2014/main" id="{7888ACA5-E16F-444C-BF89-583E7E8E9232}"/>
                </a:ext>
              </a:extLst>
            </p:cNvPr>
            <p:cNvGrpSpPr/>
            <p:nvPr/>
          </p:nvGrpSpPr>
          <p:grpSpPr>
            <a:xfrm>
              <a:off x="7436103" y="2025386"/>
              <a:ext cx="105756" cy="105756"/>
              <a:chOff x="2413166" y="2240280"/>
              <a:chExt cx="138097" cy="138097"/>
            </a:xfrm>
          </p:grpSpPr>
          <p:cxnSp>
            <p:nvCxnSpPr>
              <p:cNvPr id="1738" name="Straight Connector 1737">
                <a:extLst>
                  <a:ext uri="{FF2B5EF4-FFF2-40B4-BE49-F238E27FC236}">
                    <a16:creationId xmlns:a16="http://schemas.microsoft.com/office/drawing/2014/main" id="{5F15BECB-C4C7-4ADE-A9B4-89A1E4191C9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9" name="Straight Connector 1738">
                <a:extLst>
                  <a:ext uri="{FF2B5EF4-FFF2-40B4-BE49-F238E27FC236}">
                    <a16:creationId xmlns:a16="http://schemas.microsoft.com/office/drawing/2014/main" id="{BD39BAFE-117E-43DE-9341-6BC35F624D7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7" name="Group 1596">
              <a:extLst>
                <a:ext uri="{FF2B5EF4-FFF2-40B4-BE49-F238E27FC236}">
                  <a16:creationId xmlns:a16="http://schemas.microsoft.com/office/drawing/2014/main" id="{4F1DF8AE-1337-423A-BD8E-5BCE86BFA58A}"/>
                </a:ext>
              </a:extLst>
            </p:cNvPr>
            <p:cNvGrpSpPr/>
            <p:nvPr/>
          </p:nvGrpSpPr>
          <p:grpSpPr>
            <a:xfrm>
              <a:off x="7446934" y="2025386"/>
              <a:ext cx="105756" cy="105756"/>
              <a:chOff x="2413166" y="2240280"/>
              <a:chExt cx="138097" cy="138097"/>
            </a:xfrm>
          </p:grpSpPr>
          <p:cxnSp>
            <p:nvCxnSpPr>
              <p:cNvPr id="1736" name="Straight Connector 1735">
                <a:extLst>
                  <a:ext uri="{FF2B5EF4-FFF2-40B4-BE49-F238E27FC236}">
                    <a16:creationId xmlns:a16="http://schemas.microsoft.com/office/drawing/2014/main" id="{C14C516A-0463-48D4-87F9-A6CC9E63578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7" name="Straight Connector 1736">
                <a:extLst>
                  <a:ext uri="{FF2B5EF4-FFF2-40B4-BE49-F238E27FC236}">
                    <a16:creationId xmlns:a16="http://schemas.microsoft.com/office/drawing/2014/main" id="{CA090382-9144-42C3-B7FF-E8276A25F11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8" name="Group 1597">
              <a:extLst>
                <a:ext uri="{FF2B5EF4-FFF2-40B4-BE49-F238E27FC236}">
                  <a16:creationId xmlns:a16="http://schemas.microsoft.com/office/drawing/2014/main" id="{B02F4AD3-F772-45E3-A892-9B4CD970CC2D}"/>
                </a:ext>
              </a:extLst>
            </p:cNvPr>
            <p:cNvGrpSpPr/>
            <p:nvPr/>
          </p:nvGrpSpPr>
          <p:grpSpPr>
            <a:xfrm>
              <a:off x="7456956" y="2025386"/>
              <a:ext cx="105756" cy="105756"/>
              <a:chOff x="2413166" y="2240280"/>
              <a:chExt cx="138097" cy="138097"/>
            </a:xfrm>
          </p:grpSpPr>
          <p:cxnSp>
            <p:nvCxnSpPr>
              <p:cNvPr id="1734" name="Straight Connector 1733">
                <a:extLst>
                  <a:ext uri="{FF2B5EF4-FFF2-40B4-BE49-F238E27FC236}">
                    <a16:creationId xmlns:a16="http://schemas.microsoft.com/office/drawing/2014/main" id="{6388162F-3261-4077-A77A-826C613D716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5" name="Straight Connector 1734">
                <a:extLst>
                  <a:ext uri="{FF2B5EF4-FFF2-40B4-BE49-F238E27FC236}">
                    <a16:creationId xmlns:a16="http://schemas.microsoft.com/office/drawing/2014/main" id="{A594AA61-BE0E-4B18-811D-7975EFCE590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599" name="Group 1598">
              <a:extLst>
                <a:ext uri="{FF2B5EF4-FFF2-40B4-BE49-F238E27FC236}">
                  <a16:creationId xmlns:a16="http://schemas.microsoft.com/office/drawing/2014/main" id="{8877C342-3DEC-4499-A7B8-849E69585B19}"/>
                </a:ext>
              </a:extLst>
            </p:cNvPr>
            <p:cNvGrpSpPr/>
            <p:nvPr/>
          </p:nvGrpSpPr>
          <p:grpSpPr>
            <a:xfrm>
              <a:off x="7469920" y="2025386"/>
              <a:ext cx="105756" cy="105756"/>
              <a:chOff x="2413166" y="2240280"/>
              <a:chExt cx="138097" cy="138097"/>
            </a:xfrm>
          </p:grpSpPr>
          <p:cxnSp>
            <p:nvCxnSpPr>
              <p:cNvPr id="1732" name="Straight Connector 1731">
                <a:extLst>
                  <a:ext uri="{FF2B5EF4-FFF2-40B4-BE49-F238E27FC236}">
                    <a16:creationId xmlns:a16="http://schemas.microsoft.com/office/drawing/2014/main" id="{CAFDC101-26A7-413E-BB28-14505281AC12}"/>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3" name="Straight Connector 1732">
                <a:extLst>
                  <a:ext uri="{FF2B5EF4-FFF2-40B4-BE49-F238E27FC236}">
                    <a16:creationId xmlns:a16="http://schemas.microsoft.com/office/drawing/2014/main" id="{864F5000-C28C-49D6-B92C-A5E028D9960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0" name="Group 1599">
              <a:extLst>
                <a:ext uri="{FF2B5EF4-FFF2-40B4-BE49-F238E27FC236}">
                  <a16:creationId xmlns:a16="http://schemas.microsoft.com/office/drawing/2014/main" id="{9AA41076-0DC4-4791-9A7D-FF23E8498D32}"/>
                </a:ext>
              </a:extLst>
            </p:cNvPr>
            <p:cNvGrpSpPr/>
            <p:nvPr/>
          </p:nvGrpSpPr>
          <p:grpSpPr>
            <a:xfrm>
              <a:off x="7503558" y="2025386"/>
              <a:ext cx="105756" cy="105756"/>
              <a:chOff x="2413166" y="2240280"/>
              <a:chExt cx="138097" cy="138097"/>
            </a:xfrm>
          </p:grpSpPr>
          <p:cxnSp>
            <p:nvCxnSpPr>
              <p:cNvPr id="1730" name="Straight Connector 1729">
                <a:extLst>
                  <a:ext uri="{FF2B5EF4-FFF2-40B4-BE49-F238E27FC236}">
                    <a16:creationId xmlns:a16="http://schemas.microsoft.com/office/drawing/2014/main" id="{22F0460D-669A-4BDB-8920-279CF9E41F1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1" name="Straight Connector 1730">
                <a:extLst>
                  <a:ext uri="{FF2B5EF4-FFF2-40B4-BE49-F238E27FC236}">
                    <a16:creationId xmlns:a16="http://schemas.microsoft.com/office/drawing/2014/main" id="{25138FF1-C9A5-414F-B84E-A726DEA1CBD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1" name="Group 1600">
              <a:extLst>
                <a:ext uri="{FF2B5EF4-FFF2-40B4-BE49-F238E27FC236}">
                  <a16:creationId xmlns:a16="http://schemas.microsoft.com/office/drawing/2014/main" id="{B6774FBE-B11F-4F9C-AB79-802AA457AA5C}"/>
                </a:ext>
              </a:extLst>
            </p:cNvPr>
            <p:cNvGrpSpPr/>
            <p:nvPr/>
          </p:nvGrpSpPr>
          <p:grpSpPr>
            <a:xfrm>
              <a:off x="7587426" y="2025386"/>
              <a:ext cx="105756" cy="105756"/>
              <a:chOff x="2413166" y="2240280"/>
              <a:chExt cx="138097" cy="138097"/>
            </a:xfrm>
          </p:grpSpPr>
          <p:cxnSp>
            <p:nvCxnSpPr>
              <p:cNvPr id="1728" name="Straight Connector 1727">
                <a:extLst>
                  <a:ext uri="{FF2B5EF4-FFF2-40B4-BE49-F238E27FC236}">
                    <a16:creationId xmlns:a16="http://schemas.microsoft.com/office/drawing/2014/main" id="{12BC56D5-3DF7-4AC1-B8CB-1C8C43CA6E7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9" name="Straight Connector 1728">
                <a:extLst>
                  <a:ext uri="{FF2B5EF4-FFF2-40B4-BE49-F238E27FC236}">
                    <a16:creationId xmlns:a16="http://schemas.microsoft.com/office/drawing/2014/main" id="{F68209F8-C7C3-4897-B82F-ADC25AC2048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2" name="Group 1601">
              <a:extLst>
                <a:ext uri="{FF2B5EF4-FFF2-40B4-BE49-F238E27FC236}">
                  <a16:creationId xmlns:a16="http://schemas.microsoft.com/office/drawing/2014/main" id="{51C7955D-9717-4062-8F63-C62064D00B98}"/>
                </a:ext>
              </a:extLst>
            </p:cNvPr>
            <p:cNvGrpSpPr/>
            <p:nvPr/>
          </p:nvGrpSpPr>
          <p:grpSpPr>
            <a:xfrm>
              <a:off x="7611415" y="2025386"/>
              <a:ext cx="105756" cy="105756"/>
              <a:chOff x="2413166" y="2240280"/>
              <a:chExt cx="138097" cy="138097"/>
            </a:xfrm>
          </p:grpSpPr>
          <p:cxnSp>
            <p:nvCxnSpPr>
              <p:cNvPr id="1726" name="Straight Connector 1725">
                <a:extLst>
                  <a:ext uri="{FF2B5EF4-FFF2-40B4-BE49-F238E27FC236}">
                    <a16:creationId xmlns:a16="http://schemas.microsoft.com/office/drawing/2014/main" id="{FDFFAB25-A227-4B03-B6D0-56A226A9620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a:extLst>
                  <a:ext uri="{FF2B5EF4-FFF2-40B4-BE49-F238E27FC236}">
                    <a16:creationId xmlns:a16="http://schemas.microsoft.com/office/drawing/2014/main" id="{E3EC87D5-99AC-4F9E-92B3-677B4D9C1316}"/>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3" name="Group 1602">
              <a:extLst>
                <a:ext uri="{FF2B5EF4-FFF2-40B4-BE49-F238E27FC236}">
                  <a16:creationId xmlns:a16="http://schemas.microsoft.com/office/drawing/2014/main" id="{73B325CF-4823-4B7D-8D3F-454EF772EE53}"/>
                </a:ext>
              </a:extLst>
            </p:cNvPr>
            <p:cNvGrpSpPr/>
            <p:nvPr/>
          </p:nvGrpSpPr>
          <p:grpSpPr>
            <a:xfrm>
              <a:off x="7627691" y="2025386"/>
              <a:ext cx="105756" cy="105756"/>
              <a:chOff x="2413166" y="2240280"/>
              <a:chExt cx="138097" cy="138097"/>
            </a:xfrm>
          </p:grpSpPr>
          <p:cxnSp>
            <p:nvCxnSpPr>
              <p:cNvPr id="1724" name="Straight Connector 1723">
                <a:extLst>
                  <a:ext uri="{FF2B5EF4-FFF2-40B4-BE49-F238E27FC236}">
                    <a16:creationId xmlns:a16="http://schemas.microsoft.com/office/drawing/2014/main" id="{8C71B50B-9F8E-4E6A-BBCE-C59CE8FD2C1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5" name="Straight Connector 1724">
                <a:extLst>
                  <a:ext uri="{FF2B5EF4-FFF2-40B4-BE49-F238E27FC236}">
                    <a16:creationId xmlns:a16="http://schemas.microsoft.com/office/drawing/2014/main" id="{A4CBBB5D-51B1-4200-A858-DC52F67AE55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4" name="Group 1603">
              <a:extLst>
                <a:ext uri="{FF2B5EF4-FFF2-40B4-BE49-F238E27FC236}">
                  <a16:creationId xmlns:a16="http://schemas.microsoft.com/office/drawing/2014/main" id="{8293B751-058B-46FF-AAD0-6118C0F5AD31}"/>
                </a:ext>
              </a:extLst>
            </p:cNvPr>
            <p:cNvGrpSpPr/>
            <p:nvPr/>
          </p:nvGrpSpPr>
          <p:grpSpPr>
            <a:xfrm>
              <a:off x="7651189" y="2025386"/>
              <a:ext cx="105756" cy="105756"/>
              <a:chOff x="2413166" y="2240280"/>
              <a:chExt cx="138097" cy="138097"/>
            </a:xfrm>
          </p:grpSpPr>
          <p:cxnSp>
            <p:nvCxnSpPr>
              <p:cNvPr id="1722" name="Straight Connector 1721">
                <a:extLst>
                  <a:ext uri="{FF2B5EF4-FFF2-40B4-BE49-F238E27FC236}">
                    <a16:creationId xmlns:a16="http://schemas.microsoft.com/office/drawing/2014/main" id="{4C57D91B-B80B-4CD6-94D6-CD5306D9BCF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3" name="Straight Connector 1722">
                <a:extLst>
                  <a:ext uri="{FF2B5EF4-FFF2-40B4-BE49-F238E27FC236}">
                    <a16:creationId xmlns:a16="http://schemas.microsoft.com/office/drawing/2014/main" id="{1487E25E-EA3A-4DC9-A7F0-7948604CE5A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5" name="Group 1604">
              <a:extLst>
                <a:ext uri="{FF2B5EF4-FFF2-40B4-BE49-F238E27FC236}">
                  <a16:creationId xmlns:a16="http://schemas.microsoft.com/office/drawing/2014/main" id="{9360B710-C8F3-454B-92E9-773219E9F03C}"/>
                </a:ext>
              </a:extLst>
            </p:cNvPr>
            <p:cNvGrpSpPr/>
            <p:nvPr/>
          </p:nvGrpSpPr>
          <p:grpSpPr>
            <a:xfrm>
              <a:off x="7671295" y="2025386"/>
              <a:ext cx="105756" cy="105756"/>
              <a:chOff x="2413166" y="2240280"/>
              <a:chExt cx="138097" cy="138097"/>
            </a:xfrm>
          </p:grpSpPr>
          <p:cxnSp>
            <p:nvCxnSpPr>
              <p:cNvPr id="1720" name="Straight Connector 1719">
                <a:extLst>
                  <a:ext uri="{FF2B5EF4-FFF2-40B4-BE49-F238E27FC236}">
                    <a16:creationId xmlns:a16="http://schemas.microsoft.com/office/drawing/2014/main" id="{50DB6470-0F06-4972-90D7-718FE460CD9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1" name="Straight Connector 1720">
                <a:extLst>
                  <a:ext uri="{FF2B5EF4-FFF2-40B4-BE49-F238E27FC236}">
                    <a16:creationId xmlns:a16="http://schemas.microsoft.com/office/drawing/2014/main" id="{348D6379-09CB-4BB9-A706-F8E5DF8C808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6" name="Group 1605">
              <a:extLst>
                <a:ext uri="{FF2B5EF4-FFF2-40B4-BE49-F238E27FC236}">
                  <a16:creationId xmlns:a16="http://schemas.microsoft.com/office/drawing/2014/main" id="{27082231-E96C-4AE3-B5B5-5B7BF21A0AB7}"/>
                </a:ext>
              </a:extLst>
            </p:cNvPr>
            <p:cNvGrpSpPr/>
            <p:nvPr/>
          </p:nvGrpSpPr>
          <p:grpSpPr>
            <a:xfrm>
              <a:off x="7680659" y="2025386"/>
              <a:ext cx="105756" cy="105756"/>
              <a:chOff x="2413166" y="2240280"/>
              <a:chExt cx="138097" cy="138097"/>
            </a:xfrm>
          </p:grpSpPr>
          <p:cxnSp>
            <p:nvCxnSpPr>
              <p:cNvPr id="1718" name="Straight Connector 1717">
                <a:extLst>
                  <a:ext uri="{FF2B5EF4-FFF2-40B4-BE49-F238E27FC236}">
                    <a16:creationId xmlns:a16="http://schemas.microsoft.com/office/drawing/2014/main" id="{BC9F4604-D2E0-488D-8829-4A034B51960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9" name="Straight Connector 1718">
                <a:extLst>
                  <a:ext uri="{FF2B5EF4-FFF2-40B4-BE49-F238E27FC236}">
                    <a16:creationId xmlns:a16="http://schemas.microsoft.com/office/drawing/2014/main" id="{C700A87D-824D-4B8B-BED7-888D3BB00A8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7" name="Group 1606">
              <a:extLst>
                <a:ext uri="{FF2B5EF4-FFF2-40B4-BE49-F238E27FC236}">
                  <a16:creationId xmlns:a16="http://schemas.microsoft.com/office/drawing/2014/main" id="{9E6AAF0E-67C4-4013-B114-31A8269BE729}"/>
                </a:ext>
              </a:extLst>
            </p:cNvPr>
            <p:cNvGrpSpPr/>
            <p:nvPr/>
          </p:nvGrpSpPr>
          <p:grpSpPr>
            <a:xfrm>
              <a:off x="7709264" y="2025386"/>
              <a:ext cx="105756" cy="105756"/>
              <a:chOff x="2413166" y="2240280"/>
              <a:chExt cx="138097" cy="138097"/>
            </a:xfrm>
          </p:grpSpPr>
          <p:cxnSp>
            <p:nvCxnSpPr>
              <p:cNvPr id="1716" name="Straight Connector 1715">
                <a:extLst>
                  <a:ext uri="{FF2B5EF4-FFF2-40B4-BE49-F238E27FC236}">
                    <a16:creationId xmlns:a16="http://schemas.microsoft.com/office/drawing/2014/main" id="{6CE38970-A597-4177-BE48-55AD8A67141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7" name="Straight Connector 1716">
                <a:extLst>
                  <a:ext uri="{FF2B5EF4-FFF2-40B4-BE49-F238E27FC236}">
                    <a16:creationId xmlns:a16="http://schemas.microsoft.com/office/drawing/2014/main" id="{720790B7-B027-4097-A1FC-A29484ED894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8" name="Group 1607">
              <a:extLst>
                <a:ext uri="{FF2B5EF4-FFF2-40B4-BE49-F238E27FC236}">
                  <a16:creationId xmlns:a16="http://schemas.microsoft.com/office/drawing/2014/main" id="{804B426C-1BE7-4DDE-8AFE-C6F6E6C95C99}"/>
                </a:ext>
              </a:extLst>
            </p:cNvPr>
            <p:cNvGrpSpPr/>
            <p:nvPr/>
          </p:nvGrpSpPr>
          <p:grpSpPr>
            <a:xfrm>
              <a:off x="7738138" y="2025386"/>
              <a:ext cx="105756" cy="105756"/>
              <a:chOff x="2413166" y="2240280"/>
              <a:chExt cx="138097" cy="138097"/>
            </a:xfrm>
          </p:grpSpPr>
          <p:cxnSp>
            <p:nvCxnSpPr>
              <p:cNvPr id="1714" name="Straight Connector 1713">
                <a:extLst>
                  <a:ext uri="{FF2B5EF4-FFF2-40B4-BE49-F238E27FC236}">
                    <a16:creationId xmlns:a16="http://schemas.microsoft.com/office/drawing/2014/main" id="{2E378C6E-2842-41E6-9ADA-88693090361F}"/>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5" name="Straight Connector 1714">
                <a:extLst>
                  <a:ext uri="{FF2B5EF4-FFF2-40B4-BE49-F238E27FC236}">
                    <a16:creationId xmlns:a16="http://schemas.microsoft.com/office/drawing/2014/main" id="{A27964EA-5132-4783-AEB6-7F886AF9FC6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09" name="Group 1608">
              <a:extLst>
                <a:ext uri="{FF2B5EF4-FFF2-40B4-BE49-F238E27FC236}">
                  <a16:creationId xmlns:a16="http://schemas.microsoft.com/office/drawing/2014/main" id="{933759F0-30DD-4501-BC17-B5B43B217A1A}"/>
                </a:ext>
              </a:extLst>
            </p:cNvPr>
            <p:cNvGrpSpPr/>
            <p:nvPr/>
          </p:nvGrpSpPr>
          <p:grpSpPr>
            <a:xfrm>
              <a:off x="7743978" y="2025386"/>
              <a:ext cx="105756" cy="105756"/>
              <a:chOff x="2413166" y="2240280"/>
              <a:chExt cx="138097" cy="138097"/>
            </a:xfrm>
          </p:grpSpPr>
          <p:cxnSp>
            <p:nvCxnSpPr>
              <p:cNvPr id="1712" name="Straight Connector 1711">
                <a:extLst>
                  <a:ext uri="{FF2B5EF4-FFF2-40B4-BE49-F238E27FC236}">
                    <a16:creationId xmlns:a16="http://schemas.microsoft.com/office/drawing/2014/main" id="{FE21632D-FF8A-477F-BC89-0A11430F986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3" name="Straight Connector 1712">
                <a:extLst>
                  <a:ext uri="{FF2B5EF4-FFF2-40B4-BE49-F238E27FC236}">
                    <a16:creationId xmlns:a16="http://schemas.microsoft.com/office/drawing/2014/main" id="{B6B0BFD7-431C-4352-8FBF-FBFE65D9A91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0" name="Group 1609">
              <a:extLst>
                <a:ext uri="{FF2B5EF4-FFF2-40B4-BE49-F238E27FC236}">
                  <a16:creationId xmlns:a16="http://schemas.microsoft.com/office/drawing/2014/main" id="{39E17E04-EB26-4989-AB95-62A98A80E7D3}"/>
                </a:ext>
              </a:extLst>
            </p:cNvPr>
            <p:cNvGrpSpPr/>
            <p:nvPr/>
          </p:nvGrpSpPr>
          <p:grpSpPr>
            <a:xfrm>
              <a:off x="7751606" y="2025386"/>
              <a:ext cx="105756" cy="105756"/>
              <a:chOff x="2413166" y="2240280"/>
              <a:chExt cx="138097" cy="138097"/>
            </a:xfrm>
          </p:grpSpPr>
          <p:cxnSp>
            <p:nvCxnSpPr>
              <p:cNvPr id="1710" name="Straight Connector 1709">
                <a:extLst>
                  <a:ext uri="{FF2B5EF4-FFF2-40B4-BE49-F238E27FC236}">
                    <a16:creationId xmlns:a16="http://schemas.microsoft.com/office/drawing/2014/main" id="{80C82AD3-E013-4A44-BE87-ED39B27F277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1" name="Straight Connector 1710">
                <a:extLst>
                  <a:ext uri="{FF2B5EF4-FFF2-40B4-BE49-F238E27FC236}">
                    <a16:creationId xmlns:a16="http://schemas.microsoft.com/office/drawing/2014/main" id="{C08BC3D6-F315-44FA-B948-C808E05890B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1" name="Group 1610">
              <a:extLst>
                <a:ext uri="{FF2B5EF4-FFF2-40B4-BE49-F238E27FC236}">
                  <a16:creationId xmlns:a16="http://schemas.microsoft.com/office/drawing/2014/main" id="{DED858D5-EA61-47A1-B74C-ED9FFDB9A2A5}"/>
                </a:ext>
              </a:extLst>
            </p:cNvPr>
            <p:cNvGrpSpPr/>
            <p:nvPr/>
          </p:nvGrpSpPr>
          <p:grpSpPr>
            <a:xfrm>
              <a:off x="7766079" y="2025386"/>
              <a:ext cx="105756" cy="105756"/>
              <a:chOff x="2413166" y="2240280"/>
              <a:chExt cx="138097" cy="138097"/>
            </a:xfrm>
          </p:grpSpPr>
          <p:cxnSp>
            <p:nvCxnSpPr>
              <p:cNvPr id="1708" name="Straight Connector 1707">
                <a:extLst>
                  <a:ext uri="{FF2B5EF4-FFF2-40B4-BE49-F238E27FC236}">
                    <a16:creationId xmlns:a16="http://schemas.microsoft.com/office/drawing/2014/main" id="{BD680054-2EF7-43E7-96B9-A4115191EF1B}"/>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9" name="Straight Connector 1708">
                <a:extLst>
                  <a:ext uri="{FF2B5EF4-FFF2-40B4-BE49-F238E27FC236}">
                    <a16:creationId xmlns:a16="http://schemas.microsoft.com/office/drawing/2014/main" id="{8DAD4331-5F19-4E8E-B537-B0569999DDA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2" name="Group 1611">
              <a:extLst>
                <a:ext uri="{FF2B5EF4-FFF2-40B4-BE49-F238E27FC236}">
                  <a16:creationId xmlns:a16="http://schemas.microsoft.com/office/drawing/2014/main" id="{FF6F57A7-2C0A-44C1-9204-765429518277}"/>
                </a:ext>
              </a:extLst>
            </p:cNvPr>
            <p:cNvGrpSpPr/>
            <p:nvPr/>
          </p:nvGrpSpPr>
          <p:grpSpPr>
            <a:xfrm>
              <a:off x="7795442" y="2025386"/>
              <a:ext cx="105756" cy="105756"/>
              <a:chOff x="2413166" y="2240280"/>
              <a:chExt cx="138097" cy="138097"/>
            </a:xfrm>
          </p:grpSpPr>
          <p:cxnSp>
            <p:nvCxnSpPr>
              <p:cNvPr id="1706" name="Straight Connector 1705">
                <a:extLst>
                  <a:ext uri="{FF2B5EF4-FFF2-40B4-BE49-F238E27FC236}">
                    <a16:creationId xmlns:a16="http://schemas.microsoft.com/office/drawing/2014/main" id="{268823A2-AB6C-45A1-A929-B075558D266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7" name="Straight Connector 1706">
                <a:extLst>
                  <a:ext uri="{FF2B5EF4-FFF2-40B4-BE49-F238E27FC236}">
                    <a16:creationId xmlns:a16="http://schemas.microsoft.com/office/drawing/2014/main" id="{19AB1964-84B9-4476-A427-0A801A46E25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3" name="Group 1612">
              <a:extLst>
                <a:ext uri="{FF2B5EF4-FFF2-40B4-BE49-F238E27FC236}">
                  <a16:creationId xmlns:a16="http://schemas.microsoft.com/office/drawing/2014/main" id="{6CF03919-869E-4E55-8BF3-7E0484F5ABC8}"/>
                </a:ext>
              </a:extLst>
            </p:cNvPr>
            <p:cNvGrpSpPr/>
            <p:nvPr/>
          </p:nvGrpSpPr>
          <p:grpSpPr>
            <a:xfrm>
              <a:off x="7889926" y="2025386"/>
              <a:ext cx="105756" cy="105756"/>
              <a:chOff x="2413166" y="2240280"/>
              <a:chExt cx="138097" cy="138097"/>
            </a:xfrm>
          </p:grpSpPr>
          <p:cxnSp>
            <p:nvCxnSpPr>
              <p:cNvPr id="1704" name="Straight Connector 1703">
                <a:extLst>
                  <a:ext uri="{FF2B5EF4-FFF2-40B4-BE49-F238E27FC236}">
                    <a16:creationId xmlns:a16="http://schemas.microsoft.com/office/drawing/2014/main" id="{F3E40EAC-AD69-4E20-8ADF-37DFA178BFD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5" name="Straight Connector 1704">
                <a:extLst>
                  <a:ext uri="{FF2B5EF4-FFF2-40B4-BE49-F238E27FC236}">
                    <a16:creationId xmlns:a16="http://schemas.microsoft.com/office/drawing/2014/main" id="{7597876D-B319-4AAA-A1FF-278466C1A34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4" name="Group 1613">
              <a:extLst>
                <a:ext uri="{FF2B5EF4-FFF2-40B4-BE49-F238E27FC236}">
                  <a16:creationId xmlns:a16="http://schemas.microsoft.com/office/drawing/2014/main" id="{15FB7853-592A-4FF8-9D85-0EB1F92473CA}"/>
                </a:ext>
              </a:extLst>
            </p:cNvPr>
            <p:cNvGrpSpPr/>
            <p:nvPr/>
          </p:nvGrpSpPr>
          <p:grpSpPr>
            <a:xfrm>
              <a:off x="7868806" y="2025386"/>
              <a:ext cx="105756" cy="105756"/>
              <a:chOff x="2413166" y="2240280"/>
              <a:chExt cx="138097" cy="138097"/>
            </a:xfrm>
          </p:grpSpPr>
          <p:cxnSp>
            <p:nvCxnSpPr>
              <p:cNvPr id="1702" name="Straight Connector 1701">
                <a:extLst>
                  <a:ext uri="{FF2B5EF4-FFF2-40B4-BE49-F238E27FC236}">
                    <a16:creationId xmlns:a16="http://schemas.microsoft.com/office/drawing/2014/main" id="{11A05750-A0DF-47BE-909C-AC36DC243C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3" name="Straight Connector 1702">
                <a:extLst>
                  <a:ext uri="{FF2B5EF4-FFF2-40B4-BE49-F238E27FC236}">
                    <a16:creationId xmlns:a16="http://schemas.microsoft.com/office/drawing/2014/main" id="{A99373BA-E66E-4F32-87E0-1911E577FD2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5" name="Group 1614">
              <a:extLst>
                <a:ext uri="{FF2B5EF4-FFF2-40B4-BE49-F238E27FC236}">
                  <a16:creationId xmlns:a16="http://schemas.microsoft.com/office/drawing/2014/main" id="{2F0C0F3E-756C-4A65-924B-A52D03E967A0}"/>
                </a:ext>
              </a:extLst>
            </p:cNvPr>
            <p:cNvGrpSpPr/>
            <p:nvPr/>
          </p:nvGrpSpPr>
          <p:grpSpPr>
            <a:xfrm>
              <a:off x="7956137" y="2025386"/>
              <a:ext cx="105756" cy="105756"/>
              <a:chOff x="2413166" y="2240280"/>
              <a:chExt cx="138097" cy="138097"/>
            </a:xfrm>
          </p:grpSpPr>
          <p:cxnSp>
            <p:nvCxnSpPr>
              <p:cNvPr id="1700" name="Straight Connector 1699">
                <a:extLst>
                  <a:ext uri="{FF2B5EF4-FFF2-40B4-BE49-F238E27FC236}">
                    <a16:creationId xmlns:a16="http://schemas.microsoft.com/office/drawing/2014/main" id="{05A27F25-6C76-4575-BF5C-CE8D69B98717}"/>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1" name="Straight Connector 1700">
                <a:extLst>
                  <a:ext uri="{FF2B5EF4-FFF2-40B4-BE49-F238E27FC236}">
                    <a16:creationId xmlns:a16="http://schemas.microsoft.com/office/drawing/2014/main" id="{25B4B5CE-230A-4AB1-B8A5-9F2EC0A27B1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6" name="Group 1615">
              <a:extLst>
                <a:ext uri="{FF2B5EF4-FFF2-40B4-BE49-F238E27FC236}">
                  <a16:creationId xmlns:a16="http://schemas.microsoft.com/office/drawing/2014/main" id="{C1B00CCD-1763-4878-976B-291BFAF52958}"/>
                </a:ext>
              </a:extLst>
            </p:cNvPr>
            <p:cNvGrpSpPr/>
            <p:nvPr/>
          </p:nvGrpSpPr>
          <p:grpSpPr>
            <a:xfrm>
              <a:off x="7990818" y="2025386"/>
              <a:ext cx="105756" cy="105756"/>
              <a:chOff x="2413166" y="2240280"/>
              <a:chExt cx="138097" cy="138097"/>
            </a:xfrm>
          </p:grpSpPr>
          <p:cxnSp>
            <p:nvCxnSpPr>
              <p:cNvPr id="1698" name="Straight Connector 1697">
                <a:extLst>
                  <a:ext uri="{FF2B5EF4-FFF2-40B4-BE49-F238E27FC236}">
                    <a16:creationId xmlns:a16="http://schemas.microsoft.com/office/drawing/2014/main" id="{50114A54-1CC8-4E0E-90AA-A9FEE30C8D3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9" name="Straight Connector 1698">
                <a:extLst>
                  <a:ext uri="{FF2B5EF4-FFF2-40B4-BE49-F238E27FC236}">
                    <a16:creationId xmlns:a16="http://schemas.microsoft.com/office/drawing/2014/main" id="{D4ECB48C-B8DB-45F9-B853-2084EED232D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7" name="Group 1616">
              <a:extLst>
                <a:ext uri="{FF2B5EF4-FFF2-40B4-BE49-F238E27FC236}">
                  <a16:creationId xmlns:a16="http://schemas.microsoft.com/office/drawing/2014/main" id="{BFED7228-44A4-408D-A61A-15D59C74BC33}"/>
                </a:ext>
              </a:extLst>
            </p:cNvPr>
            <p:cNvGrpSpPr/>
            <p:nvPr/>
          </p:nvGrpSpPr>
          <p:grpSpPr>
            <a:xfrm>
              <a:off x="8019136" y="2025386"/>
              <a:ext cx="105756" cy="105756"/>
              <a:chOff x="2413166" y="2240280"/>
              <a:chExt cx="138097" cy="138097"/>
            </a:xfrm>
          </p:grpSpPr>
          <p:cxnSp>
            <p:nvCxnSpPr>
              <p:cNvPr id="1696" name="Straight Connector 1695">
                <a:extLst>
                  <a:ext uri="{FF2B5EF4-FFF2-40B4-BE49-F238E27FC236}">
                    <a16:creationId xmlns:a16="http://schemas.microsoft.com/office/drawing/2014/main" id="{59CA98D6-4C7B-4771-8714-2E57A848D65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7" name="Straight Connector 1696">
                <a:extLst>
                  <a:ext uri="{FF2B5EF4-FFF2-40B4-BE49-F238E27FC236}">
                    <a16:creationId xmlns:a16="http://schemas.microsoft.com/office/drawing/2014/main" id="{B9061CE7-BAD0-41DD-B97B-792D2ED56EFB}"/>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8" name="Group 1617">
              <a:extLst>
                <a:ext uri="{FF2B5EF4-FFF2-40B4-BE49-F238E27FC236}">
                  <a16:creationId xmlns:a16="http://schemas.microsoft.com/office/drawing/2014/main" id="{53411679-F677-4C83-82BD-D4AED128BDDA}"/>
                </a:ext>
              </a:extLst>
            </p:cNvPr>
            <p:cNvGrpSpPr/>
            <p:nvPr/>
          </p:nvGrpSpPr>
          <p:grpSpPr>
            <a:xfrm>
              <a:off x="8059952" y="2025386"/>
              <a:ext cx="105756" cy="105756"/>
              <a:chOff x="2413166" y="2240280"/>
              <a:chExt cx="138097" cy="138097"/>
            </a:xfrm>
          </p:grpSpPr>
          <p:cxnSp>
            <p:nvCxnSpPr>
              <p:cNvPr id="1694" name="Straight Connector 1693">
                <a:extLst>
                  <a:ext uri="{FF2B5EF4-FFF2-40B4-BE49-F238E27FC236}">
                    <a16:creationId xmlns:a16="http://schemas.microsoft.com/office/drawing/2014/main" id="{BF9D93F6-C5BC-4402-9BD3-8040C72985E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a:extLst>
                  <a:ext uri="{FF2B5EF4-FFF2-40B4-BE49-F238E27FC236}">
                    <a16:creationId xmlns:a16="http://schemas.microsoft.com/office/drawing/2014/main" id="{9833F441-1C6D-40A0-A299-1C27CB5EFC7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19" name="Group 1618">
              <a:extLst>
                <a:ext uri="{FF2B5EF4-FFF2-40B4-BE49-F238E27FC236}">
                  <a16:creationId xmlns:a16="http://schemas.microsoft.com/office/drawing/2014/main" id="{FE8E8F3F-1C45-4538-91A5-CF737BF9FC39}"/>
                </a:ext>
              </a:extLst>
            </p:cNvPr>
            <p:cNvGrpSpPr/>
            <p:nvPr/>
          </p:nvGrpSpPr>
          <p:grpSpPr>
            <a:xfrm>
              <a:off x="7928915" y="2025386"/>
              <a:ext cx="105756" cy="105756"/>
              <a:chOff x="2413166" y="2240280"/>
              <a:chExt cx="138097" cy="138097"/>
            </a:xfrm>
          </p:grpSpPr>
          <p:cxnSp>
            <p:nvCxnSpPr>
              <p:cNvPr id="1692" name="Straight Connector 1691">
                <a:extLst>
                  <a:ext uri="{FF2B5EF4-FFF2-40B4-BE49-F238E27FC236}">
                    <a16:creationId xmlns:a16="http://schemas.microsoft.com/office/drawing/2014/main" id="{A90C8128-6811-42C5-8E4E-7BDEF5F76E1D}"/>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3" name="Straight Connector 1692">
                <a:extLst>
                  <a:ext uri="{FF2B5EF4-FFF2-40B4-BE49-F238E27FC236}">
                    <a16:creationId xmlns:a16="http://schemas.microsoft.com/office/drawing/2014/main" id="{D3541923-2584-4C54-A83B-1974525A085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0" name="Group 1619">
              <a:extLst>
                <a:ext uri="{FF2B5EF4-FFF2-40B4-BE49-F238E27FC236}">
                  <a16:creationId xmlns:a16="http://schemas.microsoft.com/office/drawing/2014/main" id="{2DDA810C-A2A6-4F97-83C1-E1145588EA8F}"/>
                </a:ext>
              </a:extLst>
            </p:cNvPr>
            <p:cNvGrpSpPr/>
            <p:nvPr/>
          </p:nvGrpSpPr>
          <p:grpSpPr>
            <a:xfrm>
              <a:off x="8108595" y="2025386"/>
              <a:ext cx="105756" cy="105756"/>
              <a:chOff x="2413166" y="2240280"/>
              <a:chExt cx="138097" cy="138097"/>
            </a:xfrm>
          </p:grpSpPr>
          <p:cxnSp>
            <p:nvCxnSpPr>
              <p:cNvPr id="1690" name="Straight Connector 1689">
                <a:extLst>
                  <a:ext uri="{FF2B5EF4-FFF2-40B4-BE49-F238E27FC236}">
                    <a16:creationId xmlns:a16="http://schemas.microsoft.com/office/drawing/2014/main" id="{137DA410-8650-47CE-9D40-64D0EA56CCE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a:extLst>
                  <a:ext uri="{FF2B5EF4-FFF2-40B4-BE49-F238E27FC236}">
                    <a16:creationId xmlns:a16="http://schemas.microsoft.com/office/drawing/2014/main" id="{3974CF00-51BF-49A7-9294-80877D648CD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1" name="Group 1620">
              <a:extLst>
                <a:ext uri="{FF2B5EF4-FFF2-40B4-BE49-F238E27FC236}">
                  <a16:creationId xmlns:a16="http://schemas.microsoft.com/office/drawing/2014/main" id="{A0E832E1-4B08-4158-8A8D-E12C7D31F78A}"/>
                </a:ext>
              </a:extLst>
            </p:cNvPr>
            <p:cNvGrpSpPr/>
            <p:nvPr/>
          </p:nvGrpSpPr>
          <p:grpSpPr>
            <a:xfrm>
              <a:off x="8133429" y="2025386"/>
              <a:ext cx="105756" cy="105756"/>
              <a:chOff x="2413166" y="2240280"/>
              <a:chExt cx="138097" cy="138097"/>
            </a:xfrm>
          </p:grpSpPr>
          <p:cxnSp>
            <p:nvCxnSpPr>
              <p:cNvPr id="1688" name="Straight Connector 1687">
                <a:extLst>
                  <a:ext uri="{FF2B5EF4-FFF2-40B4-BE49-F238E27FC236}">
                    <a16:creationId xmlns:a16="http://schemas.microsoft.com/office/drawing/2014/main" id="{3E897DF2-D3E5-4AC5-9DA8-434503F4DBE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9" name="Straight Connector 1688">
                <a:extLst>
                  <a:ext uri="{FF2B5EF4-FFF2-40B4-BE49-F238E27FC236}">
                    <a16:creationId xmlns:a16="http://schemas.microsoft.com/office/drawing/2014/main" id="{381A3922-5D8C-41B6-8FA7-0F2058EFB448}"/>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2" name="Group 1621">
              <a:extLst>
                <a:ext uri="{FF2B5EF4-FFF2-40B4-BE49-F238E27FC236}">
                  <a16:creationId xmlns:a16="http://schemas.microsoft.com/office/drawing/2014/main" id="{4BFCEBC0-345D-4FAA-9A1E-BF4C77593F61}"/>
                </a:ext>
              </a:extLst>
            </p:cNvPr>
            <p:cNvGrpSpPr/>
            <p:nvPr/>
          </p:nvGrpSpPr>
          <p:grpSpPr>
            <a:xfrm>
              <a:off x="8153268" y="2025386"/>
              <a:ext cx="105756" cy="105756"/>
              <a:chOff x="2413166" y="2240280"/>
              <a:chExt cx="138097" cy="138097"/>
            </a:xfrm>
          </p:grpSpPr>
          <p:cxnSp>
            <p:nvCxnSpPr>
              <p:cNvPr id="1686" name="Straight Connector 1685">
                <a:extLst>
                  <a:ext uri="{FF2B5EF4-FFF2-40B4-BE49-F238E27FC236}">
                    <a16:creationId xmlns:a16="http://schemas.microsoft.com/office/drawing/2014/main" id="{F072DB38-9EAE-4D81-9DC6-DAF13625FB9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7" name="Straight Connector 1686">
                <a:extLst>
                  <a:ext uri="{FF2B5EF4-FFF2-40B4-BE49-F238E27FC236}">
                    <a16:creationId xmlns:a16="http://schemas.microsoft.com/office/drawing/2014/main" id="{ADAA8346-61AD-4C55-903C-5C0C12A3974C}"/>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3" name="Group 1622">
              <a:extLst>
                <a:ext uri="{FF2B5EF4-FFF2-40B4-BE49-F238E27FC236}">
                  <a16:creationId xmlns:a16="http://schemas.microsoft.com/office/drawing/2014/main" id="{1928ED70-092C-4C83-AC5F-6836EF1B5A6E}"/>
                </a:ext>
              </a:extLst>
            </p:cNvPr>
            <p:cNvGrpSpPr/>
            <p:nvPr/>
          </p:nvGrpSpPr>
          <p:grpSpPr>
            <a:xfrm>
              <a:off x="8177147" y="2025386"/>
              <a:ext cx="105756" cy="105756"/>
              <a:chOff x="2413166" y="2240280"/>
              <a:chExt cx="138097" cy="138097"/>
            </a:xfrm>
          </p:grpSpPr>
          <p:cxnSp>
            <p:nvCxnSpPr>
              <p:cNvPr id="1684" name="Straight Connector 1683">
                <a:extLst>
                  <a:ext uri="{FF2B5EF4-FFF2-40B4-BE49-F238E27FC236}">
                    <a16:creationId xmlns:a16="http://schemas.microsoft.com/office/drawing/2014/main" id="{36F970EC-5F8F-406D-B9CA-DDFC154A5A0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5" name="Straight Connector 1684">
                <a:extLst>
                  <a:ext uri="{FF2B5EF4-FFF2-40B4-BE49-F238E27FC236}">
                    <a16:creationId xmlns:a16="http://schemas.microsoft.com/office/drawing/2014/main" id="{07DBE192-648D-4DDC-B05D-28FC7FECA01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4" name="Group 1623">
              <a:extLst>
                <a:ext uri="{FF2B5EF4-FFF2-40B4-BE49-F238E27FC236}">
                  <a16:creationId xmlns:a16="http://schemas.microsoft.com/office/drawing/2014/main" id="{3AFDE5AC-CBC8-46E0-BAD9-077915CBAA64}"/>
                </a:ext>
              </a:extLst>
            </p:cNvPr>
            <p:cNvGrpSpPr/>
            <p:nvPr/>
          </p:nvGrpSpPr>
          <p:grpSpPr>
            <a:xfrm>
              <a:off x="8203978" y="2025386"/>
              <a:ext cx="105756" cy="105756"/>
              <a:chOff x="2413166" y="2240280"/>
              <a:chExt cx="138097" cy="138097"/>
            </a:xfrm>
          </p:grpSpPr>
          <p:cxnSp>
            <p:nvCxnSpPr>
              <p:cNvPr id="1682" name="Straight Connector 1681">
                <a:extLst>
                  <a:ext uri="{FF2B5EF4-FFF2-40B4-BE49-F238E27FC236}">
                    <a16:creationId xmlns:a16="http://schemas.microsoft.com/office/drawing/2014/main" id="{09CFDF71-B587-4CF0-BAA1-E7D8A076955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3" name="Straight Connector 1682">
                <a:extLst>
                  <a:ext uri="{FF2B5EF4-FFF2-40B4-BE49-F238E27FC236}">
                    <a16:creationId xmlns:a16="http://schemas.microsoft.com/office/drawing/2014/main" id="{0FAD75FB-D8CA-4375-AC27-B08F63D5C56D}"/>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5" name="Group 1624">
              <a:extLst>
                <a:ext uri="{FF2B5EF4-FFF2-40B4-BE49-F238E27FC236}">
                  <a16:creationId xmlns:a16="http://schemas.microsoft.com/office/drawing/2014/main" id="{16886667-27C7-4933-990B-7D25E1FD1001}"/>
                </a:ext>
              </a:extLst>
            </p:cNvPr>
            <p:cNvGrpSpPr/>
            <p:nvPr/>
          </p:nvGrpSpPr>
          <p:grpSpPr>
            <a:xfrm>
              <a:off x="8233174" y="2025386"/>
              <a:ext cx="105756" cy="105756"/>
              <a:chOff x="2413166" y="2240280"/>
              <a:chExt cx="138097" cy="138097"/>
            </a:xfrm>
          </p:grpSpPr>
          <p:cxnSp>
            <p:nvCxnSpPr>
              <p:cNvPr id="1680" name="Straight Connector 1679">
                <a:extLst>
                  <a:ext uri="{FF2B5EF4-FFF2-40B4-BE49-F238E27FC236}">
                    <a16:creationId xmlns:a16="http://schemas.microsoft.com/office/drawing/2014/main" id="{81C30429-2DA8-405B-A190-7697A5654C2C}"/>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1" name="Straight Connector 1680">
                <a:extLst>
                  <a:ext uri="{FF2B5EF4-FFF2-40B4-BE49-F238E27FC236}">
                    <a16:creationId xmlns:a16="http://schemas.microsoft.com/office/drawing/2014/main" id="{7E6730AC-EB1C-4DC0-9C3E-00BF29485A1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6" name="Group 1625">
              <a:extLst>
                <a:ext uri="{FF2B5EF4-FFF2-40B4-BE49-F238E27FC236}">
                  <a16:creationId xmlns:a16="http://schemas.microsoft.com/office/drawing/2014/main" id="{278B163F-818B-4D97-8006-9E0B92D2B083}"/>
                </a:ext>
              </a:extLst>
            </p:cNvPr>
            <p:cNvGrpSpPr/>
            <p:nvPr/>
          </p:nvGrpSpPr>
          <p:grpSpPr>
            <a:xfrm>
              <a:off x="8260303" y="2025386"/>
              <a:ext cx="105756" cy="105756"/>
              <a:chOff x="2413166" y="2240280"/>
              <a:chExt cx="138097" cy="138097"/>
            </a:xfrm>
          </p:grpSpPr>
          <p:cxnSp>
            <p:nvCxnSpPr>
              <p:cNvPr id="1678" name="Straight Connector 1677">
                <a:extLst>
                  <a:ext uri="{FF2B5EF4-FFF2-40B4-BE49-F238E27FC236}">
                    <a16:creationId xmlns:a16="http://schemas.microsoft.com/office/drawing/2014/main" id="{55917755-BA25-46F0-970D-13187457516A}"/>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9" name="Straight Connector 1678">
                <a:extLst>
                  <a:ext uri="{FF2B5EF4-FFF2-40B4-BE49-F238E27FC236}">
                    <a16:creationId xmlns:a16="http://schemas.microsoft.com/office/drawing/2014/main" id="{58B3C250-1E91-4437-8826-5CAB53D3E8F7}"/>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7" name="Group 1626">
              <a:extLst>
                <a:ext uri="{FF2B5EF4-FFF2-40B4-BE49-F238E27FC236}">
                  <a16:creationId xmlns:a16="http://schemas.microsoft.com/office/drawing/2014/main" id="{568270A6-3A2B-43A3-9718-EB96759A390E}"/>
                </a:ext>
              </a:extLst>
            </p:cNvPr>
            <p:cNvGrpSpPr/>
            <p:nvPr/>
          </p:nvGrpSpPr>
          <p:grpSpPr>
            <a:xfrm>
              <a:off x="8282706" y="2025386"/>
              <a:ext cx="105756" cy="105756"/>
              <a:chOff x="2413166" y="2240280"/>
              <a:chExt cx="138097" cy="138097"/>
            </a:xfrm>
          </p:grpSpPr>
          <p:cxnSp>
            <p:nvCxnSpPr>
              <p:cNvPr id="1676" name="Straight Connector 1675">
                <a:extLst>
                  <a:ext uri="{FF2B5EF4-FFF2-40B4-BE49-F238E27FC236}">
                    <a16:creationId xmlns:a16="http://schemas.microsoft.com/office/drawing/2014/main" id="{A72D211B-7338-4A18-AADE-417E0A4D4D9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7" name="Straight Connector 1676">
                <a:extLst>
                  <a:ext uri="{FF2B5EF4-FFF2-40B4-BE49-F238E27FC236}">
                    <a16:creationId xmlns:a16="http://schemas.microsoft.com/office/drawing/2014/main" id="{B61F899D-A482-44FB-B3B5-59FC0BA972F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8" name="Group 1627">
              <a:extLst>
                <a:ext uri="{FF2B5EF4-FFF2-40B4-BE49-F238E27FC236}">
                  <a16:creationId xmlns:a16="http://schemas.microsoft.com/office/drawing/2014/main" id="{10F1CBAF-CB41-4D99-A2A9-2BF943C8F61E}"/>
                </a:ext>
              </a:extLst>
            </p:cNvPr>
            <p:cNvGrpSpPr/>
            <p:nvPr/>
          </p:nvGrpSpPr>
          <p:grpSpPr>
            <a:xfrm>
              <a:off x="8333917" y="2025386"/>
              <a:ext cx="105756" cy="105756"/>
              <a:chOff x="2413166" y="2240280"/>
              <a:chExt cx="138097" cy="138097"/>
            </a:xfrm>
          </p:grpSpPr>
          <p:cxnSp>
            <p:nvCxnSpPr>
              <p:cNvPr id="1674" name="Straight Connector 1673">
                <a:extLst>
                  <a:ext uri="{FF2B5EF4-FFF2-40B4-BE49-F238E27FC236}">
                    <a16:creationId xmlns:a16="http://schemas.microsoft.com/office/drawing/2014/main" id="{C29DB67F-A3B8-4EBB-AF58-A3D548FEADD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5" name="Straight Connector 1674">
                <a:extLst>
                  <a:ext uri="{FF2B5EF4-FFF2-40B4-BE49-F238E27FC236}">
                    <a16:creationId xmlns:a16="http://schemas.microsoft.com/office/drawing/2014/main" id="{81F25F3F-2386-4D5B-A767-9AB0B4BA8920}"/>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29" name="Group 1628">
              <a:extLst>
                <a:ext uri="{FF2B5EF4-FFF2-40B4-BE49-F238E27FC236}">
                  <a16:creationId xmlns:a16="http://schemas.microsoft.com/office/drawing/2014/main" id="{511FE669-622C-4F9E-B1F0-74E8017D35FF}"/>
                </a:ext>
              </a:extLst>
            </p:cNvPr>
            <p:cNvGrpSpPr/>
            <p:nvPr/>
          </p:nvGrpSpPr>
          <p:grpSpPr>
            <a:xfrm>
              <a:off x="8403717" y="2025386"/>
              <a:ext cx="105756" cy="105756"/>
              <a:chOff x="2413166" y="2240280"/>
              <a:chExt cx="138097" cy="138097"/>
            </a:xfrm>
          </p:grpSpPr>
          <p:cxnSp>
            <p:nvCxnSpPr>
              <p:cNvPr id="1672" name="Straight Connector 1671">
                <a:extLst>
                  <a:ext uri="{FF2B5EF4-FFF2-40B4-BE49-F238E27FC236}">
                    <a16:creationId xmlns:a16="http://schemas.microsoft.com/office/drawing/2014/main" id="{BFF152C5-828B-4D9F-A623-0F63A966BBA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3" name="Straight Connector 1672">
                <a:extLst>
                  <a:ext uri="{FF2B5EF4-FFF2-40B4-BE49-F238E27FC236}">
                    <a16:creationId xmlns:a16="http://schemas.microsoft.com/office/drawing/2014/main" id="{000294A0-B667-4472-B801-16DE270D9C7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0" name="Group 1629">
              <a:extLst>
                <a:ext uri="{FF2B5EF4-FFF2-40B4-BE49-F238E27FC236}">
                  <a16:creationId xmlns:a16="http://schemas.microsoft.com/office/drawing/2014/main" id="{2BD9992B-F4C2-4CA3-BDFD-BB2722F3BFE8}"/>
                </a:ext>
              </a:extLst>
            </p:cNvPr>
            <p:cNvGrpSpPr/>
            <p:nvPr/>
          </p:nvGrpSpPr>
          <p:grpSpPr>
            <a:xfrm>
              <a:off x="8428949" y="2025386"/>
              <a:ext cx="105756" cy="105756"/>
              <a:chOff x="2413166" y="2240280"/>
              <a:chExt cx="138097" cy="138097"/>
            </a:xfrm>
          </p:grpSpPr>
          <p:cxnSp>
            <p:nvCxnSpPr>
              <p:cNvPr id="1670" name="Straight Connector 1669">
                <a:extLst>
                  <a:ext uri="{FF2B5EF4-FFF2-40B4-BE49-F238E27FC236}">
                    <a16:creationId xmlns:a16="http://schemas.microsoft.com/office/drawing/2014/main" id="{CA32CB54-BE66-4966-9A8B-9811E9751CC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1" name="Straight Connector 1670">
                <a:extLst>
                  <a:ext uri="{FF2B5EF4-FFF2-40B4-BE49-F238E27FC236}">
                    <a16:creationId xmlns:a16="http://schemas.microsoft.com/office/drawing/2014/main" id="{2B760EB3-4D10-4615-AF6E-76292D2F196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1" name="Group 1630">
              <a:extLst>
                <a:ext uri="{FF2B5EF4-FFF2-40B4-BE49-F238E27FC236}">
                  <a16:creationId xmlns:a16="http://schemas.microsoft.com/office/drawing/2014/main" id="{49BBC01E-BBDD-4D65-AF4E-05A63B933965}"/>
                </a:ext>
              </a:extLst>
            </p:cNvPr>
            <p:cNvGrpSpPr/>
            <p:nvPr/>
          </p:nvGrpSpPr>
          <p:grpSpPr>
            <a:xfrm>
              <a:off x="8445022" y="2025386"/>
              <a:ext cx="105756" cy="105756"/>
              <a:chOff x="2413166" y="2240280"/>
              <a:chExt cx="138097" cy="138097"/>
            </a:xfrm>
          </p:grpSpPr>
          <p:cxnSp>
            <p:nvCxnSpPr>
              <p:cNvPr id="1668" name="Straight Connector 1667">
                <a:extLst>
                  <a:ext uri="{FF2B5EF4-FFF2-40B4-BE49-F238E27FC236}">
                    <a16:creationId xmlns:a16="http://schemas.microsoft.com/office/drawing/2014/main" id="{E089CAA2-3C8F-470E-8A04-E6D2401524A0}"/>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9" name="Straight Connector 1668">
                <a:extLst>
                  <a:ext uri="{FF2B5EF4-FFF2-40B4-BE49-F238E27FC236}">
                    <a16:creationId xmlns:a16="http://schemas.microsoft.com/office/drawing/2014/main" id="{AEE129BC-4478-4465-B53C-F199898181E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2" name="Group 1631">
              <a:extLst>
                <a:ext uri="{FF2B5EF4-FFF2-40B4-BE49-F238E27FC236}">
                  <a16:creationId xmlns:a16="http://schemas.microsoft.com/office/drawing/2014/main" id="{4B745A43-6CFF-441F-B471-7405D44596A6}"/>
                </a:ext>
              </a:extLst>
            </p:cNvPr>
            <p:cNvGrpSpPr/>
            <p:nvPr/>
          </p:nvGrpSpPr>
          <p:grpSpPr>
            <a:xfrm>
              <a:off x="8503937" y="2025386"/>
              <a:ext cx="105756" cy="105756"/>
              <a:chOff x="2413166" y="2240280"/>
              <a:chExt cx="138097" cy="138097"/>
            </a:xfrm>
          </p:grpSpPr>
          <p:cxnSp>
            <p:nvCxnSpPr>
              <p:cNvPr id="1666" name="Straight Connector 1665">
                <a:extLst>
                  <a:ext uri="{FF2B5EF4-FFF2-40B4-BE49-F238E27FC236}">
                    <a16:creationId xmlns:a16="http://schemas.microsoft.com/office/drawing/2014/main" id="{BD67CD28-884B-4140-B944-9BFA37C4F25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7" name="Straight Connector 1666">
                <a:extLst>
                  <a:ext uri="{FF2B5EF4-FFF2-40B4-BE49-F238E27FC236}">
                    <a16:creationId xmlns:a16="http://schemas.microsoft.com/office/drawing/2014/main" id="{8617F928-BC5A-4C52-A7EB-10A40C142D0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3" name="Group 1632">
              <a:extLst>
                <a:ext uri="{FF2B5EF4-FFF2-40B4-BE49-F238E27FC236}">
                  <a16:creationId xmlns:a16="http://schemas.microsoft.com/office/drawing/2014/main" id="{74FBB21F-2B47-41FC-A9AA-41C04A7070DD}"/>
                </a:ext>
              </a:extLst>
            </p:cNvPr>
            <p:cNvGrpSpPr/>
            <p:nvPr/>
          </p:nvGrpSpPr>
          <p:grpSpPr>
            <a:xfrm>
              <a:off x="8538638" y="2025386"/>
              <a:ext cx="105756" cy="105756"/>
              <a:chOff x="2413166" y="2240280"/>
              <a:chExt cx="138097" cy="138097"/>
            </a:xfrm>
          </p:grpSpPr>
          <p:cxnSp>
            <p:nvCxnSpPr>
              <p:cNvPr id="1664" name="Straight Connector 1663">
                <a:extLst>
                  <a:ext uri="{FF2B5EF4-FFF2-40B4-BE49-F238E27FC236}">
                    <a16:creationId xmlns:a16="http://schemas.microsoft.com/office/drawing/2014/main" id="{3169BE57-C507-45AE-BAE6-C1C0881B0648}"/>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5" name="Straight Connector 1664">
                <a:extLst>
                  <a:ext uri="{FF2B5EF4-FFF2-40B4-BE49-F238E27FC236}">
                    <a16:creationId xmlns:a16="http://schemas.microsoft.com/office/drawing/2014/main" id="{37835D39-1F35-4978-804F-6C8DBC2CED59}"/>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4" name="Group 1633">
              <a:extLst>
                <a:ext uri="{FF2B5EF4-FFF2-40B4-BE49-F238E27FC236}">
                  <a16:creationId xmlns:a16="http://schemas.microsoft.com/office/drawing/2014/main" id="{0CD5B98D-A1A1-447D-A9EF-88F1522D0CC0}"/>
                </a:ext>
              </a:extLst>
            </p:cNvPr>
            <p:cNvGrpSpPr/>
            <p:nvPr/>
          </p:nvGrpSpPr>
          <p:grpSpPr>
            <a:xfrm>
              <a:off x="8569623" y="2025386"/>
              <a:ext cx="105756" cy="105756"/>
              <a:chOff x="2413166" y="2240280"/>
              <a:chExt cx="138097" cy="138097"/>
            </a:xfrm>
          </p:grpSpPr>
          <p:cxnSp>
            <p:nvCxnSpPr>
              <p:cNvPr id="1662" name="Straight Connector 1661">
                <a:extLst>
                  <a:ext uri="{FF2B5EF4-FFF2-40B4-BE49-F238E27FC236}">
                    <a16:creationId xmlns:a16="http://schemas.microsoft.com/office/drawing/2014/main" id="{A05CEF12-AE70-4C59-96E3-4DF01CAEAFF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3" name="Straight Connector 1662">
                <a:extLst>
                  <a:ext uri="{FF2B5EF4-FFF2-40B4-BE49-F238E27FC236}">
                    <a16:creationId xmlns:a16="http://schemas.microsoft.com/office/drawing/2014/main" id="{42B97941-865E-4681-8A05-ED8AAA18A0C5}"/>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5" name="Group 1634">
              <a:extLst>
                <a:ext uri="{FF2B5EF4-FFF2-40B4-BE49-F238E27FC236}">
                  <a16:creationId xmlns:a16="http://schemas.microsoft.com/office/drawing/2014/main" id="{CDB6409B-7B9F-4D77-916E-A861364F6CB8}"/>
                </a:ext>
              </a:extLst>
            </p:cNvPr>
            <p:cNvGrpSpPr/>
            <p:nvPr/>
          </p:nvGrpSpPr>
          <p:grpSpPr>
            <a:xfrm>
              <a:off x="8595462" y="2025386"/>
              <a:ext cx="105756" cy="105756"/>
              <a:chOff x="2413166" y="2240280"/>
              <a:chExt cx="138097" cy="138097"/>
            </a:xfrm>
          </p:grpSpPr>
          <p:cxnSp>
            <p:nvCxnSpPr>
              <p:cNvPr id="1660" name="Straight Connector 1659">
                <a:extLst>
                  <a:ext uri="{FF2B5EF4-FFF2-40B4-BE49-F238E27FC236}">
                    <a16:creationId xmlns:a16="http://schemas.microsoft.com/office/drawing/2014/main" id="{CFDD0F07-87E4-4CD7-A7A4-6E38B8AB3AB5}"/>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1" name="Straight Connector 1660">
                <a:extLst>
                  <a:ext uri="{FF2B5EF4-FFF2-40B4-BE49-F238E27FC236}">
                    <a16:creationId xmlns:a16="http://schemas.microsoft.com/office/drawing/2014/main" id="{749E8EB1-75B9-4374-B085-269FF176676E}"/>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6" name="Group 1635">
              <a:extLst>
                <a:ext uri="{FF2B5EF4-FFF2-40B4-BE49-F238E27FC236}">
                  <a16:creationId xmlns:a16="http://schemas.microsoft.com/office/drawing/2014/main" id="{79B8AE39-36AF-44E9-A8D0-66E15C868E9D}"/>
                </a:ext>
              </a:extLst>
            </p:cNvPr>
            <p:cNvGrpSpPr/>
            <p:nvPr/>
          </p:nvGrpSpPr>
          <p:grpSpPr>
            <a:xfrm>
              <a:off x="8644579" y="2025386"/>
              <a:ext cx="105756" cy="105756"/>
              <a:chOff x="2413166" y="2240280"/>
              <a:chExt cx="138097" cy="138097"/>
            </a:xfrm>
          </p:grpSpPr>
          <p:cxnSp>
            <p:nvCxnSpPr>
              <p:cNvPr id="1658" name="Straight Connector 1657">
                <a:extLst>
                  <a:ext uri="{FF2B5EF4-FFF2-40B4-BE49-F238E27FC236}">
                    <a16:creationId xmlns:a16="http://schemas.microsoft.com/office/drawing/2014/main" id="{E6333935-C406-4300-9737-A2173E6A74D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9" name="Straight Connector 1658">
                <a:extLst>
                  <a:ext uri="{FF2B5EF4-FFF2-40B4-BE49-F238E27FC236}">
                    <a16:creationId xmlns:a16="http://schemas.microsoft.com/office/drawing/2014/main" id="{964B6D40-C8F3-4685-A0B8-D4CDD20FAFCA}"/>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7" name="Group 1636">
              <a:extLst>
                <a:ext uri="{FF2B5EF4-FFF2-40B4-BE49-F238E27FC236}">
                  <a16:creationId xmlns:a16="http://schemas.microsoft.com/office/drawing/2014/main" id="{F10C57D3-C57E-4E2D-A56E-2110A2EA6441}"/>
                </a:ext>
              </a:extLst>
            </p:cNvPr>
            <p:cNvGrpSpPr/>
            <p:nvPr/>
          </p:nvGrpSpPr>
          <p:grpSpPr>
            <a:xfrm>
              <a:off x="8697245" y="2025386"/>
              <a:ext cx="105756" cy="105756"/>
              <a:chOff x="2413166" y="2240280"/>
              <a:chExt cx="138097" cy="138097"/>
            </a:xfrm>
          </p:grpSpPr>
          <p:cxnSp>
            <p:nvCxnSpPr>
              <p:cNvPr id="1656" name="Straight Connector 1655">
                <a:extLst>
                  <a:ext uri="{FF2B5EF4-FFF2-40B4-BE49-F238E27FC236}">
                    <a16:creationId xmlns:a16="http://schemas.microsoft.com/office/drawing/2014/main" id="{6D0F3813-10A1-4C50-976E-856CDC9F81F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7" name="Straight Connector 1656">
                <a:extLst>
                  <a:ext uri="{FF2B5EF4-FFF2-40B4-BE49-F238E27FC236}">
                    <a16:creationId xmlns:a16="http://schemas.microsoft.com/office/drawing/2014/main" id="{1946CC32-412B-41BF-8046-5FE1CEBF1F3F}"/>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8" name="Group 1637">
              <a:extLst>
                <a:ext uri="{FF2B5EF4-FFF2-40B4-BE49-F238E27FC236}">
                  <a16:creationId xmlns:a16="http://schemas.microsoft.com/office/drawing/2014/main" id="{07E1D1E4-A039-4FE9-A0D0-58E25609B09B}"/>
                </a:ext>
              </a:extLst>
            </p:cNvPr>
            <p:cNvGrpSpPr/>
            <p:nvPr/>
          </p:nvGrpSpPr>
          <p:grpSpPr>
            <a:xfrm>
              <a:off x="8753121" y="2025386"/>
              <a:ext cx="105756" cy="105756"/>
              <a:chOff x="2413166" y="2240280"/>
              <a:chExt cx="138097" cy="138097"/>
            </a:xfrm>
          </p:grpSpPr>
          <p:cxnSp>
            <p:nvCxnSpPr>
              <p:cNvPr id="1654" name="Straight Connector 1653">
                <a:extLst>
                  <a:ext uri="{FF2B5EF4-FFF2-40B4-BE49-F238E27FC236}">
                    <a16:creationId xmlns:a16="http://schemas.microsoft.com/office/drawing/2014/main" id="{5B8BEDAE-791E-46D0-BAAB-193306D793A3}"/>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5" name="Straight Connector 1654">
                <a:extLst>
                  <a:ext uri="{FF2B5EF4-FFF2-40B4-BE49-F238E27FC236}">
                    <a16:creationId xmlns:a16="http://schemas.microsoft.com/office/drawing/2014/main" id="{3ECBB166-4C2A-4985-AC39-A01DC77E2541}"/>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39" name="Group 1638">
              <a:extLst>
                <a:ext uri="{FF2B5EF4-FFF2-40B4-BE49-F238E27FC236}">
                  <a16:creationId xmlns:a16="http://schemas.microsoft.com/office/drawing/2014/main" id="{5D893505-3523-4928-BEB6-9A34C8669068}"/>
                </a:ext>
              </a:extLst>
            </p:cNvPr>
            <p:cNvGrpSpPr/>
            <p:nvPr/>
          </p:nvGrpSpPr>
          <p:grpSpPr>
            <a:xfrm>
              <a:off x="8793449" y="2025386"/>
              <a:ext cx="105756" cy="105756"/>
              <a:chOff x="2413166" y="2240280"/>
              <a:chExt cx="138097" cy="138097"/>
            </a:xfrm>
          </p:grpSpPr>
          <p:cxnSp>
            <p:nvCxnSpPr>
              <p:cNvPr id="1652" name="Straight Connector 1651">
                <a:extLst>
                  <a:ext uri="{FF2B5EF4-FFF2-40B4-BE49-F238E27FC236}">
                    <a16:creationId xmlns:a16="http://schemas.microsoft.com/office/drawing/2014/main" id="{A6F2BCE6-8897-42B5-892E-C71A71C76D51}"/>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3" name="Straight Connector 1652">
                <a:extLst>
                  <a:ext uri="{FF2B5EF4-FFF2-40B4-BE49-F238E27FC236}">
                    <a16:creationId xmlns:a16="http://schemas.microsoft.com/office/drawing/2014/main" id="{1645F66A-2D7E-46A5-B271-118F953441C4}"/>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0" name="Group 1639">
              <a:extLst>
                <a:ext uri="{FF2B5EF4-FFF2-40B4-BE49-F238E27FC236}">
                  <a16:creationId xmlns:a16="http://schemas.microsoft.com/office/drawing/2014/main" id="{53E22BD5-EBC4-432A-9C3D-46B2A80B8F12}"/>
                </a:ext>
              </a:extLst>
            </p:cNvPr>
            <p:cNvGrpSpPr/>
            <p:nvPr/>
          </p:nvGrpSpPr>
          <p:grpSpPr>
            <a:xfrm>
              <a:off x="8875323" y="2025386"/>
              <a:ext cx="105756" cy="105756"/>
              <a:chOff x="2413166" y="2240280"/>
              <a:chExt cx="138097" cy="138097"/>
            </a:xfrm>
          </p:grpSpPr>
          <p:cxnSp>
            <p:nvCxnSpPr>
              <p:cNvPr id="1650" name="Straight Connector 1649">
                <a:extLst>
                  <a:ext uri="{FF2B5EF4-FFF2-40B4-BE49-F238E27FC236}">
                    <a16:creationId xmlns:a16="http://schemas.microsoft.com/office/drawing/2014/main" id="{1F8E79EF-B438-49EC-88DE-BA7CB1071E8E}"/>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1" name="Straight Connector 1650">
                <a:extLst>
                  <a:ext uri="{FF2B5EF4-FFF2-40B4-BE49-F238E27FC236}">
                    <a16:creationId xmlns:a16="http://schemas.microsoft.com/office/drawing/2014/main" id="{1143C2B7-0ABA-4F66-B8A1-AB33690CBC72}"/>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1" name="Group 1640">
              <a:extLst>
                <a:ext uri="{FF2B5EF4-FFF2-40B4-BE49-F238E27FC236}">
                  <a16:creationId xmlns:a16="http://schemas.microsoft.com/office/drawing/2014/main" id="{5AF2D37A-52FF-4E68-B472-4111ECFF76FF}"/>
                </a:ext>
              </a:extLst>
            </p:cNvPr>
            <p:cNvGrpSpPr/>
            <p:nvPr/>
          </p:nvGrpSpPr>
          <p:grpSpPr>
            <a:xfrm>
              <a:off x="8909017" y="2025386"/>
              <a:ext cx="105756" cy="105756"/>
              <a:chOff x="2413166" y="2240280"/>
              <a:chExt cx="138097" cy="138097"/>
            </a:xfrm>
          </p:grpSpPr>
          <p:cxnSp>
            <p:nvCxnSpPr>
              <p:cNvPr id="1648" name="Straight Connector 1647">
                <a:extLst>
                  <a:ext uri="{FF2B5EF4-FFF2-40B4-BE49-F238E27FC236}">
                    <a16:creationId xmlns:a16="http://schemas.microsoft.com/office/drawing/2014/main" id="{9434310B-541B-469F-915D-4E6FB81067B4}"/>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9" name="Straight Connector 1648">
                <a:extLst>
                  <a:ext uri="{FF2B5EF4-FFF2-40B4-BE49-F238E27FC236}">
                    <a16:creationId xmlns:a16="http://schemas.microsoft.com/office/drawing/2014/main" id="{352D6285-D4E2-4BF0-9365-DCE252CECCC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2" name="Group 1641">
              <a:extLst>
                <a:ext uri="{FF2B5EF4-FFF2-40B4-BE49-F238E27FC236}">
                  <a16:creationId xmlns:a16="http://schemas.microsoft.com/office/drawing/2014/main" id="{8EC08188-0CB5-4A4D-939E-C746606A6F99}"/>
                </a:ext>
              </a:extLst>
            </p:cNvPr>
            <p:cNvGrpSpPr/>
            <p:nvPr/>
          </p:nvGrpSpPr>
          <p:grpSpPr>
            <a:xfrm>
              <a:off x="8927193" y="2025386"/>
              <a:ext cx="105756" cy="105756"/>
              <a:chOff x="2413166" y="2240280"/>
              <a:chExt cx="138097" cy="138097"/>
            </a:xfrm>
          </p:grpSpPr>
          <p:cxnSp>
            <p:nvCxnSpPr>
              <p:cNvPr id="1646" name="Straight Connector 1645">
                <a:extLst>
                  <a:ext uri="{FF2B5EF4-FFF2-40B4-BE49-F238E27FC236}">
                    <a16:creationId xmlns:a16="http://schemas.microsoft.com/office/drawing/2014/main" id="{25406F8E-E1E1-4C89-8548-4B3502BB6C99}"/>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7" name="Straight Connector 1646">
                <a:extLst>
                  <a:ext uri="{FF2B5EF4-FFF2-40B4-BE49-F238E27FC236}">
                    <a16:creationId xmlns:a16="http://schemas.microsoft.com/office/drawing/2014/main" id="{9E865F31-3105-4AFD-88AD-6A6FB99435B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43" name="Group 1642">
              <a:extLst>
                <a:ext uri="{FF2B5EF4-FFF2-40B4-BE49-F238E27FC236}">
                  <a16:creationId xmlns:a16="http://schemas.microsoft.com/office/drawing/2014/main" id="{1D1901F4-EF87-41FB-A5DE-4C4AD6C5DC8C}"/>
                </a:ext>
              </a:extLst>
            </p:cNvPr>
            <p:cNvGrpSpPr/>
            <p:nvPr/>
          </p:nvGrpSpPr>
          <p:grpSpPr>
            <a:xfrm>
              <a:off x="9247233" y="3388729"/>
              <a:ext cx="105756" cy="105756"/>
              <a:chOff x="2413166" y="2240280"/>
              <a:chExt cx="138097" cy="138097"/>
            </a:xfrm>
          </p:grpSpPr>
          <p:cxnSp>
            <p:nvCxnSpPr>
              <p:cNvPr id="1644" name="Straight Connector 1643">
                <a:extLst>
                  <a:ext uri="{FF2B5EF4-FFF2-40B4-BE49-F238E27FC236}">
                    <a16:creationId xmlns:a16="http://schemas.microsoft.com/office/drawing/2014/main" id="{5CFA589F-F42C-45F2-95A3-DDCD572CC106}"/>
                  </a:ext>
                </a:extLst>
              </p:cNvPr>
              <p:cNvCxnSpPr>
                <a:cxnSpLocks/>
              </p:cNvCxnSpPr>
              <p:nvPr/>
            </p:nvCxnSpPr>
            <p:spPr>
              <a:xfrm>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5" name="Straight Connector 1644">
                <a:extLst>
                  <a:ext uri="{FF2B5EF4-FFF2-40B4-BE49-F238E27FC236}">
                    <a16:creationId xmlns:a16="http://schemas.microsoft.com/office/drawing/2014/main" id="{EFCC765A-9871-46D9-9A82-DE608BE7ACB3}"/>
                  </a:ext>
                </a:extLst>
              </p:cNvPr>
              <p:cNvCxnSpPr>
                <a:cxnSpLocks/>
              </p:cNvCxnSpPr>
              <p:nvPr/>
            </p:nvCxnSpPr>
            <p:spPr>
              <a:xfrm rot="16200000">
                <a:off x="2482215" y="2240280"/>
                <a:ext cx="0" cy="1380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956" name="Group 955">
            <a:extLst>
              <a:ext uri="{FF2B5EF4-FFF2-40B4-BE49-F238E27FC236}">
                <a16:creationId xmlns:a16="http://schemas.microsoft.com/office/drawing/2014/main" id="{B652484C-8035-438A-AF42-B624BFB6051C}"/>
              </a:ext>
            </a:extLst>
          </p:cNvPr>
          <p:cNvGrpSpPr/>
          <p:nvPr/>
        </p:nvGrpSpPr>
        <p:grpSpPr>
          <a:xfrm>
            <a:off x="6931542" y="3091609"/>
            <a:ext cx="4560235" cy="455817"/>
            <a:chOff x="3349479" y="1921882"/>
            <a:chExt cx="5902649" cy="719247"/>
          </a:xfrm>
        </p:grpSpPr>
        <p:sp>
          <p:nvSpPr>
            <p:cNvPr id="1252" name="Graphic 4">
              <a:extLst>
                <a:ext uri="{FF2B5EF4-FFF2-40B4-BE49-F238E27FC236}">
                  <a16:creationId xmlns:a16="http://schemas.microsoft.com/office/drawing/2014/main" id="{357B042E-FE1B-4339-AA0E-E4E6AB87BDD3}"/>
                </a:ext>
              </a:extLst>
            </p:cNvPr>
            <p:cNvSpPr/>
            <p:nvPr/>
          </p:nvSpPr>
          <p:spPr>
            <a:xfrm>
              <a:off x="3349479" y="1921882"/>
              <a:ext cx="5902649" cy="664464"/>
            </a:xfrm>
            <a:custGeom>
              <a:avLst/>
              <a:gdLst>
                <a:gd name="connsiteX0" fmla="*/ 0 w 5866398"/>
                <a:gd name="connsiteY0" fmla="*/ 0 h 664773"/>
                <a:gd name="connsiteX1" fmla="*/ 308035 w 5866398"/>
                <a:gd name="connsiteY1" fmla="*/ 0 h 664773"/>
                <a:gd name="connsiteX2" fmla="*/ 308035 w 5866398"/>
                <a:gd name="connsiteY2" fmla="*/ 22254 h 664773"/>
                <a:gd name="connsiteX3" fmla="*/ 328343 w 5866398"/>
                <a:gd name="connsiteY3" fmla="*/ 22254 h 664773"/>
                <a:gd name="connsiteX4" fmla="*/ 328343 w 5866398"/>
                <a:gd name="connsiteY4" fmla="*/ 36726 h 664773"/>
                <a:gd name="connsiteX5" fmla="*/ 412557 w 5866398"/>
                <a:gd name="connsiteY5" fmla="*/ 36726 h 664773"/>
                <a:gd name="connsiteX6" fmla="*/ 412557 w 5866398"/>
                <a:gd name="connsiteY6" fmla="*/ 48643 h 664773"/>
                <a:gd name="connsiteX7" fmla="*/ 508810 w 5866398"/>
                <a:gd name="connsiteY7" fmla="*/ 48643 h 664773"/>
                <a:gd name="connsiteX8" fmla="*/ 508810 w 5866398"/>
                <a:gd name="connsiteY8" fmla="*/ 68830 h 664773"/>
                <a:gd name="connsiteX9" fmla="*/ 567791 w 5866398"/>
                <a:gd name="connsiteY9" fmla="*/ 68830 h 664773"/>
                <a:gd name="connsiteX10" fmla="*/ 567791 w 5866398"/>
                <a:gd name="connsiteY10" fmla="*/ 85369 h 664773"/>
                <a:gd name="connsiteX11" fmla="*/ 644526 w 5866398"/>
                <a:gd name="connsiteY11" fmla="*/ 85369 h 664773"/>
                <a:gd name="connsiteX12" fmla="*/ 644526 w 5866398"/>
                <a:gd name="connsiteY12" fmla="*/ 101908 h 664773"/>
                <a:gd name="connsiteX13" fmla="*/ 769600 w 5866398"/>
                <a:gd name="connsiteY13" fmla="*/ 101908 h 664773"/>
                <a:gd name="connsiteX14" fmla="*/ 769600 w 5866398"/>
                <a:gd name="connsiteY14" fmla="*/ 120514 h 664773"/>
                <a:gd name="connsiteX15" fmla="*/ 796536 w 5866398"/>
                <a:gd name="connsiteY15" fmla="*/ 120514 h 664773"/>
                <a:gd name="connsiteX16" fmla="*/ 796536 w 5866398"/>
                <a:gd name="connsiteY16" fmla="*/ 139789 h 664773"/>
                <a:gd name="connsiteX17" fmla="*/ 881662 w 5866398"/>
                <a:gd name="connsiteY17" fmla="*/ 139789 h 664773"/>
                <a:gd name="connsiteX18" fmla="*/ 881662 w 5866398"/>
                <a:gd name="connsiteY18" fmla="*/ 150551 h 664773"/>
                <a:gd name="connsiteX19" fmla="*/ 966788 w 5866398"/>
                <a:gd name="connsiteY19" fmla="*/ 150551 h 664773"/>
                <a:gd name="connsiteX20" fmla="*/ 966788 w 5866398"/>
                <a:gd name="connsiteY20" fmla="*/ 177488 h 664773"/>
                <a:gd name="connsiteX21" fmla="*/ 1015432 w 5866398"/>
                <a:gd name="connsiteY21" fmla="*/ 177488 h 664773"/>
                <a:gd name="connsiteX22" fmla="*/ 1015432 w 5866398"/>
                <a:gd name="connsiteY22" fmla="*/ 186791 h 664773"/>
                <a:gd name="connsiteX23" fmla="*/ 1219856 w 5866398"/>
                <a:gd name="connsiteY23" fmla="*/ 186791 h 664773"/>
                <a:gd name="connsiteX24" fmla="*/ 1219856 w 5866398"/>
                <a:gd name="connsiteY24" fmla="*/ 207464 h 664773"/>
                <a:gd name="connsiteX25" fmla="*/ 1343045 w 5866398"/>
                <a:gd name="connsiteY25" fmla="*/ 207464 h 664773"/>
                <a:gd name="connsiteX26" fmla="*/ 1343045 w 5866398"/>
                <a:gd name="connsiteY26" fmla="*/ 218835 h 664773"/>
                <a:gd name="connsiteX27" fmla="*/ 1520168 w 5866398"/>
                <a:gd name="connsiteY27" fmla="*/ 218835 h 664773"/>
                <a:gd name="connsiteX28" fmla="*/ 1520168 w 5866398"/>
                <a:gd name="connsiteY28" fmla="*/ 236407 h 664773"/>
                <a:gd name="connsiteX29" fmla="*/ 1649438 w 5866398"/>
                <a:gd name="connsiteY29" fmla="*/ 236407 h 664773"/>
                <a:gd name="connsiteX30" fmla="*/ 1649438 w 5866398"/>
                <a:gd name="connsiteY30" fmla="*/ 255013 h 664773"/>
                <a:gd name="connsiteX31" fmla="*/ 1942333 w 5866398"/>
                <a:gd name="connsiteY31" fmla="*/ 255013 h 664773"/>
                <a:gd name="connsiteX32" fmla="*/ 1942333 w 5866398"/>
                <a:gd name="connsiteY32" fmla="*/ 276720 h 664773"/>
                <a:gd name="connsiteX33" fmla="*/ 2073488 w 5866398"/>
                <a:gd name="connsiteY33" fmla="*/ 276720 h 664773"/>
                <a:gd name="connsiteX34" fmla="*/ 2073488 w 5866398"/>
                <a:gd name="connsiteY34" fmla="*/ 291192 h 664773"/>
                <a:gd name="connsiteX35" fmla="*/ 2208291 w 5866398"/>
                <a:gd name="connsiteY35" fmla="*/ 291192 h 664773"/>
                <a:gd name="connsiteX36" fmla="*/ 2208291 w 5866398"/>
                <a:gd name="connsiteY36" fmla="*/ 307731 h 664773"/>
                <a:gd name="connsiteX37" fmla="*/ 2455643 w 5866398"/>
                <a:gd name="connsiteY37" fmla="*/ 307731 h 664773"/>
                <a:gd name="connsiteX38" fmla="*/ 2455643 w 5866398"/>
                <a:gd name="connsiteY38" fmla="*/ 326337 h 664773"/>
                <a:gd name="connsiteX39" fmla="*/ 3561004 w 5866398"/>
                <a:gd name="connsiteY39" fmla="*/ 326337 h 664773"/>
                <a:gd name="connsiteX40" fmla="*/ 3561004 w 5866398"/>
                <a:gd name="connsiteY40" fmla="*/ 340322 h 664773"/>
                <a:gd name="connsiteX41" fmla="*/ 3696962 w 5866398"/>
                <a:gd name="connsiteY41" fmla="*/ 340322 h 664773"/>
                <a:gd name="connsiteX42" fmla="*/ 3696962 w 5866398"/>
                <a:gd name="connsiteY42" fmla="*/ 352726 h 664773"/>
                <a:gd name="connsiteX43" fmla="*/ 4876566 w 5866398"/>
                <a:gd name="connsiteY43" fmla="*/ 352726 h 664773"/>
                <a:gd name="connsiteX44" fmla="*/ 4876566 w 5866398"/>
                <a:gd name="connsiteY44" fmla="*/ 389999 h 664773"/>
                <a:gd name="connsiteX45" fmla="*/ 5531064 w 5866398"/>
                <a:gd name="connsiteY45" fmla="*/ 389999 h 664773"/>
                <a:gd name="connsiteX46" fmla="*/ 5531064 w 5866398"/>
                <a:gd name="connsiteY46" fmla="*/ 664774 h 664773"/>
                <a:gd name="connsiteX47" fmla="*/ 5866399 w 5866398"/>
                <a:gd name="connsiteY47" fmla="*/ 664774 h 66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866398" h="664773">
                  <a:moveTo>
                    <a:pt x="0" y="0"/>
                  </a:moveTo>
                  <a:lnTo>
                    <a:pt x="308035" y="0"/>
                  </a:lnTo>
                  <a:lnTo>
                    <a:pt x="308035" y="22254"/>
                  </a:lnTo>
                  <a:lnTo>
                    <a:pt x="328343" y="22254"/>
                  </a:lnTo>
                  <a:lnTo>
                    <a:pt x="328343" y="36726"/>
                  </a:lnTo>
                  <a:lnTo>
                    <a:pt x="412557" y="36726"/>
                  </a:lnTo>
                  <a:lnTo>
                    <a:pt x="412557" y="48643"/>
                  </a:lnTo>
                  <a:lnTo>
                    <a:pt x="508810" y="48643"/>
                  </a:lnTo>
                  <a:lnTo>
                    <a:pt x="508810" y="68830"/>
                  </a:lnTo>
                  <a:lnTo>
                    <a:pt x="567791" y="68830"/>
                  </a:lnTo>
                  <a:lnTo>
                    <a:pt x="567791" y="85369"/>
                  </a:lnTo>
                  <a:lnTo>
                    <a:pt x="644526" y="85369"/>
                  </a:lnTo>
                  <a:lnTo>
                    <a:pt x="644526" y="101908"/>
                  </a:lnTo>
                  <a:lnTo>
                    <a:pt x="769600" y="101908"/>
                  </a:lnTo>
                  <a:lnTo>
                    <a:pt x="769600" y="120514"/>
                  </a:lnTo>
                  <a:lnTo>
                    <a:pt x="796536" y="120514"/>
                  </a:lnTo>
                  <a:lnTo>
                    <a:pt x="796536" y="139789"/>
                  </a:lnTo>
                  <a:lnTo>
                    <a:pt x="881662" y="139789"/>
                  </a:lnTo>
                  <a:lnTo>
                    <a:pt x="881662" y="150551"/>
                  </a:lnTo>
                  <a:lnTo>
                    <a:pt x="966788" y="150551"/>
                  </a:lnTo>
                  <a:lnTo>
                    <a:pt x="966788" y="177488"/>
                  </a:lnTo>
                  <a:lnTo>
                    <a:pt x="1015432" y="177488"/>
                  </a:lnTo>
                  <a:lnTo>
                    <a:pt x="1015432" y="186791"/>
                  </a:lnTo>
                  <a:lnTo>
                    <a:pt x="1219856" y="186791"/>
                  </a:lnTo>
                  <a:lnTo>
                    <a:pt x="1219856" y="207464"/>
                  </a:lnTo>
                  <a:lnTo>
                    <a:pt x="1343045" y="207464"/>
                  </a:lnTo>
                  <a:lnTo>
                    <a:pt x="1343045" y="218835"/>
                  </a:lnTo>
                  <a:lnTo>
                    <a:pt x="1520168" y="218835"/>
                  </a:lnTo>
                  <a:lnTo>
                    <a:pt x="1520168" y="236407"/>
                  </a:lnTo>
                  <a:lnTo>
                    <a:pt x="1649438" y="236407"/>
                  </a:lnTo>
                  <a:lnTo>
                    <a:pt x="1649438" y="255013"/>
                  </a:lnTo>
                  <a:lnTo>
                    <a:pt x="1942333" y="255013"/>
                  </a:lnTo>
                  <a:lnTo>
                    <a:pt x="1942333" y="276720"/>
                  </a:lnTo>
                  <a:lnTo>
                    <a:pt x="2073488" y="276720"/>
                  </a:lnTo>
                  <a:lnTo>
                    <a:pt x="2073488" y="291192"/>
                  </a:lnTo>
                  <a:lnTo>
                    <a:pt x="2208291" y="291192"/>
                  </a:lnTo>
                  <a:lnTo>
                    <a:pt x="2208291" y="307731"/>
                  </a:lnTo>
                  <a:lnTo>
                    <a:pt x="2455643" y="307731"/>
                  </a:lnTo>
                  <a:cubicBezTo>
                    <a:pt x="2455643" y="307731"/>
                    <a:pt x="2448650" y="326337"/>
                    <a:pt x="2455643" y="326337"/>
                  </a:cubicBezTo>
                  <a:lnTo>
                    <a:pt x="3561004" y="326337"/>
                  </a:lnTo>
                  <a:lnTo>
                    <a:pt x="3561004" y="340322"/>
                  </a:lnTo>
                  <a:lnTo>
                    <a:pt x="3696962" y="340322"/>
                  </a:lnTo>
                  <a:lnTo>
                    <a:pt x="3696962" y="352726"/>
                  </a:lnTo>
                  <a:lnTo>
                    <a:pt x="4876566" y="352726"/>
                  </a:lnTo>
                  <a:lnTo>
                    <a:pt x="4876566" y="389999"/>
                  </a:lnTo>
                  <a:lnTo>
                    <a:pt x="5531064" y="389999"/>
                  </a:lnTo>
                  <a:cubicBezTo>
                    <a:pt x="5531064" y="389999"/>
                    <a:pt x="5510633" y="664774"/>
                    <a:pt x="5531064" y="664774"/>
                  </a:cubicBezTo>
                  <a:lnTo>
                    <a:pt x="5866399" y="664774"/>
                  </a:lnTo>
                </a:path>
              </a:pathLst>
            </a:custGeom>
            <a:noFill/>
            <a:ln w="19050" cap="flat">
              <a:solidFill>
                <a:schemeClr val="accent5"/>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253" name="Group 1252">
              <a:extLst>
                <a:ext uri="{FF2B5EF4-FFF2-40B4-BE49-F238E27FC236}">
                  <a16:creationId xmlns:a16="http://schemas.microsoft.com/office/drawing/2014/main" id="{A3EBBECA-BE13-4EF5-8D70-A0270EDFD8A5}"/>
                </a:ext>
              </a:extLst>
            </p:cNvPr>
            <p:cNvGrpSpPr/>
            <p:nvPr/>
          </p:nvGrpSpPr>
          <p:grpSpPr>
            <a:xfrm>
              <a:off x="5681564" y="2163598"/>
              <a:ext cx="105756" cy="105756"/>
              <a:chOff x="2413166" y="2240280"/>
              <a:chExt cx="138097" cy="138097"/>
            </a:xfrm>
          </p:grpSpPr>
          <p:cxnSp>
            <p:nvCxnSpPr>
              <p:cNvPr id="1569" name="Straight Connector 1568">
                <a:extLst>
                  <a:ext uri="{FF2B5EF4-FFF2-40B4-BE49-F238E27FC236}">
                    <a16:creationId xmlns:a16="http://schemas.microsoft.com/office/drawing/2014/main" id="{FF8A0A0F-FF57-4FDC-94C3-376B762B78F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0" name="Straight Connector 1569">
                <a:extLst>
                  <a:ext uri="{FF2B5EF4-FFF2-40B4-BE49-F238E27FC236}">
                    <a16:creationId xmlns:a16="http://schemas.microsoft.com/office/drawing/2014/main" id="{827243AD-4DD8-465D-A2B4-3B098B9F296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4" name="Group 1253">
              <a:extLst>
                <a:ext uri="{FF2B5EF4-FFF2-40B4-BE49-F238E27FC236}">
                  <a16:creationId xmlns:a16="http://schemas.microsoft.com/office/drawing/2014/main" id="{9BC64E22-FFB3-49AD-8523-A2ACA9995E9B}"/>
                </a:ext>
              </a:extLst>
            </p:cNvPr>
            <p:cNvGrpSpPr/>
            <p:nvPr/>
          </p:nvGrpSpPr>
          <p:grpSpPr>
            <a:xfrm>
              <a:off x="4976714" y="2121688"/>
              <a:ext cx="105756" cy="105756"/>
              <a:chOff x="2413166" y="2240280"/>
              <a:chExt cx="138097" cy="138097"/>
            </a:xfrm>
          </p:grpSpPr>
          <p:cxnSp>
            <p:nvCxnSpPr>
              <p:cNvPr id="1567" name="Straight Connector 1566">
                <a:extLst>
                  <a:ext uri="{FF2B5EF4-FFF2-40B4-BE49-F238E27FC236}">
                    <a16:creationId xmlns:a16="http://schemas.microsoft.com/office/drawing/2014/main" id="{738FA858-4049-4E02-9D5E-990B4FCAAC1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8" name="Straight Connector 1567">
                <a:extLst>
                  <a:ext uri="{FF2B5EF4-FFF2-40B4-BE49-F238E27FC236}">
                    <a16:creationId xmlns:a16="http://schemas.microsoft.com/office/drawing/2014/main" id="{3BCBAEAD-3084-4FB6-AD44-B4204063310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5" name="Group 1254">
              <a:extLst>
                <a:ext uri="{FF2B5EF4-FFF2-40B4-BE49-F238E27FC236}">
                  <a16:creationId xmlns:a16="http://schemas.microsoft.com/office/drawing/2014/main" id="{0FA5719F-98E9-4A46-825B-C40494BEA341}"/>
                </a:ext>
              </a:extLst>
            </p:cNvPr>
            <p:cNvGrpSpPr/>
            <p:nvPr/>
          </p:nvGrpSpPr>
          <p:grpSpPr>
            <a:xfrm>
              <a:off x="6469206" y="2184553"/>
              <a:ext cx="105756" cy="105756"/>
              <a:chOff x="2413166" y="2240280"/>
              <a:chExt cx="138097" cy="138097"/>
            </a:xfrm>
          </p:grpSpPr>
          <p:cxnSp>
            <p:nvCxnSpPr>
              <p:cNvPr id="1565" name="Straight Connector 1564">
                <a:extLst>
                  <a:ext uri="{FF2B5EF4-FFF2-40B4-BE49-F238E27FC236}">
                    <a16:creationId xmlns:a16="http://schemas.microsoft.com/office/drawing/2014/main" id="{59D8CB72-07D6-49FC-8DC7-CC73CA3B908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a:extLst>
                  <a:ext uri="{FF2B5EF4-FFF2-40B4-BE49-F238E27FC236}">
                    <a16:creationId xmlns:a16="http://schemas.microsoft.com/office/drawing/2014/main" id="{4817C963-1B09-4F6A-A638-C531AF71DBE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6" name="Group 1255">
              <a:extLst>
                <a:ext uri="{FF2B5EF4-FFF2-40B4-BE49-F238E27FC236}">
                  <a16:creationId xmlns:a16="http://schemas.microsoft.com/office/drawing/2014/main" id="{F0EC545F-F177-4619-ABC7-46378096A956}"/>
                </a:ext>
              </a:extLst>
            </p:cNvPr>
            <p:cNvGrpSpPr/>
            <p:nvPr/>
          </p:nvGrpSpPr>
          <p:grpSpPr>
            <a:xfrm>
              <a:off x="6598508" y="2188363"/>
              <a:ext cx="105756" cy="105756"/>
              <a:chOff x="2413166" y="2240280"/>
              <a:chExt cx="138097" cy="138097"/>
            </a:xfrm>
          </p:grpSpPr>
          <p:cxnSp>
            <p:nvCxnSpPr>
              <p:cNvPr id="1563" name="Straight Connector 1562">
                <a:extLst>
                  <a:ext uri="{FF2B5EF4-FFF2-40B4-BE49-F238E27FC236}">
                    <a16:creationId xmlns:a16="http://schemas.microsoft.com/office/drawing/2014/main" id="{14D464DF-CE4C-4AA4-97AD-E19D2F1F928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a:extLst>
                  <a:ext uri="{FF2B5EF4-FFF2-40B4-BE49-F238E27FC236}">
                    <a16:creationId xmlns:a16="http://schemas.microsoft.com/office/drawing/2014/main" id="{F51EA6DF-4E24-4607-A375-222A3DC2456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7" name="Group 1256">
              <a:extLst>
                <a:ext uri="{FF2B5EF4-FFF2-40B4-BE49-F238E27FC236}">
                  <a16:creationId xmlns:a16="http://schemas.microsoft.com/office/drawing/2014/main" id="{9E852C37-2F7A-4EEA-A945-9E4D0ED80051}"/>
                </a:ext>
              </a:extLst>
            </p:cNvPr>
            <p:cNvGrpSpPr/>
            <p:nvPr/>
          </p:nvGrpSpPr>
          <p:grpSpPr>
            <a:xfrm>
              <a:off x="6603949" y="2188363"/>
              <a:ext cx="105756" cy="105756"/>
              <a:chOff x="2413166" y="2240280"/>
              <a:chExt cx="138097" cy="138097"/>
            </a:xfrm>
          </p:grpSpPr>
          <p:cxnSp>
            <p:nvCxnSpPr>
              <p:cNvPr id="1561" name="Straight Connector 1560">
                <a:extLst>
                  <a:ext uri="{FF2B5EF4-FFF2-40B4-BE49-F238E27FC236}">
                    <a16:creationId xmlns:a16="http://schemas.microsoft.com/office/drawing/2014/main" id="{0F3298AE-B7E1-417F-83A6-04B01DD329F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a:extLst>
                  <a:ext uri="{FF2B5EF4-FFF2-40B4-BE49-F238E27FC236}">
                    <a16:creationId xmlns:a16="http://schemas.microsoft.com/office/drawing/2014/main" id="{312421C5-82F6-4F68-BC40-9C77DF6698B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8" name="Group 1257">
              <a:extLst>
                <a:ext uri="{FF2B5EF4-FFF2-40B4-BE49-F238E27FC236}">
                  <a16:creationId xmlns:a16="http://schemas.microsoft.com/office/drawing/2014/main" id="{B697F392-12A9-48A6-8BAF-E705A55F2AA1}"/>
                </a:ext>
              </a:extLst>
            </p:cNvPr>
            <p:cNvGrpSpPr/>
            <p:nvPr/>
          </p:nvGrpSpPr>
          <p:grpSpPr>
            <a:xfrm>
              <a:off x="6651386" y="2188363"/>
              <a:ext cx="105756" cy="105756"/>
              <a:chOff x="2413166" y="2240280"/>
              <a:chExt cx="138097" cy="138097"/>
            </a:xfrm>
          </p:grpSpPr>
          <p:cxnSp>
            <p:nvCxnSpPr>
              <p:cNvPr id="1559" name="Straight Connector 1558">
                <a:extLst>
                  <a:ext uri="{FF2B5EF4-FFF2-40B4-BE49-F238E27FC236}">
                    <a16:creationId xmlns:a16="http://schemas.microsoft.com/office/drawing/2014/main" id="{B0796319-563F-4CA9-B772-B1485E093E3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a:extLst>
                  <a:ext uri="{FF2B5EF4-FFF2-40B4-BE49-F238E27FC236}">
                    <a16:creationId xmlns:a16="http://schemas.microsoft.com/office/drawing/2014/main" id="{AE95FDF6-EA25-4C20-A70F-10B9B2E3DCE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59" name="Group 1258">
              <a:extLst>
                <a:ext uri="{FF2B5EF4-FFF2-40B4-BE49-F238E27FC236}">
                  <a16:creationId xmlns:a16="http://schemas.microsoft.com/office/drawing/2014/main" id="{99838D4B-4BC9-4E7D-88BD-89485432B007}"/>
                </a:ext>
              </a:extLst>
            </p:cNvPr>
            <p:cNvGrpSpPr/>
            <p:nvPr/>
          </p:nvGrpSpPr>
          <p:grpSpPr>
            <a:xfrm>
              <a:off x="6709705" y="2188363"/>
              <a:ext cx="105756" cy="105756"/>
              <a:chOff x="2413166" y="2240280"/>
              <a:chExt cx="138097" cy="138097"/>
            </a:xfrm>
          </p:grpSpPr>
          <p:cxnSp>
            <p:nvCxnSpPr>
              <p:cNvPr id="1557" name="Straight Connector 1556">
                <a:extLst>
                  <a:ext uri="{FF2B5EF4-FFF2-40B4-BE49-F238E27FC236}">
                    <a16:creationId xmlns:a16="http://schemas.microsoft.com/office/drawing/2014/main" id="{3049B1D8-0175-4A1A-BEF1-FAB12D5A74A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8" name="Straight Connector 1557">
                <a:extLst>
                  <a:ext uri="{FF2B5EF4-FFF2-40B4-BE49-F238E27FC236}">
                    <a16:creationId xmlns:a16="http://schemas.microsoft.com/office/drawing/2014/main" id="{BAD6DC3B-90EA-4F7D-8DA0-3106E0AE69B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0" name="Group 1259">
              <a:extLst>
                <a:ext uri="{FF2B5EF4-FFF2-40B4-BE49-F238E27FC236}">
                  <a16:creationId xmlns:a16="http://schemas.microsoft.com/office/drawing/2014/main" id="{17E82F36-FDBB-4BBF-9527-7B3606F207C1}"/>
                </a:ext>
              </a:extLst>
            </p:cNvPr>
            <p:cNvGrpSpPr/>
            <p:nvPr/>
          </p:nvGrpSpPr>
          <p:grpSpPr>
            <a:xfrm>
              <a:off x="6756096" y="2195983"/>
              <a:ext cx="105756" cy="105756"/>
              <a:chOff x="2413166" y="2240280"/>
              <a:chExt cx="138097" cy="138097"/>
            </a:xfrm>
          </p:grpSpPr>
          <p:cxnSp>
            <p:nvCxnSpPr>
              <p:cNvPr id="1555" name="Straight Connector 1554">
                <a:extLst>
                  <a:ext uri="{FF2B5EF4-FFF2-40B4-BE49-F238E27FC236}">
                    <a16:creationId xmlns:a16="http://schemas.microsoft.com/office/drawing/2014/main" id="{9929BB01-1B24-418E-9966-9DF4BE10732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a:extLst>
                  <a:ext uri="{FF2B5EF4-FFF2-40B4-BE49-F238E27FC236}">
                    <a16:creationId xmlns:a16="http://schemas.microsoft.com/office/drawing/2014/main" id="{DB9CAE50-E592-4316-B1E7-6F6AC5C2B17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1" name="Group 1260">
              <a:extLst>
                <a:ext uri="{FF2B5EF4-FFF2-40B4-BE49-F238E27FC236}">
                  <a16:creationId xmlns:a16="http://schemas.microsoft.com/office/drawing/2014/main" id="{14BA0079-D89B-4EF4-AA80-97179C984456}"/>
                </a:ext>
              </a:extLst>
            </p:cNvPr>
            <p:cNvGrpSpPr/>
            <p:nvPr/>
          </p:nvGrpSpPr>
          <p:grpSpPr>
            <a:xfrm>
              <a:off x="6775289" y="2195983"/>
              <a:ext cx="105756" cy="105756"/>
              <a:chOff x="2413166" y="2240280"/>
              <a:chExt cx="138097" cy="138097"/>
            </a:xfrm>
          </p:grpSpPr>
          <p:cxnSp>
            <p:nvCxnSpPr>
              <p:cNvPr id="1553" name="Straight Connector 1552">
                <a:extLst>
                  <a:ext uri="{FF2B5EF4-FFF2-40B4-BE49-F238E27FC236}">
                    <a16:creationId xmlns:a16="http://schemas.microsoft.com/office/drawing/2014/main" id="{C67852AB-9DC8-4877-A765-25C60F71929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60400233-0228-40BD-A2FE-1B1948449E0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081FBF29-ACD5-480F-834F-8DE9BA11945D}"/>
                </a:ext>
              </a:extLst>
            </p:cNvPr>
            <p:cNvGrpSpPr/>
            <p:nvPr/>
          </p:nvGrpSpPr>
          <p:grpSpPr>
            <a:xfrm>
              <a:off x="6807927" y="2195983"/>
              <a:ext cx="105756" cy="105756"/>
              <a:chOff x="2413166" y="2240280"/>
              <a:chExt cx="138097" cy="138097"/>
            </a:xfrm>
          </p:grpSpPr>
          <p:cxnSp>
            <p:nvCxnSpPr>
              <p:cNvPr id="1551" name="Straight Connector 1550">
                <a:extLst>
                  <a:ext uri="{FF2B5EF4-FFF2-40B4-BE49-F238E27FC236}">
                    <a16:creationId xmlns:a16="http://schemas.microsoft.com/office/drawing/2014/main" id="{1D718DB6-85E8-499D-A68F-CCB0233AF4F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2" name="Straight Connector 1551">
                <a:extLst>
                  <a:ext uri="{FF2B5EF4-FFF2-40B4-BE49-F238E27FC236}">
                    <a16:creationId xmlns:a16="http://schemas.microsoft.com/office/drawing/2014/main" id="{C7CCE082-481C-4F39-8371-9B85028CF1B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3" name="Group 1262">
              <a:extLst>
                <a:ext uri="{FF2B5EF4-FFF2-40B4-BE49-F238E27FC236}">
                  <a16:creationId xmlns:a16="http://schemas.microsoft.com/office/drawing/2014/main" id="{2E0E0AB4-34F3-45C4-A57D-D27AD09BF748}"/>
                </a:ext>
              </a:extLst>
            </p:cNvPr>
            <p:cNvGrpSpPr/>
            <p:nvPr/>
          </p:nvGrpSpPr>
          <p:grpSpPr>
            <a:xfrm>
              <a:off x="6815461" y="2195983"/>
              <a:ext cx="105756" cy="105756"/>
              <a:chOff x="2413166" y="2240280"/>
              <a:chExt cx="138097" cy="138097"/>
            </a:xfrm>
          </p:grpSpPr>
          <p:cxnSp>
            <p:nvCxnSpPr>
              <p:cNvPr id="1549" name="Straight Connector 1548">
                <a:extLst>
                  <a:ext uri="{FF2B5EF4-FFF2-40B4-BE49-F238E27FC236}">
                    <a16:creationId xmlns:a16="http://schemas.microsoft.com/office/drawing/2014/main" id="{815598CF-A349-4B3B-BD59-5B69586C976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0" name="Straight Connector 1549">
                <a:extLst>
                  <a:ext uri="{FF2B5EF4-FFF2-40B4-BE49-F238E27FC236}">
                    <a16:creationId xmlns:a16="http://schemas.microsoft.com/office/drawing/2014/main" id="{39B63151-1B21-46AA-908C-3AA79355334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4" name="Group 1263">
              <a:extLst>
                <a:ext uri="{FF2B5EF4-FFF2-40B4-BE49-F238E27FC236}">
                  <a16:creationId xmlns:a16="http://schemas.microsoft.com/office/drawing/2014/main" id="{693B5681-03E4-4CAE-9AF9-9BA9E9440BDD}"/>
                </a:ext>
              </a:extLst>
            </p:cNvPr>
            <p:cNvGrpSpPr/>
            <p:nvPr/>
          </p:nvGrpSpPr>
          <p:grpSpPr>
            <a:xfrm>
              <a:off x="6828741" y="2195983"/>
              <a:ext cx="105756" cy="105756"/>
              <a:chOff x="2413166" y="2240280"/>
              <a:chExt cx="138097" cy="138097"/>
            </a:xfrm>
          </p:grpSpPr>
          <p:cxnSp>
            <p:nvCxnSpPr>
              <p:cNvPr id="1547" name="Straight Connector 1546">
                <a:extLst>
                  <a:ext uri="{FF2B5EF4-FFF2-40B4-BE49-F238E27FC236}">
                    <a16:creationId xmlns:a16="http://schemas.microsoft.com/office/drawing/2014/main" id="{BFB3208A-F5C9-43B7-8A4B-31FA74818D9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8" name="Straight Connector 1547">
                <a:extLst>
                  <a:ext uri="{FF2B5EF4-FFF2-40B4-BE49-F238E27FC236}">
                    <a16:creationId xmlns:a16="http://schemas.microsoft.com/office/drawing/2014/main" id="{6B51BE4D-08D2-46E9-853D-1CBA3D4F068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5" name="Group 1264">
              <a:extLst>
                <a:ext uri="{FF2B5EF4-FFF2-40B4-BE49-F238E27FC236}">
                  <a16:creationId xmlns:a16="http://schemas.microsoft.com/office/drawing/2014/main" id="{21DD1A02-E830-40A9-BD21-BA01E7592008}"/>
                </a:ext>
              </a:extLst>
            </p:cNvPr>
            <p:cNvGrpSpPr/>
            <p:nvPr/>
          </p:nvGrpSpPr>
          <p:grpSpPr>
            <a:xfrm>
              <a:off x="6828167" y="2195983"/>
              <a:ext cx="105756" cy="105756"/>
              <a:chOff x="2413166" y="2240280"/>
              <a:chExt cx="138097" cy="138097"/>
            </a:xfrm>
          </p:grpSpPr>
          <p:cxnSp>
            <p:nvCxnSpPr>
              <p:cNvPr id="1545" name="Straight Connector 1544">
                <a:extLst>
                  <a:ext uri="{FF2B5EF4-FFF2-40B4-BE49-F238E27FC236}">
                    <a16:creationId xmlns:a16="http://schemas.microsoft.com/office/drawing/2014/main" id="{41431CB9-8AF2-487B-8485-672B7B5FF9F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6" name="Straight Connector 1545">
                <a:extLst>
                  <a:ext uri="{FF2B5EF4-FFF2-40B4-BE49-F238E27FC236}">
                    <a16:creationId xmlns:a16="http://schemas.microsoft.com/office/drawing/2014/main" id="{42CB69D5-E15D-4469-8057-73F54C32E91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6" name="Group 1265">
              <a:extLst>
                <a:ext uri="{FF2B5EF4-FFF2-40B4-BE49-F238E27FC236}">
                  <a16:creationId xmlns:a16="http://schemas.microsoft.com/office/drawing/2014/main" id="{4F3B024F-1ACD-4E68-AAE3-CFFF8520781D}"/>
                </a:ext>
              </a:extLst>
            </p:cNvPr>
            <p:cNvGrpSpPr/>
            <p:nvPr/>
          </p:nvGrpSpPr>
          <p:grpSpPr>
            <a:xfrm>
              <a:off x="6842987" y="2195983"/>
              <a:ext cx="105756" cy="105756"/>
              <a:chOff x="2413166" y="2240280"/>
              <a:chExt cx="138097" cy="138097"/>
            </a:xfrm>
          </p:grpSpPr>
          <p:cxnSp>
            <p:nvCxnSpPr>
              <p:cNvPr id="1543" name="Straight Connector 1542">
                <a:extLst>
                  <a:ext uri="{FF2B5EF4-FFF2-40B4-BE49-F238E27FC236}">
                    <a16:creationId xmlns:a16="http://schemas.microsoft.com/office/drawing/2014/main" id="{42CE8A5E-BCCD-4040-A0AA-745565DF333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4" name="Straight Connector 1543">
                <a:extLst>
                  <a:ext uri="{FF2B5EF4-FFF2-40B4-BE49-F238E27FC236}">
                    <a16:creationId xmlns:a16="http://schemas.microsoft.com/office/drawing/2014/main" id="{E5D8AEA7-0E2C-477B-B6DB-B4B34FE43D4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7" name="Group 1266">
              <a:extLst>
                <a:ext uri="{FF2B5EF4-FFF2-40B4-BE49-F238E27FC236}">
                  <a16:creationId xmlns:a16="http://schemas.microsoft.com/office/drawing/2014/main" id="{4C3FE123-B997-4FBA-93CD-4558A8A2D82B}"/>
                </a:ext>
              </a:extLst>
            </p:cNvPr>
            <p:cNvGrpSpPr/>
            <p:nvPr/>
          </p:nvGrpSpPr>
          <p:grpSpPr>
            <a:xfrm>
              <a:off x="6847655" y="2195983"/>
              <a:ext cx="105756" cy="105756"/>
              <a:chOff x="2413166" y="2240280"/>
              <a:chExt cx="138097" cy="138097"/>
            </a:xfrm>
          </p:grpSpPr>
          <p:cxnSp>
            <p:nvCxnSpPr>
              <p:cNvPr id="1541" name="Straight Connector 1540">
                <a:extLst>
                  <a:ext uri="{FF2B5EF4-FFF2-40B4-BE49-F238E27FC236}">
                    <a16:creationId xmlns:a16="http://schemas.microsoft.com/office/drawing/2014/main" id="{6AE9055E-8308-4914-8F50-617944AB2FD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2" name="Straight Connector 1541">
                <a:extLst>
                  <a:ext uri="{FF2B5EF4-FFF2-40B4-BE49-F238E27FC236}">
                    <a16:creationId xmlns:a16="http://schemas.microsoft.com/office/drawing/2014/main" id="{BFBF3E34-F174-4A0E-B50D-B00C7D619CB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8" name="Group 1267">
              <a:extLst>
                <a:ext uri="{FF2B5EF4-FFF2-40B4-BE49-F238E27FC236}">
                  <a16:creationId xmlns:a16="http://schemas.microsoft.com/office/drawing/2014/main" id="{3525F53D-2AF9-4D09-BEDE-7104532FC20A}"/>
                </a:ext>
              </a:extLst>
            </p:cNvPr>
            <p:cNvGrpSpPr/>
            <p:nvPr/>
          </p:nvGrpSpPr>
          <p:grpSpPr>
            <a:xfrm>
              <a:off x="6786023" y="2195983"/>
              <a:ext cx="105756" cy="105756"/>
              <a:chOff x="2413166" y="2240280"/>
              <a:chExt cx="138097" cy="138097"/>
            </a:xfrm>
          </p:grpSpPr>
          <p:cxnSp>
            <p:nvCxnSpPr>
              <p:cNvPr id="1539" name="Straight Connector 1538">
                <a:extLst>
                  <a:ext uri="{FF2B5EF4-FFF2-40B4-BE49-F238E27FC236}">
                    <a16:creationId xmlns:a16="http://schemas.microsoft.com/office/drawing/2014/main" id="{4747401E-0765-4C9A-980F-6D6D8C0EFF0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0" name="Straight Connector 1539">
                <a:extLst>
                  <a:ext uri="{FF2B5EF4-FFF2-40B4-BE49-F238E27FC236}">
                    <a16:creationId xmlns:a16="http://schemas.microsoft.com/office/drawing/2014/main" id="{56FB83E0-F625-498A-9B58-0BA496B072E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69" name="Group 1268">
              <a:extLst>
                <a:ext uri="{FF2B5EF4-FFF2-40B4-BE49-F238E27FC236}">
                  <a16:creationId xmlns:a16="http://schemas.microsoft.com/office/drawing/2014/main" id="{F910D060-8CFA-4427-A042-CA6057BD9971}"/>
                </a:ext>
              </a:extLst>
            </p:cNvPr>
            <p:cNvGrpSpPr/>
            <p:nvPr/>
          </p:nvGrpSpPr>
          <p:grpSpPr>
            <a:xfrm>
              <a:off x="7061774" y="2213128"/>
              <a:ext cx="105756" cy="105756"/>
              <a:chOff x="2413166" y="2240280"/>
              <a:chExt cx="138097" cy="138097"/>
            </a:xfrm>
          </p:grpSpPr>
          <p:cxnSp>
            <p:nvCxnSpPr>
              <p:cNvPr id="1537" name="Straight Connector 1536">
                <a:extLst>
                  <a:ext uri="{FF2B5EF4-FFF2-40B4-BE49-F238E27FC236}">
                    <a16:creationId xmlns:a16="http://schemas.microsoft.com/office/drawing/2014/main" id="{04E5DE09-61C9-4929-9F41-E446A1965D5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8" name="Straight Connector 1537">
                <a:extLst>
                  <a:ext uri="{FF2B5EF4-FFF2-40B4-BE49-F238E27FC236}">
                    <a16:creationId xmlns:a16="http://schemas.microsoft.com/office/drawing/2014/main" id="{7E337B58-33E5-4ED6-8E86-1DE998B4972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0" name="Group 1269">
              <a:extLst>
                <a:ext uri="{FF2B5EF4-FFF2-40B4-BE49-F238E27FC236}">
                  <a16:creationId xmlns:a16="http://schemas.microsoft.com/office/drawing/2014/main" id="{FFF69BBF-945C-4662-90D9-B787CAFC6816}"/>
                </a:ext>
              </a:extLst>
            </p:cNvPr>
            <p:cNvGrpSpPr/>
            <p:nvPr/>
          </p:nvGrpSpPr>
          <p:grpSpPr>
            <a:xfrm>
              <a:off x="7050646" y="2213128"/>
              <a:ext cx="105756" cy="105756"/>
              <a:chOff x="2413166" y="2240280"/>
              <a:chExt cx="138097" cy="138097"/>
            </a:xfrm>
          </p:grpSpPr>
          <p:cxnSp>
            <p:nvCxnSpPr>
              <p:cNvPr id="1535" name="Straight Connector 1534">
                <a:extLst>
                  <a:ext uri="{FF2B5EF4-FFF2-40B4-BE49-F238E27FC236}">
                    <a16:creationId xmlns:a16="http://schemas.microsoft.com/office/drawing/2014/main" id="{4C550B80-A896-40F8-8F36-FEFE4A2A8F3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6" name="Straight Connector 1535">
                <a:extLst>
                  <a:ext uri="{FF2B5EF4-FFF2-40B4-BE49-F238E27FC236}">
                    <a16:creationId xmlns:a16="http://schemas.microsoft.com/office/drawing/2014/main" id="{C143DF6E-89A0-4840-8AA6-585644C768B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1" name="Group 1270">
              <a:extLst>
                <a:ext uri="{FF2B5EF4-FFF2-40B4-BE49-F238E27FC236}">
                  <a16:creationId xmlns:a16="http://schemas.microsoft.com/office/drawing/2014/main" id="{E2B5D00D-2915-4359-9338-39C3C1415E2D}"/>
                </a:ext>
              </a:extLst>
            </p:cNvPr>
            <p:cNvGrpSpPr/>
            <p:nvPr/>
          </p:nvGrpSpPr>
          <p:grpSpPr>
            <a:xfrm>
              <a:off x="6980014" y="2213128"/>
              <a:ext cx="105756" cy="105756"/>
              <a:chOff x="2413166" y="2240280"/>
              <a:chExt cx="138097" cy="138097"/>
            </a:xfrm>
          </p:grpSpPr>
          <p:cxnSp>
            <p:nvCxnSpPr>
              <p:cNvPr id="1533" name="Straight Connector 1532">
                <a:extLst>
                  <a:ext uri="{FF2B5EF4-FFF2-40B4-BE49-F238E27FC236}">
                    <a16:creationId xmlns:a16="http://schemas.microsoft.com/office/drawing/2014/main" id="{526C7AB1-D0D0-4BDF-8675-63B64D1F85B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4" name="Straight Connector 1533">
                <a:extLst>
                  <a:ext uri="{FF2B5EF4-FFF2-40B4-BE49-F238E27FC236}">
                    <a16:creationId xmlns:a16="http://schemas.microsoft.com/office/drawing/2014/main" id="{883A83C3-62A4-4145-A47A-BE47DEA86D5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2" name="Group 1271">
              <a:extLst>
                <a:ext uri="{FF2B5EF4-FFF2-40B4-BE49-F238E27FC236}">
                  <a16:creationId xmlns:a16="http://schemas.microsoft.com/office/drawing/2014/main" id="{4B1A7F39-E776-4518-A877-797E457C14DC}"/>
                </a:ext>
              </a:extLst>
            </p:cNvPr>
            <p:cNvGrpSpPr/>
            <p:nvPr/>
          </p:nvGrpSpPr>
          <p:grpSpPr>
            <a:xfrm>
              <a:off x="6959086" y="2213128"/>
              <a:ext cx="105756" cy="105756"/>
              <a:chOff x="2413166" y="2240280"/>
              <a:chExt cx="138097" cy="138097"/>
            </a:xfrm>
          </p:grpSpPr>
          <p:cxnSp>
            <p:nvCxnSpPr>
              <p:cNvPr id="1531" name="Straight Connector 1530">
                <a:extLst>
                  <a:ext uri="{FF2B5EF4-FFF2-40B4-BE49-F238E27FC236}">
                    <a16:creationId xmlns:a16="http://schemas.microsoft.com/office/drawing/2014/main" id="{2B97F62F-25E4-4EAC-9ABE-30463FCA697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3B5B6970-ADDB-401E-88F0-1A697301CCA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3" name="Group 1272">
              <a:extLst>
                <a:ext uri="{FF2B5EF4-FFF2-40B4-BE49-F238E27FC236}">
                  <a16:creationId xmlns:a16="http://schemas.microsoft.com/office/drawing/2014/main" id="{F4BC26D4-BA28-4AB1-B5BD-7D3EB5A76083}"/>
                </a:ext>
              </a:extLst>
            </p:cNvPr>
            <p:cNvGrpSpPr/>
            <p:nvPr/>
          </p:nvGrpSpPr>
          <p:grpSpPr>
            <a:xfrm>
              <a:off x="6937615" y="2213128"/>
              <a:ext cx="105756" cy="105756"/>
              <a:chOff x="2413166" y="2240280"/>
              <a:chExt cx="138097" cy="138097"/>
            </a:xfrm>
          </p:grpSpPr>
          <p:cxnSp>
            <p:nvCxnSpPr>
              <p:cNvPr id="1529" name="Straight Connector 1528">
                <a:extLst>
                  <a:ext uri="{FF2B5EF4-FFF2-40B4-BE49-F238E27FC236}">
                    <a16:creationId xmlns:a16="http://schemas.microsoft.com/office/drawing/2014/main" id="{BA34982D-8E25-4E09-9D85-933F221C875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a:extLst>
                  <a:ext uri="{FF2B5EF4-FFF2-40B4-BE49-F238E27FC236}">
                    <a16:creationId xmlns:a16="http://schemas.microsoft.com/office/drawing/2014/main" id="{9114CAFD-F0BA-4211-B090-47F9EB0DBEC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4" name="Group 1273">
              <a:extLst>
                <a:ext uri="{FF2B5EF4-FFF2-40B4-BE49-F238E27FC236}">
                  <a16:creationId xmlns:a16="http://schemas.microsoft.com/office/drawing/2014/main" id="{973E68F5-447D-4084-84E7-9D3DF682C478}"/>
                </a:ext>
              </a:extLst>
            </p:cNvPr>
            <p:cNvGrpSpPr/>
            <p:nvPr/>
          </p:nvGrpSpPr>
          <p:grpSpPr>
            <a:xfrm>
              <a:off x="7119922" y="2213128"/>
              <a:ext cx="105756" cy="105756"/>
              <a:chOff x="2413166" y="2240280"/>
              <a:chExt cx="138097" cy="138097"/>
            </a:xfrm>
          </p:grpSpPr>
          <p:cxnSp>
            <p:nvCxnSpPr>
              <p:cNvPr id="1527" name="Straight Connector 1526">
                <a:extLst>
                  <a:ext uri="{FF2B5EF4-FFF2-40B4-BE49-F238E27FC236}">
                    <a16:creationId xmlns:a16="http://schemas.microsoft.com/office/drawing/2014/main" id="{50C088EE-A967-4974-96FC-B627783724E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8" name="Straight Connector 1527">
                <a:extLst>
                  <a:ext uri="{FF2B5EF4-FFF2-40B4-BE49-F238E27FC236}">
                    <a16:creationId xmlns:a16="http://schemas.microsoft.com/office/drawing/2014/main" id="{0E50B3B3-6423-420E-B75F-0B66F061F6E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5" name="Group 1274">
              <a:extLst>
                <a:ext uri="{FF2B5EF4-FFF2-40B4-BE49-F238E27FC236}">
                  <a16:creationId xmlns:a16="http://schemas.microsoft.com/office/drawing/2014/main" id="{0470C1EC-E11C-48A4-880F-5913872AF696}"/>
                </a:ext>
              </a:extLst>
            </p:cNvPr>
            <p:cNvGrpSpPr/>
            <p:nvPr/>
          </p:nvGrpSpPr>
          <p:grpSpPr>
            <a:xfrm>
              <a:off x="7138201" y="2213128"/>
              <a:ext cx="105756" cy="105756"/>
              <a:chOff x="2413166" y="2240280"/>
              <a:chExt cx="138097" cy="138097"/>
            </a:xfrm>
          </p:grpSpPr>
          <p:cxnSp>
            <p:nvCxnSpPr>
              <p:cNvPr id="1525" name="Straight Connector 1524">
                <a:extLst>
                  <a:ext uri="{FF2B5EF4-FFF2-40B4-BE49-F238E27FC236}">
                    <a16:creationId xmlns:a16="http://schemas.microsoft.com/office/drawing/2014/main" id="{FFDC3F62-A1AE-48A7-BE81-C4AA036CD76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6" name="Straight Connector 1525">
                <a:extLst>
                  <a:ext uri="{FF2B5EF4-FFF2-40B4-BE49-F238E27FC236}">
                    <a16:creationId xmlns:a16="http://schemas.microsoft.com/office/drawing/2014/main" id="{262A9F55-9156-46F0-9E0F-1A45C2867DE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6" name="Group 1275">
              <a:extLst>
                <a:ext uri="{FF2B5EF4-FFF2-40B4-BE49-F238E27FC236}">
                  <a16:creationId xmlns:a16="http://schemas.microsoft.com/office/drawing/2014/main" id="{7842CCD8-06B0-49D5-994A-DF963A072216}"/>
                </a:ext>
              </a:extLst>
            </p:cNvPr>
            <p:cNvGrpSpPr/>
            <p:nvPr/>
          </p:nvGrpSpPr>
          <p:grpSpPr>
            <a:xfrm>
              <a:off x="7160488" y="2213128"/>
              <a:ext cx="105756" cy="105756"/>
              <a:chOff x="2413166" y="2240280"/>
              <a:chExt cx="138097" cy="138097"/>
            </a:xfrm>
          </p:grpSpPr>
          <p:cxnSp>
            <p:nvCxnSpPr>
              <p:cNvPr id="1523" name="Straight Connector 1522">
                <a:extLst>
                  <a:ext uri="{FF2B5EF4-FFF2-40B4-BE49-F238E27FC236}">
                    <a16:creationId xmlns:a16="http://schemas.microsoft.com/office/drawing/2014/main" id="{9A65ADC3-6E89-44CF-80BB-C30AADA85BE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4" name="Straight Connector 1523">
                <a:extLst>
                  <a:ext uri="{FF2B5EF4-FFF2-40B4-BE49-F238E27FC236}">
                    <a16:creationId xmlns:a16="http://schemas.microsoft.com/office/drawing/2014/main" id="{B30A08D4-C57D-476D-B82B-95D4A8F8ED1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7" name="Group 1276">
              <a:extLst>
                <a:ext uri="{FF2B5EF4-FFF2-40B4-BE49-F238E27FC236}">
                  <a16:creationId xmlns:a16="http://schemas.microsoft.com/office/drawing/2014/main" id="{F9E78011-0838-4E68-9C9A-D0C6F5BFE6C8}"/>
                </a:ext>
              </a:extLst>
            </p:cNvPr>
            <p:cNvGrpSpPr/>
            <p:nvPr/>
          </p:nvGrpSpPr>
          <p:grpSpPr>
            <a:xfrm>
              <a:off x="7178657" y="2213128"/>
              <a:ext cx="105756" cy="105756"/>
              <a:chOff x="2413166" y="2240280"/>
              <a:chExt cx="138097" cy="138097"/>
            </a:xfrm>
          </p:grpSpPr>
          <p:cxnSp>
            <p:nvCxnSpPr>
              <p:cNvPr id="1521" name="Straight Connector 1520">
                <a:extLst>
                  <a:ext uri="{FF2B5EF4-FFF2-40B4-BE49-F238E27FC236}">
                    <a16:creationId xmlns:a16="http://schemas.microsoft.com/office/drawing/2014/main" id="{FCA01927-7C45-4AE8-BB7A-F3DA9D58633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2" name="Straight Connector 1521">
                <a:extLst>
                  <a:ext uri="{FF2B5EF4-FFF2-40B4-BE49-F238E27FC236}">
                    <a16:creationId xmlns:a16="http://schemas.microsoft.com/office/drawing/2014/main" id="{9660BA2E-3F80-4B2A-B2A7-BA20D7A8D57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8" name="Group 1277">
              <a:extLst>
                <a:ext uri="{FF2B5EF4-FFF2-40B4-BE49-F238E27FC236}">
                  <a16:creationId xmlns:a16="http://schemas.microsoft.com/office/drawing/2014/main" id="{A8BEBA19-4BAE-4909-8F02-0FFFCD4936D1}"/>
                </a:ext>
              </a:extLst>
            </p:cNvPr>
            <p:cNvGrpSpPr/>
            <p:nvPr/>
          </p:nvGrpSpPr>
          <p:grpSpPr>
            <a:xfrm>
              <a:off x="7201038" y="2213128"/>
              <a:ext cx="105756" cy="105756"/>
              <a:chOff x="2413166" y="2240280"/>
              <a:chExt cx="138097" cy="138097"/>
            </a:xfrm>
          </p:grpSpPr>
          <p:cxnSp>
            <p:nvCxnSpPr>
              <p:cNvPr id="1519" name="Straight Connector 1518">
                <a:extLst>
                  <a:ext uri="{FF2B5EF4-FFF2-40B4-BE49-F238E27FC236}">
                    <a16:creationId xmlns:a16="http://schemas.microsoft.com/office/drawing/2014/main" id="{21A5B067-2328-4A0C-92E2-533BFAB1AD3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0" name="Straight Connector 1519">
                <a:extLst>
                  <a:ext uri="{FF2B5EF4-FFF2-40B4-BE49-F238E27FC236}">
                    <a16:creationId xmlns:a16="http://schemas.microsoft.com/office/drawing/2014/main" id="{B3DB7DCE-B103-425E-8CB9-A70FB1A1F1A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79" name="Group 1278">
              <a:extLst>
                <a:ext uri="{FF2B5EF4-FFF2-40B4-BE49-F238E27FC236}">
                  <a16:creationId xmlns:a16="http://schemas.microsoft.com/office/drawing/2014/main" id="{F8B91C6D-F34C-4448-83D7-F795684DC45F}"/>
                </a:ext>
              </a:extLst>
            </p:cNvPr>
            <p:cNvGrpSpPr/>
            <p:nvPr/>
          </p:nvGrpSpPr>
          <p:grpSpPr>
            <a:xfrm>
              <a:off x="7235533" y="2213128"/>
              <a:ext cx="105756" cy="105756"/>
              <a:chOff x="2413166" y="2240280"/>
              <a:chExt cx="138097" cy="138097"/>
            </a:xfrm>
          </p:grpSpPr>
          <p:cxnSp>
            <p:nvCxnSpPr>
              <p:cNvPr id="1517" name="Straight Connector 1516">
                <a:extLst>
                  <a:ext uri="{FF2B5EF4-FFF2-40B4-BE49-F238E27FC236}">
                    <a16:creationId xmlns:a16="http://schemas.microsoft.com/office/drawing/2014/main" id="{91381CE5-4330-4DF6-9238-93FB0586C65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8" name="Straight Connector 1517">
                <a:extLst>
                  <a:ext uri="{FF2B5EF4-FFF2-40B4-BE49-F238E27FC236}">
                    <a16:creationId xmlns:a16="http://schemas.microsoft.com/office/drawing/2014/main" id="{6CCEAA05-D0B4-4EDA-B7F8-5C1F9D0F23F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0" name="Group 1279">
              <a:extLst>
                <a:ext uri="{FF2B5EF4-FFF2-40B4-BE49-F238E27FC236}">
                  <a16:creationId xmlns:a16="http://schemas.microsoft.com/office/drawing/2014/main" id="{9730D623-EA56-401F-BE08-9ED8E20F2D4E}"/>
                </a:ext>
              </a:extLst>
            </p:cNvPr>
            <p:cNvGrpSpPr/>
            <p:nvPr/>
          </p:nvGrpSpPr>
          <p:grpSpPr>
            <a:xfrm>
              <a:off x="7256269" y="2213128"/>
              <a:ext cx="105756" cy="105756"/>
              <a:chOff x="2413166" y="2240280"/>
              <a:chExt cx="138097" cy="138097"/>
            </a:xfrm>
          </p:grpSpPr>
          <p:cxnSp>
            <p:nvCxnSpPr>
              <p:cNvPr id="1515" name="Straight Connector 1514">
                <a:extLst>
                  <a:ext uri="{FF2B5EF4-FFF2-40B4-BE49-F238E27FC236}">
                    <a16:creationId xmlns:a16="http://schemas.microsoft.com/office/drawing/2014/main" id="{426D0D15-CE0D-43B4-BD75-5E3193190A1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6" name="Straight Connector 1515">
                <a:extLst>
                  <a:ext uri="{FF2B5EF4-FFF2-40B4-BE49-F238E27FC236}">
                    <a16:creationId xmlns:a16="http://schemas.microsoft.com/office/drawing/2014/main" id="{13069089-4C59-4CBF-AE2A-66C92A1B73D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1" name="Group 1280">
              <a:extLst>
                <a:ext uri="{FF2B5EF4-FFF2-40B4-BE49-F238E27FC236}">
                  <a16:creationId xmlns:a16="http://schemas.microsoft.com/office/drawing/2014/main" id="{53FF8ACC-DEBF-4449-8332-B678778D8180}"/>
                </a:ext>
              </a:extLst>
            </p:cNvPr>
            <p:cNvGrpSpPr/>
            <p:nvPr/>
          </p:nvGrpSpPr>
          <p:grpSpPr>
            <a:xfrm>
              <a:off x="7276202" y="2213128"/>
              <a:ext cx="105756" cy="105756"/>
              <a:chOff x="2413166" y="2240280"/>
              <a:chExt cx="138097" cy="138097"/>
            </a:xfrm>
          </p:grpSpPr>
          <p:cxnSp>
            <p:nvCxnSpPr>
              <p:cNvPr id="1513" name="Straight Connector 1512">
                <a:extLst>
                  <a:ext uri="{FF2B5EF4-FFF2-40B4-BE49-F238E27FC236}">
                    <a16:creationId xmlns:a16="http://schemas.microsoft.com/office/drawing/2014/main" id="{EDEB9FD8-2A94-499F-9CBA-6FE4C4D45C2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4" name="Straight Connector 1513">
                <a:extLst>
                  <a:ext uri="{FF2B5EF4-FFF2-40B4-BE49-F238E27FC236}">
                    <a16:creationId xmlns:a16="http://schemas.microsoft.com/office/drawing/2014/main" id="{F46BC747-FB6D-473F-A809-FF1DB8445B7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2" name="Group 1281">
              <a:extLst>
                <a:ext uri="{FF2B5EF4-FFF2-40B4-BE49-F238E27FC236}">
                  <a16:creationId xmlns:a16="http://schemas.microsoft.com/office/drawing/2014/main" id="{47EFDA8C-9A40-4D0B-8473-415DAB86CEC9}"/>
                </a:ext>
              </a:extLst>
            </p:cNvPr>
            <p:cNvGrpSpPr/>
            <p:nvPr/>
          </p:nvGrpSpPr>
          <p:grpSpPr>
            <a:xfrm>
              <a:off x="7353189" y="2230273"/>
              <a:ext cx="105756" cy="105756"/>
              <a:chOff x="2413166" y="2240280"/>
              <a:chExt cx="138097" cy="138097"/>
            </a:xfrm>
          </p:grpSpPr>
          <p:cxnSp>
            <p:nvCxnSpPr>
              <p:cNvPr id="1511" name="Straight Connector 1510">
                <a:extLst>
                  <a:ext uri="{FF2B5EF4-FFF2-40B4-BE49-F238E27FC236}">
                    <a16:creationId xmlns:a16="http://schemas.microsoft.com/office/drawing/2014/main" id="{75F61ED1-D379-4997-B26B-5F00AB8C2A7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2" name="Straight Connector 1511">
                <a:extLst>
                  <a:ext uri="{FF2B5EF4-FFF2-40B4-BE49-F238E27FC236}">
                    <a16:creationId xmlns:a16="http://schemas.microsoft.com/office/drawing/2014/main" id="{F631C1E5-729D-41BC-8E7A-521EABD412F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3" name="Group 1282">
              <a:extLst>
                <a:ext uri="{FF2B5EF4-FFF2-40B4-BE49-F238E27FC236}">
                  <a16:creationId xmlns:a16="http://schemas.microsoft.com/office/drawing/2014/main" id="{27968B97-ADBC-4CF3-841A-E0139D212A29}"/>
                </a:ext>
              </a:extLst>
            </p:cNvPr>
            <p:cNvGrpSpPr/>
            <p:nvPr/>
          </p:nvGrpSpPr>
          <p:grpSpPr>
            <a:xfrm>
              <a:off x="7328913" y="2230273"/>
              <a:ext cx="105756" cy="105756"/>
              <a:chOff x="2413166" y="2240280"/>
              <a:chExt cx="138097" cy="138097"/>
            </a:xfrm>
          </p:grpSpPr>
          <p:cxnSp>
            <p:nvCxnSpPr>
              <p:cNvPr id="1509" name="Straight Connector 1508">
                <a:extLst>
                  <a:ext uri="{FF2B5EF4-FFF2-40B4-BE49-F238E27FC236}">
                    <a16:creationId xmlns:a16="http://schemas.microsoft.com/office/drawing/2014/main" id="{5BC0C635-D0F3-4188-8815-EABD86DD30E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0" name="Straight Connector 1509">
                <a:extLst>
                  <a:ext uri="{FF2B5EF4-FFF2-40B4-BE49-F238E27FC236}">
                    <a16:creationId xmlns:a16="http://schemas.microsoft.com/office/drawing/2014/main" id="{780E2BA7-E6C8-4794-8BAA-DDDDD62957C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4" name="Group 1283">
              <a:extLst>
                <a:ext uri="{FF2B5EF4-FFF2-40B4-BE49-F238E27FC236}">
                  <a16:creationId xmlns:a16="http://schemas.microsoft.com/office/drawing/2014/main" id="{5461F7B2-608B-47C8-8438-885E006FD537}"/>
                </a:ext>
              </a:extLst>
            </p:cNvPr>
            <p:cNvGrpSpPr/>
            <p:nvPr/>
          </p:nvGrpSpPr>
          <p:grpSpPr>
            <a:xfrm>
              <a:off x="7317052" y="2230273"/>
              <a:ext cx="105756" cy="105756"/>
              <a:chOff x="2413166" y="2240280"/>
              <a:chExt cx="138097" cy="138097"/>
            </a:xfrm>
          </p:grpSpPr>
          <p:cxnSp>
            <p:nvCxnSpPr>
              <p:cNvPr id="1507" name="Straight Connector 1506">
                <a:extLst>
                  <a:ext uri="{FF2B5EF4-FFF2-40B4-BE49-F238E27FC236}">
                    <a16:creationId xmlns:a16="http://schemas.microsoft.com/office/drawing/2014/main" id="{DE65CDAC-50A0-42CF-B9E0-B460EA072C7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8" name="Straight Connector 1507">
                <a:extLst>
                  <a:ext uri="{FF2B5EF4-FFF2-40B4-BE49-F238E27FC236}">
                    <a16:creationId xmlns:a16="http://schemas.microsoft.com/office/drawing/2014/main" id="{B0F53950-9F49-429A-BE2F-50CDA7A0A4A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5" name="Group 1284">
              <a:extLst>
                <a:ext uri="{FF2B5EF4-FFF2-40B4-BE49-F238E27FC236}">
                  <a16:creationId xmlns:a16="http://schemas.microsoft.com/office/drawing/2014/main" id="{73245A37-0D0E-4096-A1B0-79BE4E469C14}"/>
                </a:ext>
              </a:extLst>
            </p:cNvPr>
            <p:cNvGrpSpPr/>
            <p:nvPr/>
          </p:nvGrpSpPr>
          <p:grpSpPr>
            <a:xfrm>
              <a:off x="7306794" y="2230273"/>
              <a:ext cx="105756" cy="105756"/>
              <a:chOff x="2413166" y="2240280"/>
              <a:chExt cx="138097" cy="138097"/>
            </a:xfrm>
          </p:grpSpPr>
          <p:cxnSp>
            <p:nvCxnSpPr>
              <p:cNvPr id="1505" name="Straight Connector 1504">
                <a:extLst>
                  <a:ext uri="{FF2B5EF4-FFF2-40B4-BE49-F238E27FC236}">
                    <a16:creationId xmlns:a16="http://schemas.microsoft.com/office/drawing/2014/main" id="{6B25F3A5-FAF4-4C54-81F9-8D6E1123E53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6" name="Straight Connector 1505">
                <a:extLst>
                  <a:ext uri="{FF2B5EF4-FFF2-40B4-BE49-F238E27FC236}">
                    <a16:creationId xmlns:a16="http://schemas.microsoft.com/office/drawing/2014/main" id="{3F84C87E-84B2-41BF-ACEB-39D503FD77D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6" name="Group 1285">
              <a:extLst>
                <a:ext uri="{FF2B5EF4-FFF2-40B4-BE49-F238E27FC236}">
                  <a16:creationId xmlns:a16="http://schemas.microsoft.com/office/drawing/2014/main" id="{2F9A75E9-CD3B-4F5D-B5DB-C1608987ACB7}"/>
                </a:ext>
              </a:extLst>
            </p:cNvPr>
            <p:cNvGrpSpPr/>
            <p:nvPr/>
          </p:nvGrpSpPr>
          <p:grpSpPr>
            <a:xfrm>
              <a:off x="7365727" y="2230273"/>
              <a:ext cx="105756" cy="105756"/>
              <a:chOff x="2413166" y="2240280"/>
              <a:chExt cx="138097" cy="138097"/>
            </a:xfrm>
          </p:grpSpPr>
          <p:cxnSp>
            <p:nvCxnSpPr>
              <p:cNvPr id="1503" name="Straight Connector 1502">
                <a:extLst>
                  <a:ext uri="{FF2B5EF4-FFF2-40B4-BE49-F238E27FC236}">
                    <a16:creationId xmlns:a16="http://schemas.microsoft.com/office/drawing/2014/main" id="{704240DD-9D19-4124-B4E8-2D82FE80624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4" name="Straight Connector 1503">
                <a:extLst>
                  <a:ext uri="{FF2B5EF4-FFF2-40B4-BE49-F238E27FC236}">
                    <a16:creationId xmlns:a16="http://schemas.microsoft.com/office/drawing/2014/main" id="{4BB89186-091D-4C79-BD4A-F7AAFEBC079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7" name="Group 1286">
              <a:extLst>
                <a:ext uri="{FF2B5EF4-FFF2-40B4-BE49-F238E27FC236}">
                  <a16:creationId xmlns:a16="http://schemas.microsoft.com/office/drawing/2014/main" id="{1ECAFAA5-89FC-467C-A3F7-2C79A0D43C53}"/>
                </a:ext>
              </a:extLst>
            </p:cNvPr>
            <p:cNvGrpSpPr/>
            <p:nvPr/>
          </p:nvGrpSpPr>
          <p:grpSpPr>
            <a:xfrm>
              <a:off x="7377968" y="2230273"/>
              <a:ext cx="105756" cy="105756"/>
              <a:chOff x="2413166" y="2240280"/>
              <a:chExt cx="138097" cy="138097"/>
            </a:xfrm>
          </p:grpSpPr>
          <p:cxnSp>
            <p:nvCxnSpPr>
              <p:cNvPr id="1501" name="Straight Connector 1500">
                <a:extLst>
                  <a:ext uri="{FF2B5EF4-FFF2-40B4-BE49-F238E27FC236}">
                    <a16:creationId xmlns:a16="http://schemas.microsoft.com/office/drawing/2014/main" id="{106BCF8F-3932-40BD-88FE-2DA52CA8B5E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2" name="Straight Connector 1501">
                <a:extLst>
                  <a:ext uri="{FF2B5EF4-FFF2-40B4-BE49-F238E27FC236}">
                    <a16:creationId xmlns:a16="http://schemas.microsoft.com/office/drawing/2014/main" id="{7D2EC3EA-896A-463F-A3D2-1AAB25BD6F3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8" name="Group 1287">
              <a:extLst>
                <a:ext uri="{FF2B5EF4-FFF2-40B4-BE49-F238E27FC236}">
                  <a16:creationId xmlns:a16="http://schemas.microsoft.com/office/drawing/2014/main" id="{367A3316-2C64-450E-A990-748E11195472}"/>
                </a:ext>
              </a:extLst>
            </p:cNvPr>
            <p:cNvGrpSpPr/>
            <p:nvPr/>
          </p:nvGrpSpPr>
          <p:grpSpPr>
            <a:xfrm>
              <a:off x="7408771" y="2230273"/>
              <a:ext cx="105756" cy="105756"/>
              <a:chOff x="2413166" y="2240280"/>
              <a:chExt cx="138097" cy="138097"/>
            </a:xfrm>
          </p:grpSpPr>
          <p:cxnSp>
            <p:nvCxnSpPr>
              <p:cNvPr id="1499" name="Straight Connector 1498">
                <a:extLst>
                  <a:ext uri="{FF2B5EF4-FFF2-40B4-BE49-F238E27FC236}">
                    <a16:creationId xmlns:a16="http://schemas.microsoft.com/office/drawing/2014/main" id="{35EFBA03-62A8-43F2-AD45-070A1B34DD6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0" name="Straight Connector 1499">
                <a:extLst>
                  <a:ext uri="{FF2B5EF4-FFF2-40B4-BE49-F238E27FC236}">
                    <a16:creationId xmlns:a16="http://schemas.microsoft.com/office/drawing/2014/main" id="{BA09C60E-DBCE-40DF-9D65-B34A8F4DC5E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89" name="Group 1288">
              <a:extLst>
                <a:ext uri="{FF2B5EF4-FFF2-40B4-BE49-F238E27FC236}">
                  <a16:creationId xmlns:a16="http://schemas.microsoft.com/office/drawing/2014/main" id="{498EE09A-BD81-40D1-9154-A288FFD79669}"/>
                </a:ext>
              </a:extLst>
            </p:cNvPr>
            <p:cNvGrpSpPr/>
            <p:nvPr/>
          </p:nvGrpSpPr>
          <p:grpSpPr>
            <a:xfrm>
              <a:off x="7430175" y="2230273"/>
              <a:ext cx="105756" cy="105756"/>
              <a:chOff x="2413166" y="2240280"/>
              <a:chExt cx="138097" cy="138097"/>
            </a:xfrm>
          </p:grpSpPr>
          <p:cxnSp>
            <p:nvCxnSpPr>
              <p:cNvPr id="1497" name="Straight Connector 1496">
                <a:extLst>
                  <a:ext uri="{FF2B5EF4-FFF2-40B4-BE49-F238E27FC236}">
                    <a16:creationId xmlns:a16="http://schemas.microsoft.com/office/drawing/2014/main" id="{854999E1-71E6-4274-B7B9-4A4AF7331C9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8" name="Straight Connector 1497">
                <a:extLst>
                  <a:ext uri="{FF2B5EF4-FFF2-40B4-BE49-F238E27FC236}">
                    <a16:creationId xmlns:a16="http://schemas.microsoft.com/office/drawing/2014/main" id="{6F0EC56F-068F-45B6-81EB-1465C368D2F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0" name="Group 1289">
              <a:extLst>
                <a:ext uri="{FF2B5EF4-FFF2-40B4-BE49-F238E27FC236}">
                  <a16:creationId xmlns:a16="http://schemas.microsoft.com/office/drawing/2014/main" id="{B280D503-D329-41D2-963D-7D5BF52F4D30}"/>
                </a:ext>
              </a:extLst>
            </p:cNvPr>
            <p:cNvGrpSpPr/>
            <p:nvPr/>
          </p:nvGrpSpPr>
          <p:grpSpPr>
            <a:xfrm>
              <a:off x="7449197" y="2230273"/>
              <a:ext cx="105756" cy="105756"/>
              <a:chOff x="2413166" y="2240280"/>
              <a:chExt cx="138097" cy="138097"/>
            </a:xfrm>
          </p:grpSpPr>
          <p:cxnSp>
            <p:nvCxnSpPr>
              <p:cNvPr id="1495" name="Straight Connector 1494">
                <a:extLst>
                  <a:ext uri="{FF2B5EF4-FFF2-40B4-BE49-F238E27FC236}">
                    <a16:creationId xmlns:a16="http://schemas.microsoft.com/office/drawing/2014/main" id="{0DED523E-058F-4830-8B20-8E328B2ABC6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6" name="Straight Connector 1495">
                <a:extLst>
                  <a:ext uri="{FF2B5EF4-FFF2-40B4-BE49-F238E27FC236}">
                    <a16:creationId xmlns:a16="http://schemas.microsoft.com/office/drawing/2014/main" id="{95D923B2-DD94-4354-BC39-5EE990D987A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1" name="Group 1290">
              <a:extLst>
                <a:ext uri="{FF2B5EF4-FFF2-40B4-BE49-F238E27FC236}">
                  <a16:creationId xmlns:a16="http://schemas.microsoft.com/office/drawing/2014/main" id="{4AE967D6-B267-489F-B7AD-8FD5366500DD}"/>
                </a:ext>
              </a:extLst>
            </p:cNvPr>
            <p:cNvGrpSpPr/>
            <p:nvPr/>
          </p:nvGrpSpPr>
          <p:grpSpPr>
            <a:xfrm>
              <a:off x="7469016" y="2230273"/>
              <a:ext cx="105756" cy="105756"/>
              <a:chOff x="2413166" y="2240280"/>
              <a:chExt cx="138097" cy="138097"/>
            </a:xfrm>
          </p:grpSpPr>
          <p:cxnSp>
            <p:nvCxnSpPr>
              <p:cNvPr id="1493" name="Straight Connector 1492">
                <a:extLst>
                  <a:ext uri="{FF2B5EF4-FFF2-40B4-BE49-F238E27FC236}">
                    <a16:creationId xmlns:a16="http://schemas.microsoft.com/office/drawing/2014/main" id="{B50D01D0-B8E4-4027-828E-F3E4ABB1B11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4" name="Straight Connector 1493">
                <a:extLst>
                  <a:ext uri="{FF2B5EF4-FFF2-40B4-BE49-F238E27FC236}">
                    <a16:creationId xmlns:a16="http://schemas.microsoft.com/office/drawing/2014/main" id="{2D477D54-D252-4FA8-A0CB-EC228717BCF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2" name="Group 1291">
              <a:extLst>
                <a:ext uri="{FF2B5EF4-FFF2-40B4-BE49-F238E27FC236}">
                  <a16:creationId xmlns:a16="http://schemas.microsoft.com/office/drawing/2014/main" id="{5528A815-E3EC-461F-8D30-4F1050206DA8}"/>
                </a:ext>
              </a:extLst>
            </p:cNvPr>
            <p:cNvGrpSpPr/>
            <p:nvPr/>
          </p:nvGrpSpPr>
          <p:grpSpPr>
            <a:xfrm>
              <a:off x="7485908" y="2230273"/>
              <a:ext cx="105756" cy="105756"/>
              <a:chOff x="2413166" y="2240280"/>
              <a:chExt cx="138097" cy="138097"/>
            </a:xfrm>
          </p:grpSpPr>
          <p:cxnSp>
            <p:nvCxnSpPr>
              <p:cNvPr id="1491" name="Straight Connector 1490">
                <a:extLst>
                  <a:ext uri="{FF2B5EF4-FFF2-40B4-BE49-F238E27FC236}">
                    <a16:creationId xmlns:a16="http://schemas.microsoft.com/office/drawing/2014/main" id="{D41F9BD1-ACEE-4D31-B6B8-7729F9C2A81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2" name="Straight Connector 1491">
                <a:extLst>
                  <a:ext uri="{FF2B5EF4-FFF2-40B4-BE49-F238E27FC236}">
                    <a16:creationId xmlns:a16="http://schemas.microsoft.com/office/drawing/2014/main" id="{CB26C11E-A685-4369-A32D-477FB93FFE9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3" name="Group 1292">
              <a:extLst>
                <a:ext uri="{FF2B5EF4-FFF2-40B4-BE49-F238E27FC236}">
                  <a16:creationId xmlns:a16="http://schemas.microsoft.com/office/drawing/2014/main" id="{00862E38-C358-4ACD-9BD6-58ECB37C8B4F}"/>
                </a:ext>
              </a:extLst>
            </p:cNvPr>
            <p:cNvGrpSpPr/>
            <p:nvPr/>
          </p:nvGrpSpPr>
          <p:grpSpPr>
            <a:xfrm>
              <a:off x="7540145" y="2230273"/>
              <a:ext cx="105756" cy="105756"/>
              <a:chOff x="2413166" y="2240280"/>
              <a:chExt cx="138097" cy="138097"/>
            </a:xfrm>
          </p:grpSpPr>
          <p:cxnSp>
            <p:nvCxnSpPr>
              <p:cNvPr id="1489" name="Straight Connector 1488">
                <a:extLst>
                  <a:ext uri="{FF2B5EF4-FFF2-40B4-BE49-F238E27FC236}">
                    <a16:creationId xmlns:a16="http://schemas.microsoft.com/office/drawing/2014/main" id="{45F0ADE8-E559-44A6-913B-4F0B764F70D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0" name="Straight Connector 1489">
                <a:extLst>
                  <a:ext uri="{FF2B5EF4-FFF2-40B4-BE49-F238E27FC236}">
                    <a16:creationId xmlns:a16="http://schemas.microsoft.com/office/drawing/2014/main" id="{B1DE4EBF-2F63-417F-9FD8-CFDE9391A16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4" name="Group 1293">
              <a:extLst>
                <a:ext uri="{FF2B5EF4-FFF2-40B4-BE49-F238E27FC236}">
                  <a16:creationId xmlns:a16="http://schemas.microsoft.com/office/drawing/2014/main" id="{36DAB016-941A-4EB1-903F-A7299B4DAD99}"/>
                </a:ext>
              </a:extLst>
            </p:cNvPr>
            <p:cNvGrpSpPr/>
            <p:nvPr/>
          </p:nvGrpSpPr>
          <p:grpSpPr>
            <a:xfrm>
              <a:off x="7552112" y="2230273"/>
              <a:ext cx="105756" cy="105756"/>
              <a:chOff x="2413166" y="2240280"/>
              <a:chExt cx="138097" cy="138097"/>
            </a:xfrm>
          </p:grpSpPr>
          <p:cxnSp>
            <p:nvCxnSpPr>
              <p:cNvPr id="1487" name="Straight Connector 1486">
                <a:extLst>
                  <a:ext uri="{FF2B5EF4-FFF2-40B4-BE49-F238E27FC236}">
                    <a16:creationId xmlns:a16="http://schemas.microsoft.com/office/drawing/2014/main" id="{B5327BED-BA37-4C6D-B20F-9E00F5AFF9F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8" name="Straight Connector 1487">
                <a:extLst>
                  <a:ext uri="{FF2B5EF4-FFF2-40B4-BE49-F238E27FC236}">
                    <a16:creationId xmlns:a16="http://schemas.microsoft.com/office/drawing/2014/main" id="{3CEFB7F9-C2A2-4734-A0B6-DB801FDC651B}"/>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5" name="Group 1294">
              <a:extLst>
                <a:ext uri="{FF2B5EF4-FFF2-40B4-BE49-F238E27FC236}">
                  <a16:creationId xmlns:a16="http://schemas.microsoft.com/office/drawing/2014/main" id="{2CBA8517-E4FB-45DA-B809-B7C86C830499}"/>
                </a:ext>
              </a:extLst>
            </p:cNvPr>
            <p:cNvGrpSpPr/>
            <p:nvPr/>
          </p:nvGrpSpPr>
          <p:grpSpPr>
            <a:xfrm>
              <a:off x="7567600" y="2230273"/>
              <a:ext cx="105756" cy="105756"/>
              <a:chOff x="2413166" y="2240280"/>
              <a:chExt cx="138097" cy="138097"/>
            </a:xfrm>
          </p:grpSpPr>
          <p:cxnSp>
            <p:nvCxnSpPr>
              <p:cNvPr id="1485" name="Straight Connector 1484">
                <a:extLst>
                  <a:ext uri="{FF2B5EF4-FFF2-40B4-BE49-F238E27FC236}">
                    <a16:creationId xmlns:a16="http://schemas.microsoft.com/office/drawing/2014/main" id="{8C9BF445-4316-474D-B0BC-508A396EF7F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6" name="Straight Connector 1485">
                <a:extLst>
                  <a:ext uri="{FF2B5EF4-FFF2-40B4-BE49-F238E27FC236}">
                    <a16:creationId xmlns:a16="http://schemas.microsoft.com/office/drawing/2014/main" id="{B50F7CB7-D0BB-4C4E-83E9-CC86CC8F332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6" name="Group 1295">
              <a:extLst>
                <a:ext uri="{FF2B5EF4-FFF2-40B4-BE49-F238E27FC236}">
                  <a16:creationId xmlns:a16="http://schemas.microsoft.com/office/drawing/2014/main" id="{5270E6CE-DD7C-4265-9238-7F4D4E7EE379}"/>
                </a:ext>
              </a:extLst>
            </p:cNvPr>
            <p:cNvGrpSpPr/>
            <p:nvPr/>
          </p:nvGrpSpPr>
          <p:grpSpPr>
            <a:xfrm>
              <a:off x="7574772" y="2230273"/>
              <a:ext cx="105756" cy="105756"/>
              <a:chOff x="2413166" y="2240280"/>
              <a:chExt cx="138097" cy="138097"/>
            </a:xfrm>
          </p:grpSpPr>
          <p:cxnSp>
            <p:nvCxnSpPr>
              <p:cNvPr id="1483" name="Straight Connector 1482">
                <a:extLst>
                  <a:ext uri="{FF2B5EF4-FFF2-40B4-BE49-F238E27FC236}">
                    <a16:creationId xmlns:a16="http://schemas.microsoft.com/office/drawing/2014/main" id="{00922795-A7A5-4B06-B8EA-87B14FD3E1E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a:extLst>
                  <a:ext uri="{FF2B5EF4-FFF2-40B4-BE49-F238E27FC236}">
                    <a16:creationId xmlns:a16="http://schemas.microsoft.com/office/drawing/2014/main" id="{5B1BE7F7-A795-40F3-9E09-49AC70CEBC2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7" name="Group 1296">
              <a:extLst>
                <a:ext uri="{FF2B5EF4-FFF2-40B4-BE49-F238E27FC236}">
                  <a16:creationId xmlns:a16="http://schemas.microsoft.com/office/drawing/2014/main" id="{ADBBB0C8-7394-4C5E-B2BA-02E0C02BCABE}"/>
                </a:ext>
              </a:extLst>
            </p:cNvPr>
            <p:cNvGrpSpPr/>
            <p:nvPr/>
          </p:nvGrpSpPr>
          <p:grpSpPr>
            <a:xfrm>
              <a:off x="7626018" y="2230273"/>
              <a:ext cx="105756" cy="105756"/>
              <a:chOff x="2413166" y="2240280"/>
              <a:chExt cx="138097" cy="138097"/>
            </a:xfrm>
          </p:grpSpPr>
          <p:cxnSp>
            <p:nvCxnSpPr>
              <p:cNvPr id="1481" name="Straight Connector 1480">
                <a:extLst>
                  <a:ext uri="{FF2B5EF4-FFF2-40B4-BE49-F238E27FC236}">
                    <a16:creationId xmlns:a16="http://schemas.microsoft.com/office/drawing/2014/main" id="{0DCA1FC9-CEC4-4BE9-B97C-1D24A5298C1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2" name="Straight Connector 1481">
                <a:extLst>
                  <a:ext uri="{FF2B5EF4-FFF2-40B4-BE49-F238E27FC236}">
                    <a16:creationId xmlns:a16="http://schemas.microsoft.com/office/drawing/2014/main" id="{62B0B6B0-A3A0-4A02-82A8-9E47F9535DF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8" name="Group 1297">
              <a:extLst>
                <a:ext uri="{FF2B5EF4-FFF2-40B4-BE49-F238E27FC236}">
                  <a16:creationId xmlns:a16="http://schemas.microsoft.com/office/drawing/2014/main" id="{96BDF758-16E7-4ECF-A239-EEFC42C1B116}"/>
                </a:ext>
              </a:extLst>
            </p:cNvPr>
            <p:cNvGrpSpPr/>
            <p:nvPr/>
          </p:nvGrpSpPr>
          <p:grpSpPr>
            <a:xfrm>
              <a:off x="7715108" y="2230273"/>
              <a:ext cx="105756" cy="105756"/>
              <a:chOff x="2413166" y="2240280"/>
              <a:chExt cx="138097" cy="138097"/>
            </a:xfrm>
          </p:grpSpPr>
          <p:cxnSp>
            <p:nvCxnSpPr>
              <p:cNvPr id="1479" name="Straight Connector 1478">
                <a:extLst>
                  <a:ext uri="{FF2B5EF4-FFF2-40B4-BE49-F238E27FC236}">
                    <a16:creationId xmlns:a16="http://schemas.microsoft.com/office/drawing/2014/main" id="{EA40B6E5-307E-4E9F-A66E-75D57DCD96C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0" name="Straight Connector 1479">
                <a:extLst>
                  <a:ext uri="{FF2B5EF4-FFF2-40B4-BE49-F238E27FC236}">
                    <a16:creationId xmlns:a16="http://schemas.microsoft.com/office/drawing/2014/main" id="{84A37B64-C6E1-4EF2-870C-FFFC4900253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299" name="Group 1298">
              <a:extLst>
                <a:ext uri="{FF2B5EF4-FFF2-40B4-BE49-F238E27FC236}">
                  <a16:creationId xmlns:a16="http://schemas.microsoft.com/office/drawing/2014/main" id="{316EA5E7-5293-404D-9C3A-663F2EBD5E58}"/>
                </a:ext>
              </a:extLst>
            </p:cNvPr>
            <p:cNvGrpSpPr/>
            <p:nvPr/>
          </p:nvGrpSpPr>
          <p:grpSpPr>
            <a:xfrm>
              <a:off x="7731773" y="2230273"/>
              <a:ext cx="105756" cy="105756"/>
              <a:chOff x="2413166" y="2240280"/>
              <a:chExt cx="138097" cy="138097"/>
            </a:xfrm>
          </p:grpSpPr>
          <p:cxnSp>
            <p:nvCxnSpPr>
              <p:cNvPr id="1477" name="Straight Connector 1476">
                <a:extLst>
                  <a:ext uri="{FF2B5EF4-FFF2-40B4-BE49-F238E27FC236}">
                    <a16:creationId xmlns:a16="http://schemas.microsoft.com/office/drawing/2014/main" id="{33CE2811-83B7-432C-BFA5-DB8C22D7755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8" name="Straight Connector 1477">
                <a:extLst>
                  <a:ext uri="{FF2B5EF4-FFF2-40B4-BE49-F238E27FC236}">
                    <a16:creationId xmlns:a16="http://schemas.microsoft.com/office/drawing/2014/main" id="{4EDA72A7-0CF6-4FAA-B64B-0AB814FF6C6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00" name="Group 1299">
              <a:extLst>
                <a:ext uri="{FF2B5EF4-FFF2-40B4-BE49-F238E27FC236}">
                  <a16:creationId xmlns:a16="http://schemas.microsoft.com/office/drawing/2014/main" id="{4EFE72A2-0611-48D4-BDFD-3FE8062E7705}"/>
                </a:ext>
              </a:extLst>
            </p:cNvPr>
            <p:cNvGrpSpPr/>
            <p:nvPr/>
          </p:nvGrpSpPr>
          <p:grpSpPr>
            <a:xfrm>
              <a:off x="7749243" y="2230273"/>
              <a:ext cx="153870" cy="105756"/>
              <a:chOff x="7749243" y="2230273"/>
              <a:chExt cx="153870" cy="105756"/>
            </a:xfrm>
          </p:grpSpPr>
          <p:grpSp>
            <p:nvGrpSpPr>
              <p:cNvPr id="1465" name="Group 1464">
                <a:extLst>
                  <a:ext uri="{FF2B5EF4-FFF2-40B4-BE49-F238E27FC236}">
                    <a16:creationId xmlns:a16="http://schemas.microsoft.com/office/drawing/2014/main" id="{3461E324-6CEE-4E1F-B777-BAB1C4897A24}"/>
                  </a:ext>
                </a:extLst>
              </p:cNvPr>
              <p:cNvGrpSpPr/>
              <p:nvPr/>
            </p:nvGrpSpPr>
            <p:grpSpPr>
              <a:xfrm>
                <a:off x="7749243" y="2230273"/>
                <a:ext cx="105756" cy="105756"/>
                <a:chOff x="2413166" y="2240280"/>
                <a:chExt cx="138097" cy="138097"/>
              </a:xfrm>
            </p:grpSpPr>
            <p:cxnSp>
              <p:nvCxnSpPr>
                <p:cNvPr id="1475" name="Straight Connector 1474">
                  <a:extLst>
                    <a:ext uri="{FF2B5EF4-FFF2-40B4-BE49-F238E27FC236}">
                      <a16:creationId xmlns:a16="http://schemas.microsoft.com/office/drawing/2014/main" id="{8CF27B3E-040B-443F-AA7E-306118A327D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6" name="Straight Connector 1475">
                  <a:extLst>
                    <a:ext uri="{FF2B5EF4-FFF2-40B4-BE49-F238E27FC236}">
                      <a16:creationId xmlns:a16="http://schemas.microsoft.com/office/drawing/2014/main" id="{225017A8-F7BE-4232-942F-B222785D596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66" name="Group 1465">
                <a:extLst>
                  <a:ext uri="{FF2B5EF4-FFF2-40B4-BE49-F238E27FC236}">
                    <a16:creationId xmlns:a16="http://schemas.microsoft.com/office/drawing/2014/main" id="{5967D4FE-31A8-496E-8564-FB876A2157B2}"/>
                  </a:ext>
                </a:extLst>
              </p:cNvPr>
              <p:cNvGrpSpPr/>
              <p:nvPr/>
            </p:nvGrpSpPr>
            <p:grpSpPr>
              <a:xfrm>
                <a:off x="7767986" y="2230273"/>
                <a:ext cx="105756" cy="105756"/>
                <a:chOff x="2413166" y="2240280"/>
                <a:chExt cx="138097" cy="138097"/>
              </a:xfrm>
            </p:grpSpPr>
            <p:cxnSp>
              <p:nvCxnSpPr>
                <p:cNvPr id="1473" name="Straight Connector 1472">
                  <a:extLst>
                    <a:ext uri="{FF2B5EF4-FFF2-40B4-BE49-F238E27FC236}">
                      <a16:creationId xmlns:a16="http://schemas.microsoft.com/office/drawing/2014/main" id="{82636074-C0A9-45F0-AE73-9808D61C1D0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4" name="Straight Connector 1473">
                  <a:extLst>
                    <a:ext uri="{FF2B5EF4-FFF2-40B4-BE49-F238E27FC236}">
                      <a16:creationId xmlns:a16="http://schemas.microsoft.com/office/drawing/2014/main" id="{271070ED-0B03-4B4D-AA35-6E60D3F9886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67" name="Group 1466">
                <a:extLst>
                  <a:ext uri="{FF2B5EF4-FFF2-40B4-BE49-F238E27FC236}">
                    <a16:creationId xmlns:a16="http://schemas.microsoft.com/office/drawing/2014/main" id="{2B79C73C-61FC-4653-9540-96706987804E}"/>
                  </a:ext>
                </a:extLst>
              </p:cNvPr>
              <p:cNvGrpSpPr/>
              <p:nvPr/>
            </p:nvGrpSpPr>
            <p:grpSpPr>
              <a:xfrm>
                <a:off x="7787040" y="2230273"/>
                <a:ext cx="105756" cy="105756"/>
                <a:chOff x="2413166" y="2240280"/>
                <a:chExt cx="138097" cy="138097"/>
              </a:xfrm>
            </p:grpSpPr>
            <p:cxnSp>
              <p:nvCxnSpPr>
                <p:cNvPr id="1471" name="Straight Connector 1470">
                  <a:extLst>
                    <a:ext uri="{FF2B5EF4-FFF2-40B4-BE49-F238E27FC236}">
                      <a16:creationId xmlns:a16="http://schemas.microsoft.com/office/drawing/2014/main" id="{096AF39B-9383-4426-9DA9-2F176669762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2" name="Straight Connector 1471">
                  <a:extLst>
                    <a:ext uri="{FF2B5EF4-FFF2-40B4-BE49-F238E27FC236}">
                      <a16:creationId xmlns:a16="http://schemas.microsoft.com/office/drawing/2014/main" id="{DA4561B7-CE67-468A-ABCF-D157AECE1EB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68" name="Group 1467">
                <a:extLst>
                  <a:ext uri="{FF2B5EF4-FFF2-40B4-BE49-F238E27FC236}">
                    <a16:creationId xmlns:a16="http://schemas.microsoft.com/office/drawing/2014/main" id="{2F36B9A3-94A2-414A-A549-AAB87D9CF7A9}"/>
                  </a:ext>
                </a:extLst>
              </p:cNvPr>
              <p:cNvGrpSpPr/>
              <p:nvPr/>
            </p:nvGrpSpPr>
            <p:grpSpPr>
              <a:xfrm>
                <a:off x="7797357" y="2230273"/>
                <a:ext cx="105756" cy="105756"/>
                <a:chOff x="2413166" y="2240280"/>
                <a:chExt cx="138097" cy="138097"/>
              </a:xfrm>
            </p:grpSpPr>
            <p:cxnSp>
              <p:nvCxnSpPr>
                <p:cNvPr id="1469" name="Straight Connector 1468">
                  <a:extLst>
                    <a:ext uri="{FF2B5EF4-FFF2-40B4-BE49-F238E27FC236}">
                      <a16:creationId xmlns:a16="http://schemas.microsoft.com/office/drawing/2014/main" id="{1131A315-743C-4623-9C6B-B476BD8C3A6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0" name="Straight Connector 1469">
                  <a:extLst>
                    <a:ext uri="{FF2B5EF4-FFF2-40B4-BE49-F238E27FC236}">
                      <a16:creationId xmlns:a16="http://schemas.microsoft.com/office/drawing/2014/main" id="{F050376E-5816-4C03-8DEA-51D872A37F8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1" name="Group 1300">
              <a:extLst>
                <a:ext uri="{FF2B5EF4-FFF2-40B4-BE49-F238E27FC236}">
                  <a16:creationId xmlns:a16="http://schemas.microsoft.com/office/drawing/2014/main" id="{C1EAB25B-BD83-45ED-AE72-DFC084333425}"/>
                </a:ext>
              </a:extLst>
            </p:cNvPr>
            <p:cNvGrpSpPr/>
            <p:nvPr/>
          </p:nvGrpSpPr>
          <p:grpSpPr>
            <a:xfrm>
              <a:off x="7815012" y="2230273"/>
              <a:ext cx="153870" cy="105756"/>
              <a:chOff x="7749243" y="2230273"/>
              <a:chExt cx="153870" cy="105756"/>
            </a:xfrm>
          </p:grpSpPr>
          <p:grpSp>
            <p:nvGrpSpPr>
              <p:cNvPr id="1453" name="Group 1452">
                <a:extLst>
                  <a:ext uri="{FF2B5EF4-FFF2-40B4-BE49-F238E27FC236}">
                    <a16:creationId xmlns:a16="http://schemas.microsoft.com/office/drawing/2014/main" id="{B382737A-A39B-404A-B635-C1D478756C6F}"/>
                  </a:ext>
                </a:extLst>
              </p:cNvPr>
              <p:cNvGrpSpPr/>
              <p:nvPr/>
            </p:nvGrpSpPr>
            <p:grpSpPr>
              <a:xfrm>
                <a:off x="7749243" y="2230273"/>
                <a:ext cx="105756" cy="105756"/>
                <a:chOff x="2413166" y="2240280"/>
                <a:chExt cx="138097" cy="138097"/>
              </a:xfrm>
            </p:grpSpPr>
            <p:cxnSp>
              <p:nvCxnSpPr>
                <p:cNvPr id="1463" name="Straight Connector 1462">
                  <a:extLst>
                    <a:ext uri="{FF2B5EF4-FFF2-40B4-BE49-F238E27FC236}">
                      <a16:creationId xmlns:a16="http://schemas.microsoft.com/office/drawing/2014/main" id="{F8221E97-2455-4DF2-B9C1-DED54FF2DD6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4" name="Straight Connector 1463">
                  <a:extLst>
                    <a:ext uri="{FF2B5EF4-FFF2-40B4-BE49-F238E27FC236}">
                      <a16:creationId xmlns:a16="http://schemas.microsoft.com/office/drawing/2014/main" id="{C144A670-9758-4A78-92CB-590A4451C42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54" name="Group 1453">
                <a:extLst>
                  <a:ext uri="{FF2B5EF4-FFF2-40B4-BE49-F238E27FC236}">
                    <a16:creationId xmlns:a16="http://schemas.microsoft.com/office/drawing/2014/main" id="{A27FC262-236C-4C06-8F58-1C7F68352E8D}"/>
                  </a:ext>
                </a:extLst>
              </p:cNvPr>
              <p:cNvGrpSpPr/>
              <p:nvPr/>
            </p:nvGrpSpPr>
            <p:grpSpPr>
              <a:xfrm>
                <a:off x="7767986" y="2230273"/>
                <a:ext cx="105756" cy="105756"/>
                <a:chOff x="2413166" y="2240280"/>
                <a:chExt cx="138097" cy="138097"/>
              </a:xfrm>
            </p:grpSpPr>
            <p:cxnSp>
              <p:nvCxnSpPr>
                <p:cNvPr id="1461" name="Straight Connector 1460">
                  <a:extLst>
                    <a:ext uri="{FF2B5EF4-FFF2-40B4-BE49-F238E27FC236}">
                      <a16:creationId xmlns:a16="http://schemas.microsoft.com/office/drawing/2014/main" id="{CF637D1A-60AE-46C6-8D04-9FDDE88096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2" name="Straight Connector 1461">
                  <a:extLst>
                    <a:ext uri="{FF2B5EF4-FFF2-40B4-BE49-F238E27FC236}">
                      <a16:creationId xmlns:a16="http://schemas.microsoft.com/office/drawing/2014/main" id="{354456BC-A21F-40A5-9F89-F8AC5F81468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55" name="Group 1454">
                <a:extLst>
                  <a:ext uri="{FF2B5EF4-FFF2-40B4-BE49-F238E27FC236}">
                    <a16:creationId xmlns:a16="http://schemas.microsoft.com/office/drawing/2014/main" id="{FD41A104-AB78-4E61-976B-D22B1EF8CD3E}"/>
                  </a:ext>
                </a:extLst>
              </p:cNvPr>
              <p:cNvGrpSpPr/>
              <p:nvPr/>
            </p:nvGrpSpPr>
            <p:grpSpPr>
              <a:xfrm>
                <a:off x="7787040" y="2230273"/>
                <a:ext cx="105756" cy="105756"/>
                <a:chOff x="2413166" y="2240280"/>
                <a:chExt cx="138097" cy="138097"/>
              </a:xfrm>
            </p:grpSpPr>
            <p:cxnSp>
              <p:nvCxnSpPr>
                <p:cNvPr id="1459" name="Straight Connector 1458">
                  <a:extLst>
                    <a:ext uri="{FF2B5EF4-FFF2-40B4-BE49-F238E27FC236}">
                      <a16:creationId xmlns:a16="http://schemas.microsoft.com/office/drawing/2014/main" id="{15CAFF8A-36AA-43A4-87C9-FC3220A54B5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0" name="Straight Connector 1459">
                  <a:extLst>
                    <a:ext uri="{FF2B5EF4-FFF2-40B4-BE49-F238E27FC236}">
                      <a16:creationId xmlns:a16="http://schemas.microsoft.com/office/drawing/2014/main" id="{8F5B2247-AC95-49ED-98B5-25C96B3C001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56" name="Group 1455">
                <a:extLst>
                  <a:ext uri="{FF2B5EF4-FFF2-40B4-BE49-F238E27FC236}">
                    <a16:creationId xmlns:a16="http://schemas.microsoft.com/office/drawing/2014/main" id="{DF55FD08-7E77-4E0D-8E60-711614DD703D}"/>
                  </a:ext>
                </a:extLst>
              </p:cNvPr>
              <p:cNvGrpSpPr/>
              <p:nvPr/>
            </p:nvGrpSpPr>
            <p:grpSpPr>
              <a:xfrm>
                <a:off x="7797357" y="2230273"/>
                <a:ext cx="105756" cy="105756"/>
                <a:chOff x="2413166" y="2240280"/>
                <a:chExt cx="138097" cy="138097"/>
              </a:xfrm>
            </p:grpSpPr>
            <p:cxnSp>
              <p:nvCxnSpPr>
                <p:cNvPr id="1457" name="Straight Connector 1456">
                  <a:extLst>
                    <a:ext uri="{FF2B5EF4-FFF2-40B4-BE49-F238E27FC236}">
                      <a16:creationId xmlns:a16="http://schemas.microsoft.com/office/drawing/2014/main" id="{87D476EF-35EC-4360-98DD-B8A1C334180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a:extLst>
                    <a:ext uri="{FF2B5EF4-FFF2-40B4-BE49-F238E27FC236}">
                      <a16:creationId xmlns:a16="http://schemas.microsoft.com/office/drawing/2014/main" id="{0B1FF4CC-9A21-489D-BB3C-BF3E42356D5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2" name="Group 1301">
              <a:extLst>
                <a:ext uri="{FF2B5EF4-FFF2-40B4-BE49-F238E27FC236}">
                  <a16:creationId xmlns:a16="http://schemas.microsoft.com/office/drawing/2014/main" id="{D75C045A-18F2-4F8C-88ED-29154BD6A127}"/>
                </a:ext>
              </a:extLst>
            </p:cNvPr>
            <p:cNvGrpSpPr/>
            <p:nvPr/>
          </p:nvGrpSpPr>
          <p:grpSpPr>
            <a:xfrm>
              <a:off x="7854468" y="2230273"/>
              <a:ext cx="153870" cy="105756"/>
              <a:chOff x="7749243" y="2230273"/>
              <a:chExt cx="153870" cy="105756"/>
            </a:xfrm>
          </p:grpSpPr>
          <p:grpSp>
            <p:nvGrpSpPr>
              <p:cNvPr id="1441" name="Group 1440">
                <a:extLst>
                  <a:ext uri="{FF2B5EF4-FFF2-40B4-BE49-F238E27FC236}">
                    <a16:creationId xmlns:a16="http://schemas.microsoft.com/office/drawing/2014/main" id="{38D959FE-8F5A-488D-92A4-8AE4B475AFED}"/>
                  </a:ext>
                </a:extLst>
              </p:cNvPr>
              <p:cNvGrpSpPr/>
              <p:nvPr/>
            </p:nvGrpSpPr>
            <p:grpSpPr>
              <a:xfrm>
                <a:off x="7749243" y="2230273"/>
                <a:ext cx="105756" cy="105756"/>
                <a:chOff x="2413166" y="2240280"/>
                <a:chExt cx="138097" cy="138097"/>
              </a:xfrm>
            </p:grpSpPr>
            <p:cxnSp>
              <p:nvCxnSpPr>
                <p:cNvPr id="1451" name="Straight Connector 1450">
                  <a:extLst>
                    <a:ext uri="{FF2B5EF4-FFF2-40B4-BE49-F238E27FC236}">
                      <a16:creationId xmlns:a16="http://schemas.microsoft.com/office/drawing/2014/main" id="{B5E50E3E-0FF2-4FC2-A308-772FC0DF200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2" name="Straight Connector 1451">
                  <a:extLst>
                    <a:ext uri="{FF2B5EF4-FFF2-40B4-BE49-F238E27FC236}">
                      <a16:creationId xmlns:a16="http://schemas.microsoft.com/office/drawing/2014/main" id="{4FB36A8E-C440-44BB-9D59-C70F3078184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42" name="Group 1441">
                <a:extLst>
                  <a:ext uri="{FF2B5EF4-FFF2-40B4-BE49-F238E27FC236}">
                    <a16:creationId xmlns:a16="http://schemas.microsoft.com/office/drawing/2014/main" id="{DCEC7C81-BB9C-4638-AFCD-D5F438480E41}"/>
                  </a:ext>
                </a:extLst>
              </p:cNvPr>
              <p:cNvGrpSpPr/>
              <p:nvPr/>
            </p:nvGrpSpPr>
            <p:grpSpPr>
              <a:xfrm>
                <a:off x="7767986" y="2230273"/>
                <a:ext cx="105756" cy="105756"/>
                <a:chOff x="2413166" y="2240280"/>
                <a:chExt cx="138097" cy="138097"/>
              </a:xfrm>
            </p:grpSpPr>
            <p:cxnSp>
              <p:nvCxnSpPr>
                <p:cNvPr id="1449" name="Straight Connector 1448">
                  <a:extLst>
                    <a:ext uri="{FF2B5EF4-FFF2-40B4-BE49-F238E27FC236}">
                      <a16:creationId xmlns:a16="http://schemas.microsoft.com/office/drawing/2014/main" id="{069C5E29-2D73-4EB7-9A2D-55E1EFD0245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0" name="Straight Connector 1449">
                  <a:extLst>
                    <a:ext uri="{FF2B5EF4-FFF2-40B4-BE49-F238E27FC236}">
                      <a16:creationId xmlns:a16="http://schemas.microsoft.com/office/drawing/2014/main" id="{D80064BC-AE8C-4A1F-8E8B-2AF83047CB3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43" name="Group 1442">
                <a:extLst>
                  <a:ext uri="{FF2B5EF4-FFF2-40B4-BE49-F238E27FC236}">
                    <a16:creationId xmlns:a16="http://schemas.microsoft.com/office/drawing/2014/main" id="{0CE9017B-F877-4643-A43A-C76C7F14DDE6}"/>
                  </a:ext>
                </a:extLst>
              </p:cNvPr>
              <p:cNvGrpSpPr/>
              <p:nvPr/>
            </p:nvGrpSpPr>
            <p:grpSpPr>
              <a:xfrm>
                <a:off x="7787040" y="2230273"/>
                <a:ext cx="105756" cy="105756"/>
                <a:chOff x="2413166" y="2240280"/>
                <a:chExt cx="138097" cy="138097"/>
              </a:xfrm>
            </p:grpSpPr>
            <p:cxnSp>
              <p:nvCxnSpPr>
                <p:cNvPr id="1447" name="Straight Connector 1446">
                  <a:extLst>
                    <a:ext uri="{FF2B5EF4-FFF2-40B4-BE49-F238E27FC236}">
                      <a16:creationId xmlns:a16="http://schemas.microsoft.com/office/drawing/2014/main" id="{23D0960A-E21E-4F79-8AAF-4BC632C40B6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8" name="Straight Connector 1447">
                  <a:extLst>
                    <a:ext uri="{FF2B5EF4-FFF2-40B4-BE49-F238E27FC236}">
                      <a16:creationId xmlns:a16="http://schemas.microsoft.com/office/drawing/2014/main" id="{98E64EB2-C254-4D88-8847-506DBC8CEA7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44" name="Group 1443">
                <a:extLst>
                  <a:ext uri="{FF2B5EF4-FFF2-40B4-BE49-F238E27FC236}">
                    <a16:creationId xmlns:a16="http://schemas.microsoft.com/office/drawing/2014/main" id="{7997C474-4A83-4AB6-9FA6-1D7C46DD2048}"/>
                  </a:ext>
                </a:extLst>
              </p:cNvPr>
              <p:cNvGrpSpPr/>
              <p:nvPr/>
            </p:nvGrpSpPr>
            <p:grpSpPr>
              <a:xfrm>
                <a:off x="7797357" y="2230273"/>
                <a:ext cx="105756" cy="105756"/>
                <a:chOff x="2413166" y="2240280"/>
                <a:chExt cx="138097" cy="138097"/>
              </a:xfrm>
            </p:grpSpPr>
            <p:cxnSp>
              <p:nvCxnSpPr>
                <p:cNvPr id="1445" name="Straight Connector 1444">
                  <a:extLst>
                    <a:ext uri="{FF2B5EF4-FFF2-40B4-BE49-F238E27FC236}">
                      <a16:creationId xmlns:a16="http://schemas.microsoft.com/office/drawing/2014/main" id="{F8FD664B-6FBC-4CD3-AC04-16839FD74F8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6" name="Straight Connector 1445">
                  <a:extLst>
                    <a:ext uri="{FF2B5EF4-FFF2-40B4-BE49-F238E27FC236}">
                      <a16:creationId xmlns:a16="http://schemas.microsoft.com/office/drawing/2014/main" id="{9103BA18-037A-4364-A580-2B5312D7A32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3" name="Group 1302">
              <a:extLst>
                <a:ext uri="{FF2B5EF4-FFF2-40B4-BE49-F238E27FC236}">
                  <a16:creationId xmlns:a16="http://schemas.microsoft.com/office/drawing/2014/main" id="{CD3C640E-242B-467C-A9BA-6DCA249D2F91}"/>
                </a:ext>
              </a:extLst>
            </p:cNvPr>
            <p:cNvGrpSpPr/>
            <p:nvPr/>
          </p:nvGrpSpPr>
          <p:grpSpPr>
            <a:xfrm>
              <a:off x="7951983" y="2230273"/>
              <a:ext cx="153870" cy="105756"/>
              <a:chOff x="7749243" y="2230273"/>
              <a:chExt cx="153870" cy="105756"/>
            </a:xfrm>
          </p:grpSpPr>
          <p:grpSp>
            <p:nvGrpSpPr>
              <p:cNvPr id="1429" name="Group 1428">
                <a:extLst>
                  <a:ext uri="{FF2B5EF4-FFF2-40B4-BE49-F238E27FC236}">
                    <a16:creationId xmlns:a16="http://schemas.microsoft.com/office/drawing/2014/main" id="{CEB65D19-217A-4145-8EBE-668037F2E671}"/>
                  </a:ext>
                </a:extLst>
              </p:cNvPr>
              <p:cNvGrpSpPr/>
              <p:nvPr/>
            </p:nvGrpSpPr>
            <p:grpSpPr>
              <a:xfrm>
                <a:off x="7749243" y="2230273"/>
                <a:ext cx="105756" cy="105756"/>
                <a:chOff x="2413166" y="2240280"/>
                <a:chExt cx="138097" cy="138097"/>
              </a:xfrm>
            </p:grpSpPr>
            <p:cxnSp>
              <p:nvCxnSpPr>
                <p:cNvPr id="1439" name="Straight Connector 1438">
                  <a:extLst>
                    <a:ext uri="{FF2B5EF4-FFF2-40B4-BE49-F238E27FC236}">
                      <a16:creationId xmlns:a16="http://schemas.microsoft.com/office/drawing/2014/main" id="{30AEC9A3-3618-449E-B6E9-5FC8494F6F0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0" name="Straight Connector 1439">
                  <a:extLst>
                    <a:ext uri="{FF2B5EF4-FFF2-40B4-BE49-F238E27FC236}">
                      <a16:creationId xmlns:a16="http://schemas.microsoft.com/office/drawing/2014/main" id="{E264E182-C0B7-447C-AF2E-747E9A3E5FA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30" name="Group 1429">
                <a:extLst>
                  <a:ext uri="{FF2B5EF4-FFF2-40B4-BE49-F238E27FC236}">
                    <a16:creationId xmlns:a16="http://schemas.microsoft.com/office/drawing/2014/main" id="{6D2C1C41-8FC7-4C4C-A5C2-A2CEA8F1F7B8}"/>
                  </a:ext>
                </a:extLst>
              </p:cNvPr>
              <p:cNvGrpSpPr/>
              <p:nvPr/>
            </p:nvGrpSpPr>
            <p:grpSpPr>
              <a:xfrm>
                <a:off x="7767986" y="2230273"/>
                <a:ext cx="105756" cy="105756"/>
                <a:chOff x="2413166" y="2240280"/>
                <a:chExt cx="138097" cy="138097"/>
              </a:xfrm>
            </p:grpSpPr>
            <p:cxnSp>
              <p:nvCxnSpPr>
                <p:cNvPr id="1437" name="Straight Connector 1436">
                  <a:extLst>
                    <a:ext uri="{FF2B5EF4-FFF2-40B4-BE49-F238E27FC236}">
                      <a16:creationId xmlns:a16="http://schemas.microsoft.com/office/drawing/2014/main" id="{7C5EEFCB-A205-4E18-B9EB-DD87ED3C173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8" name="Straight Connector 1437">
                  <a:extLst>
                    <a:ext uri="{FF2B5EF4-FFF2-40B4-BE49-F238E27FC236}">
                      <a16:creationId xmlns:a16="http://schemas.microsoft.com/office/drawing/2014/main" id="{BCBD3030-F0AD-4905-A3CE-F708A5A8EA6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31" name="Group 1430">
                <a:extLst>
                  <a:ext uri="{FF2B5EF4-FFF2-40B4-BE49-F238E27FC236}">
                    <a16:creationId xmlns:a16="http://schemas.microsoft.com/office/drawing/2014/main" id="{53E34EDF-FDFA-4FBD-9C6E-E3B436F98F3B}"/>
                  </a:ext>
                </a:extLst>
              </p:cNvPr>
              <p:cNvGrpSpPr/>
              <p:nvPr/>
            </p:nvGrpSpPr>
            <p:grpSpPr>
              <a:xfrm>
                <a:off x="7787040" y="2230273"/>
                <a:ext cx="105756" cy="105756"/>
                <a:chOff x="2413166" y="2240280"/>
                <a:chExt cx="138097" cy="138097"/>
              </a:xfrm>
            </p:grpSpPr>
            <p:cxnSp>
              <p:nvCxnSpPr>
                <p:cNvPr id="1435" name="Straight Connector 1434">
                  <a:extLst>
                    <a:ext uri="{FF2B5EF4-FFF2-40B4-BE49-F238E27FC236}">
                      <a16:creationId xmlns:a16="http://schemas.microsoft.com/office/drawing/2014/main" id="{D91E2283-9E70-4ADB-87CE-56BCAFDDE0A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6" name="Straight Connector 1435">
                  <a:extLst>
                    <a:ext uri="{FF2B5EF4-FFF2-40B4-BE49-F238E27FC236}">
                      <a16:creationId xmlns:a16="http://schemas.microsoft.com/office/drawing/2014/main" id="{4FEAC159-CC24-4E4F-9D1E-8BC3B22D27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32" name="Group 1431">
                <a:extLst>
                  <a:ext uri="{FF2B5EF4-FFF2-40B4-BE49-F238E27FC236}">
                    <a16:creationId xmlns:a16="http://schemas.microsoft.com/office/drawing/2014/main" id="{77433D87-4C96-4831-A97C-E586142065C9}"/>
                  </a:ext>
                </a:extLst>
              </p:cNvPr>
              <p:cNvGrpSpPr/>
              <p:nvPr/>
            </p:nvGrpSpPr>
            <p:grpSpPr>
              <a:xfrm>
                <a:off x="7797357" y="2230273"/>
                <a:ext cx="105756" cy="105756"/>
                <a:chOff x="2413166" y="2240280"/>
                <a:chExt cx="138097" cy="138097"/>
              </a:xfrm>
            </p:grpSpPr>
            <p:cxnSp>
              <p:nvCxnSpPr>
                <p:cNvPr id="1433" name="Straight Connector 1432">
                  <a:extLst>
                    <a:ext uri="{FF2B5EF4-FFF2-40B4-BE49-F238E27FC236}">
                      <a16:creationId xmlns:a16="http://schemas.microsoft.com/office/drawing/2014/main" id="{5605FB28-CAD9-4A78-AE7A-B76ED628880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4" name="Straight Connector 1433">
                  <a:extLst>
                    <a:ext uri="{FF2B5EF4-FFF2-40B4-BE49-F238E27FC236}">
                      <a16:creationId xmlns:a16="http://schemas.microsoft.com/office/drawing/2014/main" id="{E4C444CE-6FA6-4FD0-AD13-432A0F8B9F5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4" name="Group 1303">
              <a:extLst>
                <a:ext uri="{FF2B5EF4-FFF2-40B4-BE49-F238E27FC236}">
                  <a16:creationId xmlns:a16="http://schemas.microsoft.com/office/drawing/2014/main" id="{28F43DE9-13C2-4EAB-8A9F-5799EFBDAF98}"/>
                </a:ext>
              </a:extLst>
            </p:cNvPr>
            <p:cNvGrpSpPr/>
            <p:nvPr/>
          </p:nvGrpSpPr>
          <p:grpSpPr>
            <a:xfrm>
              <a:off x="7982605" y="2230273"/>
              <a:ext cx="153870" cy="105756"/>
              <a:chOff x="7749243" y="2230273"/>
              <a:chExt cx="153870" cy="105756"/>
            </a:xfrm>
          </p:grpSpPr>
          <p:grpSp>
            <p:nvGrpSpPr>
              <p:cNvPr id="1417" name="Group 1416">
                <a:extLst>
                  <a:ext uri="{FF2B5EF4-FFF2-40B4-BE49-F238E27FC236}">
                    <a16:creationId xmlns:a16="http://schemas.microsoft.com/office/drawing/2014/main" id="{7034EDB0-1503-4FA4-AA06-1FFBB6CBD6AC}"/>
                  </a:ext>
                </a:extLst>
              </p:cNvPr>
              <p:cNvGrpSpPr/>
              <p:nvPr/>
            </p:nvGrpSpPr>
            <p:grpSpPr>
              <a:xfrm>
                <a:off x="7749243" y="2230273"/>
                <a:ext cx="105756" cy="105756"/>
                <a:chOff x="2413166" y="2240280"/>
                <a:chExt cx="138097" cy="138097"/>
              </a:xfrm>
            </p:grpSpPr>
            <p:cxnSp>
              <p:nvCxnSpPr>
                <p:cNvPr id="1427" name="Straight Connector 1426">
                  <a:extLst>
                    <a:ext uri="{FF2B5EF4-FFF2-40B4-BE49-F238E27FC236}">
                      <a16:creationId xmlns:a16="http://schemas.microsoft.com/office/drawing/2014/main" id="{8803B735-AD99-4FE0-96EC-6E1FC0C7228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8" name="Straight Connector 1427">
                  <a:extLst>
                    <a:ext uri="{FF2B5EF4-FFF2-40B4-BE49-F238E27FC236}">
                      <a16:creationId xmlns:a16="http://schemas.microsoft.com/office/drawing/2014/main" id="{AA3ACF58-0016-4A47-A826-0D134A00CA7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18" name="Group 1417">
                <a:extLst>
                  <a:ext uri="{FF2B5EF4-FFF2-40B4-BE49-F238E27FC236}">
                    <a16:creationId xmlns:a16="http://schemas.microsoft.com/office/drawing/2014/main" id="{2074D1DA-73DF-4460-B06C-2800182FC956}"/>
                  </a:ext>
                </a:extLst>
              </p:cNvPr>
              <p:cNvGrpSpPr/>
              <p:nvPr/>
            </p:nvGrpSpPr>
            <p:grpSpPr>
              <a:xfrm>
                <a:off x="7767986" y="2230273"/>
                <a:ext cx="105756" cy="105756"/>
                <a:chOff x="2413166" y="2240280"/>
                <a:chExt cx="138097" cy="138097"/>
              </a:xfrm>
            </p:grpSpPr>
            <p:cxnSp>
              <p:nvCxnSpPr>
                <p:cNvPr id="1425" name="Straight Connector 1424">
                  <a:extLst>
                    <a:ext uri="{FF2B5EF4-FFF2-40B4-BE49-F238E27FC236}">
                      <a16:creationId xmlns:a16="http://schemas.microsoft.com/office/drawing/2014/main" id="{4339F45E-0898-489D-9D0B-DF0DACA1568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6" name="Straight Connector 1425">
                  <a:extLst>
                    <a:ext uri="{FF2B5EF4-FFF2-40B4-BE49-F238E27FC236}">
                      <a16:creationId xmlns:a16="http://schemas.microsoft.com/office/drawing/2014/main" id="{4A796511-4B44-47AB-A13B-67A74C28F8F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19" name="Group 1418">
                <a:extLst>
                  <a:ext uri="{FF2B5EF4-FFF2-40B4-BE49-F238E27FC236}">
                    <a16:creationId xmlns:a16="http://schemas.microsoft.com/office/drawing/2014/main" id="{4641373A-816F-4416-B8AE-3A7CB86DFB89}"/>
                  </a:ext>
                </a:extLst>
              </p:cNvPr>
              <p:cNvGrpSpPr/>
              <p:nvPr/>
            </p:nvGrpSpPr>
            <p:grpSpPr>
              <a:xfrm>
                <a:off x="7787040" y="2230273"/>
                <a:ext cx="105756" cy="105756"/>
                <a:chOff x="2413166" y="2240280"/>
                <a:chExt cx="138097" cy="138097"/>
              </a:xfrm>
            </p:grpSpPr>
            <p:cxnSp>
              <p:nvCxnSpPr>
                <p:cNvPr id="1423" name="Straight Connector 1422">
                  <a:extLst>
                    <a:ext uri="{FF2B5EF4-FFF2-40B4-BE49-F238E27FC236}">
                      <a16:creationId xmlns:a16="http://schemas.microsoft.com/office/drawing/2014/main" id="{38A313B4-7782-419A-9398-87B4528D69C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4" name="Straight Connector 1423">
                  <a:extLst>
                    <a:ext uri="{FF2B5EF4-FFF2-40B4-BE49-F238E27FC236}">
                      <a16:creationId xmlns:a16="http://schemas.microsoft.com/office/drawing/2014/main" id="{C989F95A-7CCF-4502-AB6F-25BA74B5498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20" name="Group 1419">
                <a:extLst>
                  <a:ext uri="{FF2B5EF4-FFF2-40B4-BE49-F238E27FC236}">
                    <a16:creationId xmlns:a16="http://schemas.microsoft.com/office/drawing/2014/main" id="{94743637-20F6-4DCB-B3F8-875AD9297885}"/>
                  </a:ext>
                </a:extLst>
              </p:cNvPr>
              <p:cNvGrpSpPr/>
              <p:nvPr/>
            </p:nvGrpSpPr>
            <p:grpSpPr>
              <a:xfrm>
                <a:off x="7797357" y="2230273"/>
                <a:ext cx="105756" cy="105756"/>
                <a:chOff x="2413166" y="2240280"/>
                <a:chExt cx="138097" cy="138097"/>
              </a:xfrm>
            </p:grpSpPr>
            <p:cxnSp>
              <p:nvCxnSpPr>
                <p:cNvPr id="1421" name="Straight Connector 1420">
                  <a:extLst>
                    <a:ext uri="{FF2B5EF4-FFF2-40B4-BE49-F238E27FC236}">
                      <a16:creationId xmlns:a16="http://schemas.microsoft.com/office/drawing/2014/main" id="{B76D069F-A897-4875-8224-EBEFFE2EC6B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2" name="Straight Connector 1421">
                  <a:extLst>
                    <a:ext uri="{FF2B5EF4-FFF2-40B4-BE49-F238E27FC236}">
                      <a16:creationId xmlns:a16="http://schemas.microsoft.com/office/drawing/2014/main" id="{6D56F45D-203E-469F-991D-3A8648C693C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5" name="Group 1304">
              <a:extLst>
                <a:ext uri="{FF2B5EF4-FFF2-40B4-BE49-F238E27FC236}">
                  <a16:creationId xmlns:a16="http://schemas.microsoft.com/office/drawing/2014/main" id="{64C212A4-9E65-43C1-99CA-79BA3769C862}"/>
                </a:ext>
              </a:extLst>
            </p:cNvPr>
            <p:cNvGrpSpPr/>
            <p:nvPr/>
          </p:nvGrpSpPr>
          <p:grpSpPr>
            <a:xfrm>
              <a:off x="8015383" y="2230273"/>
              <a:ext cx="153870" cy="105756"/>
              <a:chOff x="7749243" y="2230273"/>
              <a:chExt cx="153870" cy="105756"/>
            </a:xfrm>
          </p:grpSpPr>
          <p:grpSp>
            <p:nvGrpSpPr>
              <p:cNvPr id="1405" name="Group 1404">
                <a:extLst>
                  <a:ext uri="{FF2B5EF4-FFF2-40B4-BE49-F238E27FC236}">
                    <a16:creationId xmlns:a16="http://schemas.microsoft.com/office/drawing/2014/main" id="{C79805D4-3854-450B-A0B3-7396E2875895}"/>
                  </a:ext>
                </a:extLst>
              </p:cNvPr>
              <p:cNvGrpSpPr/>
              <p:nvPr/>
            </p:nvGrpSpPr>
            <p:grpSpPr>
              <a:xfrm>
                <a:off x="7749243" y="2230273"/>
                <a:ext cx="105756" cy="105756"/>
                <a:chOff x="2413166" y="2240280"/>
                <a:chExt cx="138097" cy="138097"/>
              </a:xfrm>
            </p:grpSpPr>
            <p:cxnSp>
              <p:nvCxnSpPr>
                <p:cNvPr id="1415" name="Straight Connector 1414">
                  <a:extLst>
                    <a:ext uri="{FF2B5EF4-FFF2-40B4-BE49-F238E27FC236}">
                      <a16:creationId xmlns:a16="http://schemas.microsoft.com/office/drawing/2014/main" id="{C62C6900-3CD9-4AD9-83A7-D1B63E1C138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6" name="Straight Connector 1415">
                  <a:extLst>
                    <a:ext uri="{FF2B5EF4-FFF2-40B4-BE49-F238E27FC236}">
                      <a16:creationId xmlns:a16="http://schemas.microsoft.com/office/drawing/2014/main" id="{E1B5090A-70B8-49F4-AA63-61D09A9045C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06" name="Group 1405">
                <a:extLst>
                  <a:ext uri="{FF2B5EF4-FFF2-40B4-BE49-F238E27FC236}">
                    <a16:creationId xmlns:a16="http://schemas.microsoft.com/office/drawing/2014/main" id="{ACE06939-C09E-4699-A2DD-C66965AC456F}"/>
                  </a:ext>
                </a:extLst>
              </p:cNvPr>
              <p:cNvGrpSpPr/>
              <p:nvPr/>
            </p:nvGrpSpPr>
            <p:grpSpPr>
              <a:xfrm>
                <a:off x="7767986" y="2230273"/>
                <a:ext cx="105756" cy="105756"/>
                <a:chOff x="2413166" y="2240280"/>
                <a:chExt cx="138097" cy="138097"/>
              </a:xfrm>
            </p:grpSpPr>
            <p:cxnSp>
              <p:nvCxnSpPr>
                <p:cNvPr id="1413" name="Straight Connector 1412">
                  <a:extLst>
                    <a:ext uri="{FF2B5EF4-FFF2-40B4-BE49-F238E27FC236}">
                      <a16:creationId xmlns:a16="http://schemas.microsoft.com/office/drawing/2014/main" id="{4DF05356-21FB-46FD-A474-7FA40E4EA76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4" name="Straight Connector 1413">
                  <a:extLst>
                    <a:ext uri="{FF2B5EF4-FFF2-40B4-BE49-F238E27FC236}">
                      <a16:creationId xmlns:a16="http://schemas.microsoft.com/office/drawing/2014/main" id="{D55ABE60-0428-46B8-927B-692ED41DE37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07" name="Group 1406">
                <a:extLst>
                  <a:ext uri="{FF2B5EF4-FFF2-40B4-BE49-F238E27FC236}">
                    <a16:creationId xmlns:a16="http://schemas.microsoft.com/office/drawing/2014/main" id="{0E078490-47C9-426A-A2E4-EA42572C6E59}"/>
                  </a:ext>
                </a:extLst>
              </p:cNvPr>
              <p:cNvGrpSpPr/>
              <p:nvPr/>
            </p:nvGrpSpPr>
            <p:grpSpPr>
              <a:xfrm>
                <a:off x="7787040" y="2230273"/>
                <a:ext cx="105756" cy="105756"/>
                <a:chOff x="2413166" y="2240280"/>
                <a:chExt cx="138097" cy="138097"/>
              </a:xfrm>
            </p:grpSpPr>
            <p:cxnSp>
              <p:nvCxnSpPr>
                <p:cNvPr id="1411" name="Straight Connector 1410">
                  <a:extLst>
                    <a:ext uri="{FF2B5EF4-FFF2-40B4-BE49-F238E27FC236}">
                      <a16:creationId xmlns:a16="http://schemas.microsoft.com/office/drawing/2014/main" id="{E5E48224-DD99-4647-8725-B8396F06AB2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2" name="Straight Connector 1411">
                  <a:extLst>
                    <a:ext uri="{FF2B5EF4-FFF2-40B4-BE49-F238E27FC236}">
                      <a16:creationId xmlns:a16="http://schemas.microsoft.com/office/drawing/2014/main" id="{5EC11D26-6352-4F20-A241-8CFEAD97F1D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408" name="Group 1407">
                <a:extLst>
                  <a:ext uri="{FF2B5EF4-FFF2-40B4-BE49-F238E27FC236}">
                    <a16:creationId xmlns:a16="http://schemas.microsoft.com/office/drawing/2014/main" id="{34C2995A-1CB7-4EAA-9A97-1219E9341E12}"/>
                  </a:ext>
                </a:extLst>
              </p:cNvPr>
              <p:cNvGrpSpPr/>
              <p:nvPr/>
            </p:nvGrpSpPr>
            <p:grpSpPr>
              <a:xfrm>
                <a:off x="7797357" y="2230273"/>
                <a:ext cx="105756" cy="105756"/>
                <a:chOff x="2413166" y="2240280"/>
                <a:chExt cx="138097" cy="138097"/>
              </a:xfrm>
            </p:grpSpPr>
            <p:cxnSp>
              <p:nvCxnSpPr>
                <p:cNvPr id="1409" name="Straight Connector 1408">
                  <a:extLst>
                    <a:ext uri="{FF2B5EF4-FFF2-40B4-BE49-F238E27FC236}">
                      <a16:creationId xmlns:a16="http://schemas.microsoft.com/office/drawing/2014/main" id="{80A4729D-49B0-4F0A-8A8F-05508DB28F4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0" name="Straight Connector 1409">
                  <a:extLst>
                    <a:ext uri="{FF2B5EF4-FFF2-40B4-BE49-F238E27FC236}">
                      <a16:creationId xmlns:a16="http://schemas.microsoft.com/office/drawing/2014/main" id="{838826C4-F07F-4EAF-87C1-5A37E01ADC2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6" name="Group 1305">
              <a:extLst>
                <a:ext uri="{FF2B5EF4-FFF2-40B4-BE49-F238E27FC236}">
                  <a16:creationId xmlns:a16="http://schemas.microsoft.com/office/drawing/2014/main" id="{E34B7057-11C3-4883-BB40-E0191A271AA5}"/>
                </a:ext>
              </a:extLst>
            </p:cNvPr>
            <p:cNvGrpSpPr/>
            <p:nvPr/>
          </p:nvGrpSpPr>
          <p:grpSpPr>
            <a:xfrm>
              <a:off x="8045724" y="2230273"/>
              <a:ext cx="153870" cy="105756"/>
              <a:chOff x="7749243" y="2230273"/>
              <a:chExt cx="153870" cy="105756"/>
            </a:xfrm>
          </p:grpSpPr>
          <p:grpSp>
            <p:nvGrpSpPr>
              <p:cNvPr id="1393" name="Group 1392">
                <a:extLst>
                  <a:ext uri="{FF2B5EF4-FFF2-40B4-BE49-F238E27FC236}">
                    <a16:creationId xmlns:a16="http://schemas.microsoft.com/office/drawing/2014/main" id="{24106F4B-1B93-4BB6-B31C-B30425B02D23}"/>
                  </a:ext>
                </a:extLst>
              </p:cNvPr>
              <p:cNvGrpSpPr/>
              <p:nvPr/>
            </p:nvGrpSpPr>
            <p:grpSpPr>
              <a:xfrm>
                <a:off x="7749243" y="2230273"/>
                <a:ext cx="105756" cy="105756"/>
                <a:chOff x="2413166" y="2240280"/>
                <a:chExt cx="138097" cy="138097"/>
              </a:xfrm>
            </p:grpSpPr>
            <p:cxnSp>
              <p:nvCxnSpPr>
                <p:cNvPr id="1403" name="Straight Connector 1402">
                  <a:extLst>
                    <a:ext uri="{FF2B5EF4-FFF2-40B4-BE49-F238E27FC236}">
                      <a16:creationId xmlns:a16="http://schemas.microsoft.com/office/drawing/2014/main" id="{19256FFB-2403-49C6-B55E-F4B5220735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4" name="Straight Connector 1403">
                  <a:extLst>
                    <a:ext uri="{FF2B5EF4-FFF2-40B4-BE49-F238E27FC236}">
                      <a16:creationId xmlns:a16="http://schemas.microsoft.com/office/drawing/2014/main" id="{E281D1D1-23AF-4B37-8437-EB380644178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94" name="Group 1393">
                <a:extLst>
                  <a:ext uri="{FF2B5EF4-FFF2-40B4-BE49-F238E27FC236}">
                    <a16:creationId xmlns:a16="http://schemas.microsoft.com/office/drawing/2014/main" id="{04179305-A942-45EC-9206-31A473E02062}"/>
                  </a:ext>
                </a:extLst>
              </p:cNvPr>
              <p:cNvGrpSpPr/>
              <p:nvPr/>
            </p:nvGrpSpPr>
            <p:grpSpPr>
              <a:xfrm>
                <a:off x="7767986" y="2230273"/>
                <a:ext cx="105756" cy="105756"/>
                <a:chOff x="2413166" y="2240280"/>
                <a:chExt cx="138097" cy="138097"/>
              </a:xfrm>
            </p:grpSpPr>
            <p:cxnSp>
              <p:nvCxnSpPr>
                <p:cNvPr id="1401" name="Straight Connector 1400">
                  <a:extLst>
                    <a:ext uri="{FF2B5EF4-FFF2-40B4-BE49-F238E27FC236}">
                      <a16:creationId xmlns:a16="http://schemas.microsoft.com/office/drawing/2014/main" id="{4BC14484-16CC-4299-8ABC-F622BBB583BF}"/>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2" name="Straight Connector 1401">
                  <a:extLst>
                    <a:ext uri="{FF2B5EF4-FFF2-40B4-BE49-F238E27FC236}">
                      <a16:creationId xmlns:a16="http://schemas.microsoft.com/office/drawing/2014/main" id="{4098A3CD-C7BC-4833-A094-FECF0B92420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95" name="Group 1394">
                <a:extLst>
                  <a:ext uri="{FF2B5EF4-FFF2-40B4-BE49-F238E27FC236}">
                    <a16:creationId xmlns:a16="http://schemas.microsoft.com/office/drawing/2014/main" id="{0AA6AE84-F551-4348-BD33-3BAF46133DA2}"/>
                  </a:ext>
                </a:extLst>
              </p:cNvPr>
              <p:cNvGrpSpPr/>
              <p:nvPr/>
            </p:nvGrpSpPr>
            <p:grpSpPr>
              <a:xfrm>
                <a:off x="7787040" y="2230273"/>
                <a:ext cx="105756" cy="105756"/>
                <a:chOff x="2413166" y="2240280"/>
                <a:chExt cx="138097" cy="138097"/>
              </a:xfrm>
            </p:grpSpPr>
            <p:cxnSp>
              <p:nvCxnSpPr>
                <p:cNvPr id="1399" name="Straight Connector 1398">
                  <a:extLst>
                    <a:ext uri="{FF2B5EF4-FFF2-40B4-BE49-F238E27FC236}">
                      <a16:creationId xmlns:a16="http://schemas.microsoft.com/office/drawing/2014/main" id="{E107F63C-684C-4BAC-B285-847B0F8C826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834B2DA7-DBFF-4CC9-9648-11185AF8A3E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96" name="Group 1395">
                <a:extLst>
                  <a:ext uri="{FF2B5EF4-FFF2-40B4-BE49-F238E27FC236}">
                    <a16:creationId xmlns:a16="http://schemas.microsoft.com/office/drawing/2014/main" id="{0B7082B9-8FBC-4199-B456-15B5F6B262AC}"/>
                  </a:ext>
                </a:extLst>
              </p:cNvPr>
              <p:cNvGrpSpPr/>
              <p:nvPr/>
            </p:nvGrpSpPr>
            <p:grpSpPr>
              <a:xfrm>
                <a:off x="7797357" y="2230273"/>
                <a:ext cx="105756" cy="105756"/>
                <a:chOff x="2413166" y="2240280"/>
                <a:chExt cx="138097" cy="138097"/>
              </a:xfrm>
            </p:grpSpPr>
            <p:cxnSp>
              <p:nvCxnSpPr>
                <p:cNvPr id="1397" name="Straight Connector 1396">
                  <a:extLst>
                    <a:ext uri="{FF2B5EF4-FFF2-40B4-BE49-F238E27FC236}">
                      <a16:creationId xmlns:a16="http://schemas.microsoft.com/office/drawing/2014/main" id="{123913B6-3BAE-4700-B539-0630E2AE3D8D}"/>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8" name="Straight Connector 1397">
                  <a:extLst>
                    <a:ext uri="{FF2B5EF4-FFF2-40B4-BE49-F238E27FC236}">
                      <a16:creationId xmlns:a16="http://schemas.microsoft.com/office/drawing/2014/main" id="{A0D21CF1-5004-4AAC-B41C-1846580EB33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7" name="Group 1306">
              <a:extLst>
                <a:ext uri="{FF2B5EF4-FFF2-40B4-BE49-F238E27FC236}">
                  <a16:creationId xmlns:a16="http://schemas.microsoft.com/office/drawing/2014/main" id="{B90AED9B-B360-41D6-82EB-95E42E937473}"/>
                </a:ext>
              </a:extLst>
            </p:cNvPr>
            <p:cNvGrpSpPr/>
            <p:nvPr/>
          </p:nvGrpSpPr>
          <p:grpSpPr>
            <a:xfrm>
              <a:off x="8515554" y="2255038"/>
              <a:ext cx="153870" cy="105756"/>
              <a:chOff x="7749243" y="2230273"/>
              <a:chExt cx="153870" cy="105756"/>
            </a:xfrm>
          </p:grpSpPr>
          <p:grpSp>
            <p:nvGrpSpPr>
              <p:cNvPr id="1381" name="Group 1380">
                <a:extLst>
                  <a:ext uri="{FF2B5EF4-FFF2-40B4-BE49-F238E27FC236}">
                    <a16:creationId xmlns:a16="http://schemas.microsoft.com/office/drawing/2014/main" id="{C26B6741-99E6-4FCB-9414-D51940984D6C}"/>
                  </a:ext>
                </a:extLst>
              </p:cNvPr>
              <p:cNvGrpSpPr/>
              <p:nvPr/>
            </p:nvGrpSpPr>
            <p:grpSpPr>
              <a:xfrm>
                <a:off x="7749243" y="2230273"/>
                <a:ext cx="105756" cy="105756"/>
                <a:chOff x="2413166" y="2240280"/>
                <a:chExt cx="138097" cy="138097"/>
              </a:xfrm>
            </p:grpSpPr>
            <p:cxnSp>
              <p:nvCxnSpPr>
                <p:cNvPr id="1391" name="Straight Connector 1390">
                  <a:extLst>
                    <a:ext uri="{FF2B5EF4-FFF2-40B4-BE49-F238E27FC236}">
                      <a16:creationId xmlns:a16="http://schemas.microsoft.com/office/drawing/2014/main" id="{61B94A17-43F3-4C81-A490-10484A680CC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2" name="Straight Connector 1391">
                  <a:extLst>
                    <a:ext uri="{FF2B5EF4-FFF2-40B4-BE49-F238E27FC236}">
                      <a16:creationId xmlns:a16="http://schemas.microsoft.com/office/drawing/2014/main" id="{A97DFB9F-3256-48BA-9E6E-B3C98AD92BE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82" name="Group 1381">
                <a:extLst>
                  <a:ext uri="{FF2B5EF4-FFF2-40B4-BE49-F238E27FC236}">
                    <a16:creationId xmlns:a16="http://schemas.microsoft.com/office/drawing/2014/main" id="{19011AB2-CCC6-449C-B506-09D20596596A}"/>
                  </a:ext>
                </a:extLst>
              </p:cNvPr>
              <p:cNvGrpSpPr/>
              <p:nvPr/>
            </p:nvGrpSpPr>
            <p:grpSpPr>
              <a:xfrm>
                <a:off x="7767986" y="2230273"/>
                <a:ext cx="105756" cy="105756"/>
                <a:chOff x="2413166" y="2240280"/>
                <a:chExt cx="138097" cy="138097"/>
              </a:xfrm>
            </p:grpSpPr>
            <p:cxnSp>
              <p:nvCxnSpPr>
                <p:cNvPr id="1389" name="Straight Connector 1388">
                  <a:extLst>
                    <a:ext uri="{FF2B5EF4-FFF2-40B4-BE49-F238E27FC236}">
                      <a16:creationId xmlns:a16="http://schemas.microsoft.com/office/drawing/2014/main" id="{CAC1FE9B-671E-42A8-AE59-0A1819B46C3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0" name="Straight Connector 1389">
                  <a:extLst>
                    <a:ext uri="{FF2B5EF4-FFF2-40B4-BE49-F238E27FC236}">
                      <a16:creationId xmlns:a16="http://schemas.microsoft.com/office/drawing/2014/main" id="{C1897274-26C1-4AD4-AED5-72EE0C4D6428}"/>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83" name="Group 1382">
                <a:extLst>
                  <a:ext uri="{FF2B5EF4-FFF2-40B4-BE49-F238E27FC236}">
                    <a16:creationId xmlns:a16="http://schemas.microsoft.com/office/drawing/2014/main" id="{9FFA7612-23DC-4A06-B4BB-4C17DA8644B5}"/>
                  </a:ext>
                </a:extLst>
              </p:cNvPr>
              <p:cNvGrpSpPr/>
              <p:nvPr/>
            </p:nvGrpSpPr>
            <p:grpSpPr>
              <a:xfrm>
                <a:off x="7787040" y="2230273"/>
                <a:ext cx="105756" cy="105756"/>
                <a:chOff x="2413166" y="2240280"/>
                <a:chExt cx="138097" cy="138097"/>
              </a:xfrm>
            </p:grpSpPr>
            <p:cxnSp>
              <p:nvCxnSpPr>
                <p:cNvPr id="1387" name="Straight Connector 1386">
                  <a:extLst>
                    <a:ext uri="{FF2B5EF4-FFF2-40B4-BE49-F238E27FC236}">
                      <a16:creationId xmlns:a16="http://schemas.microsoft.com/office/drawing/2014/main" id="{78978CEC-3FFB-4613-AB5E-B152871B53A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8" name="Straight Connector 1387">
                  <a:extLst>
                    <a:ext uri="{FF2B5EF4-FFF2-40B4-BE49-F238E27FC236}">
                      <a16:creationId xmlns:a16="http://schemas.microsoft.com/office/drawing/2014/main" id="{5D072CB5-7267-4806-BF24-B38019DCB80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84" name="Group 1383">
                <a:extLst>
                  <a:ext uri="{FF2B5EF4-FFF2-40B4-BE49-F238E27FC236}">
                    <a16:creationId xmlns:a16="http://schemas.microsoft.com/office/drawing/2014/main" id="{F7EB40C2-7887-4C79-88C7-3EA818884991}"/>
                  </a:ext>
                </a:extLst>
              </p:cNvPr>
              <p:cNvGrpSpPr/>
              <p:nvPr/>
            </p:nvGrpSpPr>
            <p:grpSpPr>
              <a:xfrm>
                <a:off x="7797357" y="2230273"/>
                <a:ext cx="105756" cy="105756"/>
                <a:chOff x="2413166" y="2240280"/>
                <a:chExt cx="138097" cy="138097"/>
              </a:xfrm>
            </p:grpSpPr>
            <p:cxnSp>
              <p:nvCxnSpPr>
                <p:cNvPr id="1385" name="Straight Connector 1384">
                  <a:extLst>
                    <a:ext uri="{FF2B5EF4-FFF2-40B4-BE49-F238E27FC236}">
                      <a16:creationId xmlns:a16="http://schemas.microsoft.com/office/drawing/2014/main" id="{EF90BA14-9ADF-4A37-AE6C-BABCCEB8667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6" name="Straight Connector 1385">
                  <a:extLst>
                    <a:ext uri="{FF2B5EF4-FFF2-40B4-BE49-F238E27FC236}">
                      <a16:creationId xmlns:a16="http://schemas.microsoft.com/office/drawing/2014/main" id="{38991CA9-AF43-43AB-AE69-667340D1C72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8" name="Group 1307">
              <a:extLst>
                <a:ext uri="{FF2B5EF4-FFF2-40B4-BE49-F238E27FC236}">
                  <a16:creationId xmlns:a16="http://schemas.microsoft.com/office/drawing/2014/main" id="{F424368C-700C-4A5F-AFE7-8745589EABBE}"/>
                </a:ext>
              </a:extLst>
            </p:cNvPr>
            <p:cNvGrpSpPr/>
            <p:nvPr/>
          </p:nvGrpSpPr>
          <p:grpSpPr>
            <a:xfrm>
              <a:off x="8549022" y="2255038"/>
              <a:ext cx="153870" cy="105756"/>
              <a:chOff x="7749243" y="2230273"/>
              <a:chExt cx="153870" cy="105756"/>
            </a:xfrm>
          </p:grpSpPr>
          <p:grpSp>
            <p:nvGrpSpPr>
              <p:cNvPr id="1369" name="Group 1368">
                <a:extLst>
                  <a:ext uri="{FF2B5EF4-FFF2-40B4-BE49-F238E27FC236}">
                    <a16:creationId xmlns:a16="http://schemas.microsoft.com/office/drawing/2014/main" id="{531010B0-BEDE-4CE0-83DD-B6A857E3B028}"/>
                  </a:ext>
                </a:extLst>
              </p:cNvPr>
              <p:cNvGrpSpPr/>
              <p:nvPr/>
            </p:nvGrpSpPr>
            <p:grpSpPr>
              <a:xfrm>
                <a:off x="7749243" y="2230273"/>
                <a:ext cx="105756" cy="105756"/>
                <a:chOff x="2413166" y="2240280"/>
                <a:chExt cx="138097" cy="138097"/>
              </a:xfrm>
            </p:grpSpPr>
            <p:cxnSp>
              <p:nvCxnSpPr>
                <p:cNvPr id="1379" name="Straight Connector 1378">
                  <a:extLst>
                    <a:ext uri="{FF2B5EF4-FFF2-40B4-BE49-F238E27FC236}">
                      <a16:creationId xmlns:a16="http://schemas.microsoft.com/office/drawing/2014/main" id="{04B4B51A-856A-4BEE-87BE-867A947BBF3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0" name="Straight Connector 1379">
                  <a:extLst>
                    <a:ext uri="{FF2B5EF4-FFF2-40B4-BE49-F238E27FC236}">
                      <a16:creationId xmlns:a16="http://schemas.microsoft.com/office/drawing/2014/main" id="{1A019E42-5D25-496A-8FF0-3A633B8D44A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70" name="Group 1369">
                <a:extLst>
                  <a:ext uri="{FF2B5EF4-FFF2-40B4-BE49-F238E27FC236}">
                    <a16:creationId xmlns:a16="http://schemas.microsoft.com/office/drawing/2014/main" id="{CB997A92-5405-45B5-90CD-3C3AC27A55B1}"/>
                  </a:ext>
                </a:extLst>
              </p:cNvPr>
              <p:cNvGrpSpPr/>
              <p:nvPr/>
            </p:nvGrpSpPr>
            <p:grpSpPr>
              <a:xfrm>
                <a:off x="7767986" y="2230273"/>
                <a:ext cx="105756" cy="105756"/>
                <a:chOff x="2413166" y="2240280"/>
                <a:chExt cx="138097" cy="138097"/>
              </a:xfrm>
            </p:grpSpPr>
            <p:cxnSp>
              <p:nvCxnSpPr>
                <p:cNvPr id="1377" name="Straight Connector 1376">
                  <a:extLst>
                    <a:ext uri="{FF2B5EF4-FFF2-40B4-BE49-F238E27FC236}">
                      <a16:creationId xmlns:a16="http://schemas.microsoft.com/office/drawing/2014/main" id="{5D725C3B-DB07-4558-BFF3-A9F6F9FACDB0}"/>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a:extLst>
                    <a:ext uri="{FF2B5EF4-FFF2-40B4-BE49-F238E27FC236}">
                      <a16:creationId xmlns:a16="http://schemas.microsoft.com/office/drawing/2014/main" id="{18D39070-AB6B-4A97-A417-3804240214C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71" name="Group 1370">
                <a:extLst>
                  <a:ext uri="{FF2B5EF4-FFF2-40B4-BE49-F238E27FC236}">
                    <a16:creationId xmlns:a16="http://schemas.microsoft.com/office/drawing/2014/main" id="{261C7D84-42D8-4D1D-8B37-B8C2B62ED843}"/>
                  </a:ext>
                </a:extLst>
              </p:cNvPr>
              <p:cNvGrpSpPr/>
              <p:nvPr/>
            </p:nvGrpSpPr>
            <p:grpSpPr>
              <a:xfrm>
                <a:off x="7787040" y="2230273"/>
                <a:ext cx="105756" cy="105756"/>
                <a:chOff x="2413166" y="2240280"/>
                <a:chExt cx="138097" cy="138097"/>
              </a:xfrm>
            </p:grpSpPr>
            <p:cxnSp>
              <p:nvCxnSpPr>
                <p:cNvPr id="1375" name="Straight Connector 1374">
                  <a:extLst>
                    <a:ext uri="{FF2B5EF4-FFF2-40B4-BE49-F238E27FC236}">
                      <a16:creationId xmlns:a16="http://schemas.microsoft.com/office/drawing/2014/main" id="{A2861917-AD3F-4AA5-8B8D-23E66B1131D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6" name="Straight Connector 1375">
                  <a:extLst>
                    <a:ext uri="{FF2B5EF4-FFF2-40B4-BE49-F238E27FC236}">
                      <a16:creationId xmlns:a16="http://schemas.microsoft.com/office/drawing/2014/main" id="{89FBD7D1-DDAB-455B-B6D9-7D8AB966FB9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72" name="Group 1371">
                <a:extLst>
                  <a:ext uri="{FF2B5EF4-FFF2-40B4-BE49-F238E27FC236}">
                    <a16:creationId xmlns:a16="http://schemas.microsoft.com/office/drawing/2014/main" id="{A960B2BA-AB6A-4597-B99B-E69DFE315651}"/>
                  </a:ext>
                </a:extLst>
              </p:cNvPr>
              <p:cNvGrpSpPr/>
              <p:nvPr/>
            </p:nvGrpSpPr>
            <p:grpSpPr>
              <a:xfrm>
                <a:off x="7797357" y="2230273"/>
                <a:ext cx="105756" cy="105756"/>
                <a:chOff x="2413166" y="2240280"/>
                <a:chExt cx="138097" cy="138097"/>
              </a:xfrm>
            </p:grpSpPr>
            <p:cxnSp>
              <p:nvCxnSpPr>
                <p:cNvPr id="1373" name="Straight Connector 1372">
                  <a:extLst>
                    <a:ext uri="{FF2B5EF4-FFF2-40B4-BE49-F238E27FC236}">
                      <a16:creationId xmlns:a16="http://schemas.microsoft.com/office/drawing/2014/main" id="{411CADE8-6976-4EC3-B7ED-B95E7B38ACE2}"/>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4" name="Straight Connector 1373">
                  <a:extLst>
                    <a:ext uri="{FF2B5EF4-FFF2-40B4-BE49-F238E27FC236}">
                      <a16:creationId xmlns:a16="http://schemas.microsoft.com/office/drawing/2014/main" id="{5FA04AE7-E8F5-440D-A8F0-8B4F4BF35E7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309" name="Group 1308">
              <a:extLst>
                <a:ext uri="{FF2B5EF4-FFF2-40B4-BE49-F238E27FC236}">
                  <a16:creationId xmlns:a16="http://schemas.microsoft.com/office/drawing/2014/main" id="{EF1D7092-7B29-4BC4-8A07-FE8FD8BBF143}"/>
                </a:ext>
              </a:extLst>
            </p:cNvPr>
            <p:cNvGrpSpPr/>
            <p:nvPr/>
          </p:nvGrpSpPr>
          <p:grpSpPr>
            <a:xfrm>
              <a:off x="8152828" y="2220748"/>
              <a:ext cx="105756" cy="105756"/>
              <a:chOff x="2413166" y="2240280"/>
              <a:chExt cx="138097" cy="138097"/>
            </a:xfrm>
          </p:grpSpPr>
          <p:cxnSp>
            <p:nvCxnSpPr>
              <p:cNvPr id="1367" name="Straight Connector 1366">
                <a:extLst>
                  <a:ext uri="{FF2B5EF4-FFF2-40B4-BE49-F238E27FC236}">
                    <a16:creationId xmlns:a16="http://schemas.microsoft.com/office/drawing/2014/main" id="{B345D3AA-ADC8-4AC5-A005-661C974E477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8" name="Straight Connector 1367">
                <a:extLst>
                  <a:ext uri="{FF2B5EF4-FFF2-40B4-BE49-F238E27FC236}">
                    <a16:creationId xmlns:a16="http://schemas.microsoft.com/office/drawing/2014/main" id="{19DBC649-D008-46A7-9CA2-0BB085E1AAE9}"/>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0" name="Group 1309">
              <a:extLst>
                <a:ext uri="{FF2B5EF4-FFF2-40B4-BE49-F238E27FC236}">
                  <a16:creationId xmlns:a16="http://schemas.microsoft.com/office/drawing/2014/main" id="{E6F779B9-02FB-4C25-AA3D-9FD71DDD4AA2}"/>
                </a:ext>
              </a:extLst>
            </p:cNvPr>
            <p:cNvGrpSpPr/>
            <p:nvPr/>
          </p:nvGrpSpPr>
          <p:grpSpPr>
            <a:xfrm>
              <a:off x="8166412" y="2243608"/>
              <a:ext cx="105756" cy="105756"/>
              <a:chOff x="2413166" y="2240280"/>
              <a:chExt cx="138097" cy="138097"/>
            </a:xfrm>
          </p:grpSpPr>
          <p:cxnSp>
            <p:nvCxnSpPr>
              <p:cNvPr id="1365" name="Straight Connector 1364">
                <a:extLst>
                  <a:ext uri="{FF2B5EF4-FFF2-40B4-BE49-F238E27FC236}">
                    <a16:creationId xmlns:a16="http://schemas.microsoft.com/office/drawing/2014/main" id="{C0DAAF97-EBD1-4A90-9D2C-F4FF8D0EF4C1}"/>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6" name="Straight Connector 1365">
                <a:extLst>
                  <a:ext uri="{FF2B5EF4-FFF2-40B4-BE49-F238E27FC236}">
                    <a16:creationId xmlns:a16="http://schemas.microsoft.com/office/drawing/2014/main" id="{7A42A5DC-438B-47DC-9401-F4D1D6A9E700}"/>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1" name="Group 1310">
              <a:extLst>
                <a:ext uri="{FF2B5EF4-FFF2-40B4-BE49-F238E27FC236}">
                  <a16:creationId xmlns:a16="http://schemas.microsoft.com/office/drawing/2014/main" id="{F879DE6A-B9E7-4915-82AB-A3D9A5B0CB8B}"/>
                </a:ext>
              </a:extLst>
            </p:cNvPr>
            <p:cNvGrpSpPr/>
            <p:nvPr/>
          </p:nvGrpSpPr>
          <p:grpSpPr>
            <a:xfrm>
              <a:off x="8181275" y="2243608"/>
              <a:ext cx="105756" cy="105756"/>
              <a:chOff x="2413166" y="2240280"/>
              <a:chExt cx="138097" cy="138097"/>
            </a:xfrm>
          </p:grpSpPr>
          <p:cxnSp>
            <p:nvCxnSpPr>
              <p:cNvPr id="1363" name="Straight Connector 1362">
                <a:extLst>
                  <a:ext uri="{FF2B5EF4-FFF2-40B4-BE49-F238E27FC236}">
                    <a16:creationId xmlns:a16="http://schemas.microsoft.com/office/drawing/2014/main" id="{4D542544-0BE4-4A5C-BCC3-9F44800C1B58}"/>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36891557-372B-4CA4-8A1F-80E2EDFC68A4}"/>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2" name="Group 1311">
              <a:extLst>
                <a:ext uri="{FF2B5EF4-FFF2-40B4-BE49-F238E27FC236}">
                  <a16:creationId xmlns:a16="http://schemas.microsoft.com/office/drawing/2014/main" id="{BADA87A9-7783-4B6E-8E44-DB9CD5075CE9}"/>
                </a:ext>
              </a:extLst>
            </p:cNvPr>
            <p:cNvGrpSpPr/>
            <p:nvPr/>
          </p:nvGrpSpPr>
          <p:grpSpPr>
            <a:xfrm>
              <a:off x="8211026" y="2243608"/>
              <a:ext cx="105756" cy="105756"/>
              <a:chOff x="2413166" y="2240280"/>
              <a:chExt cx="138097" cy="138097"/>
            </a:xfrm>
          </p:grpSpPr>
          <p:cxnSp>
            <p:nvCxnSpPr>
              <p:cNvPr id="1361" name="Straight Connector 1360">
                <a:extLst>
                  <a:ext uri="{FF2B5EF4-FFF2-40B4-BE49-F238E27FC236}">
                    <a16:creationId xmlns:a16="http://schemas.microsoft.com/office/drawing/2014/main" id="{E5DABC84-CF42-4430-8631-4C4EF38EF56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a:extLst>
                  <a:ext uri="{FF2B5EF4-FFF2-40B4-BE49-F238E27FC236}">
                    <a16:creationId xmlns:a16="http://schemas.microsoft.com/office/drawing/2014/main" id="{3433CCCE-4362-41FA-BBB5-3536C142541F}"/>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3" name="Group 1312">
              <a:extLst>
                <a:ext uri="{FF2B5EF4-FFF2-40B4-BE49-F238E27FC236}">
                  <a16:creationId xmlns:a16="http://schemas.microsoft.com/office/drawing/2014/main" id="{198AF587-A9A5-43DB-BF6E-9941077E025B}"/>
                </a:ext>
              </a:extLst>
            </p:cNvPr>
            <p:cNvGrpSpPr/>
            <p:nvPr/>
          </p:nvGrpSpPr>
          <p:grpSpPr>
            <a:xfrm>
              <a:off x="8247334" y="2243608"/>
              <a:ext cx="105756" cy="105756"/>
              <a:chOff x="2413166" y="2240280"/>
              <a:chExt cx="138097" cy="138097"/>
            </a:xfrm>
          </p:grpSpPr>
          <p:cxnSp>
            <p:nvCxnSpPr>
              <p:cNvPr id="1359" name="Straight Connector 1358">
                <a:extLst>
                  <a:ext uri="{FF2B5EF4-FFF2-40B4-BE49-F238E27FC236}">
                    <a16:creationId xmlns:a16="http://schemas.microsoft.com/office/drawing/2014/main" id="{038B0986-C4BD-4EE0-9713-C34F75EC565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0" name="Straight Connector 1359">
                <a:extLst>
                  <a:ext uri="{FF2B5EF4-FFF2-40B4-BE49-F238E27FC236}">
                    <a16:creationId xmlns:a16="http://schemas.microsoft.com/office/drawing/2014/main" id="{1A6638A1-0D92-4611-9B1D-719CA22BE34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4" name="Group 1313">
              <a:extLst>
                <a:ext uri="{FF2B5EF4-FFF2-40B4-BE49-F238E27FC236}">
                  <a16:creationId xmlns:a16="http://schemas.microsoft.com/office/drawing/2014/main" id="{942EBA31-1A26-4ADB-A656-9988D1071616}"/>
                </a:ext>
              </a:extLst>
            </p:cNvPr>
            <p:cNvGrpSpPr/>
            <p:nvPr/>
          </p:nvGrpSpPr>
          <p:grpSpPr>
            <a:xfrm>
              <a:off x="8317220" y="2243608"/>
              <a:ext cx="105756" cy="105756"/>
              <a:chOff x="2413166" y="2240280"/>
              <a:chExt cx="138097" cy="138097"/>
            </a:xfrm>
          </p:grpSpPr>
          <p:cxnSp>
            <p:nvCxnSpPr>
              <p:cNvPr id="1357" name="Straight Connector 1356">
                <a:extLst>
                  <a:ext uri="{FF2B5EF4-FFF2-40B4-BE49-F238E27FC236}">
                    <a16:creationId xmlns:a16="http://schemas.microsoft.com/office/drawing/2014/main" id="{FCDE0E45-C4B1-419D-B173-45DA2D494EF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a:extLst>
                  <a:ext uri="{FF2B5EF4-FFF2-40B4-BE49-F238E27FC236}">
                    <a16:creationId xmlns:a16="http://schemas.microsoft.com/office/drawing/2014/main" id="{2AD28212-449A-4311-B94D-C00198454B4D}"/>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5" name="Group 1314">
              <a:extLst>
                <a:ext uri="{FF2B5EF4-FFF2-40B4-BE49-F238E27FC236}">
                  <a16:creationId xmlns:a16="http://schemas.microsoft.com/office/drawing/2014/main" id="{9DEB46CC-1D3A-49A3-B908-5E6CDE48E9A3}"/>
                </a:ext>
              </a:extLst>
            </p:cNvPr>
            <p:cNvGrpSpPr/>
            <p:nvPr/>
          </p:nvGrpSpPr>
          <p:grpSpPr>
            <a:xfrm>
              <a:off x="8336097" y="2243608"/>
              <a:ext cx="105756" cy="105756"/>
              <a:chOff x="2413166" y="2240280"/>
              <a:chExt cx="138097" cy="138097"/>
            </a:xfrm>
          </p:grpSpPr>
          <p:cxnSp>
            <p:nvCxnSpPr>
              <p:cNvPr id="1355" name="Straight Connector 1354">
                <a:extLst>
                  <a:ext uri="{FF2B5EF4-FFF2-40B4-BE49-F238E27FC236}">
                    <a16:creationId xmlns:a16="http://schemas.microsoft.com/office/drawing/2014/main" id="{EB8B25DF-D4F7-41CF-AEC2-47BA99D5BB96}"/>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6" name="Straight Connector 1355">
                <a:extLst>
                  <a:ext uri="{FF2B5EF4-FFF2-40B4-BE49-F238E27FC236}">
                    <a16:creationId xmlns:a16="http://schemas.microsoft.com/office/drawing/2014/main" id="{081B0432-E3F5-40D0-81A4-187048529F2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6" name="Group 1315">
              <a:extLst>
                <a:ext uri="{FF2B5EF4-FFF2-40B4-BE49-F238E27FC236}">
                  <a16:creationId xmlns:a16="http://schemas.microsoft.com/office/drawing/2014/main" id="{F5660D96-EF6B-464B-85A3-CD9D8B378439}"/>
                </a:ext>
              </a:extLst>
            </p:cNvPr>
            <p:cNvGrpSpPr/>
            <p:nvPr/>
          </p:nvGrpSpPr>
          <p:grpSpPr>
            <a:xfrm>
              <a:off x="8346682" y="2243608"/>
              <a:ext cx="105756" cy="105756"/>
              <a:chOff x="2413166" y="2240280"/>
              <a:chExt cx="138097" cy="138097"/>
            </a:xfrm>
          </p:grpSpPr>
          <p:cxnSp>
            <p:nvCxnSpPr>
              <p:cNvPr id="1353" name="Straight Connector 1352">
                <a:extLst>
                  <a:ext uri="{FF2B5EF4-FFF2-40B4-BE49-F238E27FC236}">
                    <a16:creationId xmlns:a16="http://schemas.microsoft.com/office/drawing/2014/main" id="{FA4AD2FF-E3A3-4044-94F2-1CDBBC66B1DE}"/>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4" name="Straight Connector 1353">
                <a:extLst>
                  <a:ext uri="{FF2B5EF4-FFF2-40B4-BE49-F238E27FC236}">
                    <a16:creationId xmlns:a16="http://schemas.microsoft.com/office/drawing/2014/main" id="{3431725D-913F-4537-B2AC-13076888C9B6}"/>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7" name="Group 1316">
              <a:extLst>
                <a:ext uri="{FF2B5EF4-FFF2-40B4-BE49-F238E27FC236}">
                  <a16:creationId xmlns:a16="http://schemas.microsoft.com/office/drawing/2014/main" id="{98C1F66A-33B6-422F-BADF-A8BBA7087DB4}"/>
                </a:ext>
              </a:extLst>
            </p:cNvPr>
            <p:cNvGrpSpPr/>
            <p:nvPr/>
          </p:nvGrpSpPr>
          <p:grpSpPr>
            <a:xfrm>
              <a:off x="8412204" y="2243608"/>
              <a:ext cx="105756" cy="105756"/>
              <a:chOff x="2413166" y="2240280"/>
              <a:chExt cx="138097" cy="138097"/>
            </a:xfrm>
          </p:grpSpPr>
          <p:cxnSp>
            <p:nvCxnSpPr>
              <p:cNvPr id="1351" name="Straight Connector 1350">
                <a:extLst>
                  <a:ext uri="{FF2B5EF4-FFF2-40B4-BE49-F238E27FC236}">
                    <a16:creationId xmlns:a16="http://schemas.microsoft.com/office/drawing/2014/main" id="{B503D599-FE0F-4125-8BF3-C7C83ED00ED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2" name="Straight Connector 1351">
                <a:extLst>
                  <a:ext uri="{FF2B5EF4-FFF2-40B4-BE49-F238E27FC236}">
                    <a16:creationId xmlns:a16="http://schemas.microsoft.com/office/drawing/2014/main" id="{3205B32E-8D7F-48AA-BD86-52EF2D7C2367}"/>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8" name="Group 1317">
              <a:extLst>
                <a:ext uri="{FF2B5EF4-FFF2-40B4-BE49-F238E27FC236}">
                  <a16:creationId xmlns:a16="http://schemas.microsoft.com/office/drawing/2014/main" id="{193A6646-6537-4ED0-82C4-605552A21564}"/>
                </a:ext>
              </a:extLst>
            </p:cNvPr>
            <p:cNvGrpSpPr/>
            <p:nvPr/>
          </p:nvGrpSpPr>
          <p:grpSpPr>
            <a:xfrm>
              <a:off x="8650787" y="2243608"/>
              <a:ext cx="105756" cy="105756"/>
              <a:chOff x="2413166" y="2240280"/>
              <a:chExt cx="138097" cy="138097"/>
            </a:xfrm>
          </p:grpSpPr>
          <p:cxnSp>
            <p:nvCxnSpPr>
              <p:cNvPr id="1349" name="Straight Connector 1348">
                <a:extLst>
                  <a:ext uri="{FF2B5EF4-FFF2-40B4-BE49-F238E27FC236}">
                    <a16:creationId xmlns:a16="http://schemas.microsoft.com/office/drawing/2014/main" id="{5EEA497C-A52E-40E8-8CCC-A3F060A58DC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0" name="Straight Connector 1349">
                <a:extLst>
                  <a:ext uri="{FF2B5EF4-FFF2-40B4-BE49-F238E27FC236}">
                    <a16:creationId xmlns:a16="http://schemas.microsoft.com/office/drawing/2014/main" id="{09EA4B82-8048-456F-9802-84704E1FE72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19" name="Group 1318">
              <a:extLst>
                <a:ext uri="{FF2B5EF4-FFF2-40B4-BE49-F238E27FC236}">
                  <a16:creationId xmlns:a16="http://schemas.microsoft.com/office/drawing/2014/main" id="{6F3604F0-B13F-447B-9CCA-1D18AE0F56E2}"/>
                </a:ext>
              </a:extLst>
            </p:cNvPr>
            <p:cNvGrpSpPr/>
            <p:nvPr/>
          </p:nvGrpSpPr>
          <p:grpSpPr>
            <a:xfrm>
              <a:off x="8663666" y="2243608"/>
              <a:ext cx="105756" cy="105756"/>
              <a:chOff x="2413166" y="2240280"/>
              <a:chExt cx="138097" cy="138097"/>
            </a:xfrm>
          </p:grpSpPr>
          <p:cxnSp>
            <p:nvCxnSpPr>
              <p:cNvPr id="1347" name="Straight Connector 1346">
                <a:extLst>
                  <a:ext uri="{FF2B5EF4-FFF2-40B4-BE49-F238E27FC236}">
                    <a16:creationId xmlns:a16="http://schemas.microsoft.com/office/drawing/2014/main" id="{8DF53A57-F244-4CC2-B811-6EF51AE8F074}"/>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8" name="Straight Connector 1347">
                <a:extLst>
                  <a:ext uri="{FF2B5EF4-FFF2-40B4-BE49-F238E27FC236}">
                    <a16:creationId xmlns:a16="http://schemas.microsoft.com/office/drawing/2014/main" id="{0907D16E-284B-4313-919D-634A584E6C1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0" name="Group 1319">
              <a:extLst>
                <a:ext uri="{FF2B5EF4-FFF2-40B4-BE49-F238E27FC236}">
                  <a16:creationId xmlns:a16="http://schemas.microsoft.com/office/drawing/2014/main" id="{4CE15CA4-C104-49B0-B882-075A64955C14}"/>
                </a:ext>
              </a:extLst>
            </p:cNvPr>
            <p:cNvGrpSpPr/>
            <p:nvPr/>
          </p:nvGrpSpPr>
          <p:grpSpPr>
            <a:xfrm>
              <a:off x="8644248" y="2243608"/>
              <a:ext cx="105756" cy="105756"/>
              <a:chOff x="2413166" y="2240280"/>
              <a:chExt cx="138097" cy="138097"/>
            </a:xfrm>
          </p:grpSpPr>
          <p:cxnSp>
            <p:nvCxnSpPr>
              <p:cNvPr id="1345" name="Straight Connector 1344">
                <a:extLst>
                  <a:ext uri="{FF2B5EF4-FFF2-40B4-BE49-F238E27FC236}">
                    <a16:creationId xmlns:a16="http://schemas.microsoft.com/office/drawing/2014/main" id="{3F722AFC-4DC2-4490-92A8-530350E1F85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6" name="Straight Connector 1345">
                <a:extLst>
                  <a:ext uri="{FF2B5EF4-FFF2-40B4-BE49-F238E27FC236}">
                    <a16:creationId xmlns:a16="http://schemas.microsoft.com/office/drawing/2014/main" id="{4851CFA8-81EF-4CEB-8ADD-21E88A3A849A}"/>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1" name="Group 1320">
              <a:extLst>
                <a:ext uri="{FF2B5EF4-FFF2-40B4-BE49-F238E27FC236}">
                  <a16:creationId xmlns:a16="http://schemas.microsoft.com/office/drawing/2014/main" id="{F2CC7A6D-2BF4-434F-A02A-1A0DB5543AA9}"/>
                </a:ext>
              </a:extLst>
            </p:cNvPr>
            <p:cNvGrpSpPr/>
            <p:nvPr/>
          </p:nvGrpSpPr>
          <p:grpSpPr>
            <a:xfrm>
              <a:off x="8711816" y="2243608"/>
              <a:ext cx="105756" cy="105756"/>
              <a:chOff x="2413166" y="2240280"/>
              <a:chExt cx="138097" cy="138097"/>
            </a:xfrm>
          </p:grpSpPr>
          <p:cxnSp>
            <p:nvCxnSpPr>
              <p:cNvPr id="1343" name="Straight Connector 1342">
                <a:extLst>
                  <a:ext uri="{FF2B5EF4-FFF2-40B4-BE49-F238E27FC236}">
                    <a16:creationId xmlns:a16="http://schemas.microsoft.com/office/drawing/2014/main" id="{8D16577F-45EF-4AC6-8EE8-1E885300221C}"/>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4" name="Straight Connector 1343">
                <a:extLst>
                  <a:ext uri="{FF2B5EF4-FFF2-40B4-BE49-F238E27FC236}">
                    <a16:creationId xmlns:a16="http://schemas.microsoft.com/office/drawing/2014/main" id="{32FCDD69-4A11-4FE1-A2F4-9073D68EEB2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2" name="Group 1321">
              <a:extLst>
                <a:ext uri="{FF2B5EF4-FFF2-40B4-BE49-F238E27FC236}">
                  <a16:creationId xmlns:a16="http://schemas.microsoft.com/office/drawing/2014/main" id="{C3BCAECE-0192-4411-83E3-32865FBC5BE6}"/>
                </a:ext>
              </a:extLst>
            </p:cNvPr>
            <p:cNvGrpSpPr/>
            <p:nvPr/>
          </p:nvGrpSpPr>
          <p:grpSpPr>
            <a:xfrm>
              <a:off x="8727954" y="2243608"/>
              <a:ext cx="105756" cy="105756"/>
              <a:chOff x="2413166" y="2240280"/>
              <a:chExt cx="138097" cy="138097"/>
            </a:xfrm>
          </p:grpSpPr>
          <p:cxnSp>
            <p:nvCxnSpPr>
              <p:cNvPr id="1341" name="Straight Connector 1340">
                <a:extLst>
                  <a:ext uri="{FF2B5EF4-FFF2-40B4-BE49-F238E27FC236}">
                    <a16:creationId xmlns:a16="http://schemas.microsoft.com/office/drawing/2014/main" id="{19B7F324-6A31-454A-A0A3-28CB04A18CC5}"/>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2" name="Straight Connector 1341">
                <a:extLst>
                  <a:ext uri="{FF2B5EF4-FFF2-40B4-BE49-F238E27FC236}">
                    <a16:creationId xmlns:a16="http://schemas.microsoft.com/office/drawing/2014/main" id="{83812D2F-5DFB-4725-B727-DD639E56285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3" name="Group 1322">
              <a:extLst>
                <a:ext uri="{FF2B5EF4-FFF2-40B4-BE49-F238E27FC236}">
                  <a16:creationId xmlns:a16="http://schemas.microsoft.com/office/drawing/2014/main" id="{E6365F9C-C567-4710-937E-3C600D62035F}"/>
                </a:ext>
              </a:extLst>
            </p:cNvPr>
            <p:cNvGrpSpPr/>
            <p:nvPr/>
          </p:nvGrpSpPr>
          <p:grpSpPr>
            <a:xfrm>
              <a:off x="8747309" y="2243608"/>
              <a:ext cx="105756" cy="105756"/>
              <a:chOff x="2413166" y="2240280"/>
              <a:chExt cx="138097" cy="138097"/>
            </a:xfrm>
          </p:grpSpPr>
          <p:cxnSp>
            <p:nvCxnSpPr>
              <p:cNvPr id="1339" name="Straight Connector 1338">
                <a:extLst>
                  <a:ext uri="{FF2B5EF4-FFF2-40B4-BE49-F238E27FC236}">
                    <a16:creationId xmlns:a16="http://schemas.microsoft.com/office/drawing/2014/main" id="{DBB7BB92-82A6-444E-A0AB-69731912DB6A}"/>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4B3C95B1-135A-4F21-8DBF-26C8A39B2005}"/>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4" name="Group 1323">
              <a:extLst>
                <a:ext uri="{FF2B5EF4-FFF2-40B4-BE49-F238E27FC236}">
                  <a16:creationId xmlns:a16="http://schemas.microsoft.com/office/drawing/2014/main" id="{9270F106-15CB-41D0-8229-674D61717EA5}"/>
                </a:ext>
              </a:extLst>
            </p:cNvPr>
            <p:cNvGrpSpPr/>
            <p:nvPr/>
          </p:nvGrpSpPr>
          <p:grpSpPr>
            <a:xfrm>
              <a:off x="8800187" y="2243608"/>
              <a:ext cx="105756" cy="105756"/>
              <a:chOff x="2413166" y="2240280"/>
              <a:chExt cx="138097" cy="138097"/>
            </a:xfrm>
          </p:grpSpPr>
          <p:cxnSp>
            <p:nvCxnSpPr>
              <p:cNvPr id="1337" name="Straight Connector 1336">
                <a:extLst>
                  <a:ext uri="{FF2B5EF4-FFF2-40B4-BE49-F238E27FC236}">
                    <a16:creationId xmlns:a16="http://schemas.microsoft.com/office/drawing/2014/main" id="{3BE5A27B-63EE-4B2F-92C9-C7EACC15185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72391D17-0072-4FAE-AA87-B3DF3AAF3AEC}"/>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5" name="Group 1324">
              <a:extLst>
                <a:ext uri="{FF2B5EF4-FFF2-40B4-BE49-F238E27FC236}">
                  <a16:creationId xmlns:a16="http://schemas.microsoft.com/office/drawing/2014/main" id="{43D0C6AC-273F-4208-A9AE-DFE790FD06C4}"/>
                </a:ext>
              </a:extLst>
            </p:cNvPr>
            <p:cNvGrpSpPr/>
            <p:nvPr/>
          </p:nvGrpSpPr>
          <p:grpSpPr>
            <a:xfrm>
              <a:off x="8878292" y="2535373"/>
              <a:ext cx="105756" cy="105756"/>
              <a:chOff x="2413166" y="2240280"/>
              <a:chExt cx="138097" cy="138097"/>
            </a:xfrm>
          </p:grpSpPr>
          <p:cxnSp>
            <p:nvCxnSpPr>
              <p:cNvPr id="1335" name="Straight Connector 1334">
                <a:extLst>
                  <a:ext uri="{FF2B5EF4-FFF2-40B4-BE49-F238E27FC236}">
                    <a16:creationId xmlns:a16="http://schemas.microsoft.com/office/drawing/2014/main" id="{840F283B-E2D7-498F-A97B-AE245E043AC7}"/>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6" name="Straight Connector 1335">
                <a:extLst>
                  <a:ext uri="{FF2B5EF4-FFF2-40B4-BE49-F238E27FC236}">
                    <a16:creationId xmlns:a16="http://schemas.microsoft.com/office/drawing/2014/main" id="{05B7B722-AB95-4F4D-8AE9-131E3D2544E1}"/>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6" name="Group 1325">
              <a:extLst>
                <a:ext uri="{FF2B5EF4-FFF2-40B4-BE49-F238E27FC236}">
                  <a16:creationId xmlns:a16="http://schemas.microsoft.com/office/drawing/2014/main" id="{1D18FA46-6078-483A-BDF7-B0C0AB73FEFA}"/>
                </a:ext>
              </a:extLst>
            </p:cNvPr>
            <p:cNvGrpSpPr/>
            <p:nvPr/>
          </p:nvGrpSpPr>
          <p:grpSpPr>
            <a:xfrm>
              <a:off x="8922107" y="2535373"/>
              <a:ext cx="105756" cy="105756"/>
              <a:chOff x="2413166" y="2240280"/>
              <a:chExt cx="138097" cy="138097"/>
            </a:xfrm>
          </p:grpSpPr>
          <p:cxnSp>
            <p:nvCxnSpPr>
              <p:cNvPr id="1333" name="Straight Connector 1332">
                <a:extLst>
                  <a:ext uri="{FF2B5EF4-FFF2-40B4-BE49-F238E27FC236}">
                    <a16:creationId xmlns:a16="http://schemas.microsoft.com/office/drawing/2014/main" id="{A4EC3640-3E41-4C87-9E0C-B90D79C9AE49}"/>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4" name="Straight Connector 1333">
                <a:extLst>
                  <a:ext uri="{FF2B5EF4-FFF2-40B4-BE49-F238E27FC236}">
                    <a16:creationId xmlns:a16="http://schemas.microsoft.com/office/drawing/2014/main" id="{A0E3423E-D0C7-4E51-B7CF-4FE287F1A683}"/>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7" name="Group 1326">
              <a:extLst>
                <a:ext uri="{FF2B5EF4-FFF2-40B4-BE49-F238E27FC236}">
                  <a16:creationId xmlns:a16="http://schemas.microsoft.com/office/drawing/2014/main" id="{AB918987-4C01-41BB-B34A-0E2CDA8659C5}"/>
                </a:ext>
              </a:extLst>
            </p:cNvPr>
            <p:cNvGrpSpPr/>
            <p:nvPr/>
          </p:nvGrpSpPr>
          <p:grpSpPr>
            <a:xfrm>
              <a:off x="9104993" y="2535373"/>
              <a:ext cx="105756" cy="105756"/>
              <a:chOff x="2413166" y="2240280"/>
              <a:chExt cx="138097" cy="138097"/>
            </a:xfrm>
          </p:grpSpPr>
          <p:cxnSp>
            <p:nvCxnSpPr>
              <p:cNvPr id="1331" name="Straight Connector 1330">
                <a:extLst>
                  <a:ext uri="{FF2B5EF4-FFF2-40B4-BE49-F238E27FC236}">
                    <a16:creationId xmlns:a16="http://schemas.microsoft.com/office/drawing/2014/main" id="{433E56B9-B364-4CB2-BBE4-B0E131B124D3}"/>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2" name="Straight Connector 1331">
                <a:extLst>
                  <a:ext uri="{FF2B5EF4-FFF2-40B4-BE49-F238E27FC236}">
                    <a16:creationId xmlns:a16="http://schemas.microsoft.com/office/drawing/2014/main" id="{7642D7CD-AAAD-4B41-9B63-5DC3F38212D2}"/>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328" name="Group 1327">
              <a:extLst>
                <a:ext uri="{FF2B5EF4-FFF2-40B4-BE49-F238E27FC236}">
                  <a16:creationId xmlns:a16="http://schemas.microsoft.com/office/drawing/2014/main" id="{B856F8AD-9A4C-48F2-9EFB-57AC36110681}"/>
                </a:ext>
              </a:extLst>
            </p:cNvPr>
            <p:cNvGrpSpPr/>
            <p:nvPr/>
          </p:nvGrpSpPr>
          <p:grpSpPr>
            <a:xfrm>
              <a:off x="9128301" y="2535373"/>
              <a:ext cx="105756" cy="105756"/>
              <a:chOff x="2413166" y="2240280"/>
              <a:chExt cx="138097" cy="138097"/>
            </a:xfrm>
          </p:grpSpPr>
          <p:cxnSp>
            <p:nvCxnSpPr>
              <p:cNvPr id="1329" name="Straight Connector 1328">
                <a:extLst>
                  <a:ext uri="{FF2B5EF4-FFF2-40B4-BE49-F238E27FC236}">
                    <a16:creationId xmlns:a16="http://schemas.microsoft.com/office/drawing/2014/main" id="{7CAA54B8-9292-401A-B8EA-9CF7E4E1181B}"/>
                  </a:ext>
                </a:extLst>
              </p:cNvPr>
              <p:cNvCxnSpPr>
                <a:cxnSpLocks/>
              </p:cNvCxnSpPr>
              <p:nvPr/>
            </p:nvCxnSpPr>
            <p:spPr>
              <a:xfrm>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CF3F8C45-4527-4E20-BBC8-B502BA21DF5E}"/>
                  </a:ext>
                </a:extLst>
              </p:cNvPr>
              <p:cNvCxnSpPr>
                <a:cxnSpLocks/>
              </p:cNvCxnSpPr>
              <p:nvPr/>
            </p:nvCxnSpPr>
            <p:spPr>
              <a:xfrm rot="16200000">
                <a:off x="2482215" y="2240280"/>
                <a:ext cx="0" cy="13809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57" name="Group 956">
            <a:extLst>
              <a:ext uri="{FF2B5EF4-FFF2-40B4-BE49-F238E27FC236}">
                <a16:creationId xmlns:a16="http://schemas.microsoft.com/office/drawing/2014/main" id="{8C302C08-D1E9-4EA9-AFDB-2D486595A763}"/>
              </a:ext>
            </a:extLst>
          </p:cNvPr>
          <p:cNvGrpSpPr/>
          <p:nvPr/>
        </p:nvGrpSpPr>
        <p:grpSpPr>
          <a:xfrm>
            <a:off x="6874248" y="3045956"/>
            <a:ext cx="4575153" cy="450937"/>
            <a:chOff x="3275319" y="1849845"/>
            <a:chExt cx="5921958" cy="711546"/>
          </a:xfrm>
        </p:grpSpPr>
        <p:sp>
          <p:nvSpPr>
            <p:cNvPr id="958" name="Graphic 9">
              <a:extLst>
                <a:ext uri="{FF2B5EF4-FFF2-40B4-BE49-F238E27FC236}">
                  <a16:creationId xmlns:a16="http://schemas.microsoft.com/office/drawing/2014/main" id="{D6B8F0BF-60EE-49BF-AD11-E9920A2A2026}"/>
                </a:ext>
              </a:extLst>
            </p:cNvPr>
            <p:cNvSpPr/>
            <p:nvPr/>
          </p:nvSpPr>
          <p:spPr>
            <a:xfrm>
              <a:off x="3349480" y="1921881"/>
              <a:ext cx="5812225" cy="585216"/>
            </a:xfrm>
            <a:custGeom>
              <a:avLst/>
              <a:gdLst>
                <a:gd name="connsiteX0" fmla="*/ 0 w 9060275"/>
                <a:gd name="connsiteY0" fmla="*/ 0 h 917638"/>
                <a:gd name="connsiteX1" fmla="*/ 157067 w 9060275"/>
                <a:gd name="connsiteY1" fmla="*/ 0 h 917638"/>
                <a:gd name="connsiteX2" fmla="*/ 157067 w 9060275"/>
                <a:gd name="connsiteY2" fmla="*/ 51911 h 917638"/>
                <a:gd name="connsiteX3" fmla="*/ 385667 w 9060275"/>
                <a:gd name="connsiteY3" fmla="*/ 51911 h 917638"/>
                <a:gd name="connsiteX4" fmla="*/ 385667 w 9060275"/>
                <a:gd name="connsiteY4" fmla="*/ 104775 h 917638"/>
                <a:gd name="connsiteX5" fmla="*/ 480536 w 9060275"/>
                <a:gd name="connsiteY5" fmla="*/ 104775 h 917638"/>
                <a:gd name="connsiteX6" fmla="*/ 480536 w 9060275"/>
                <a:gd name="connsiteY6" fmla="*/ 123825 h 917638"/>
                <a:gd name="connsiteX7" fmla="*/ 760190 w 9060275"/>
                <a:gd name="connsiteY7" fmla="*/ 123825 h 917638"/>
                <a:gd name="connsiteX8" fmla="*/ 760190 w 9060275"/>
                <a:gd name="connsiteY8" fmla="*/ 161925 h 917638"/>
                <a:gd name="connsiteX9" fmla="*/ 1013079 w 9060275"/>
                <a:gd name="connsiteY9" fmla="*/ 161925 h 917638"/>
                <a:gd name="connsiteX10" fmla="*/ 1013079 w 9060275"/>
                <a:gd name="connsiteY10" fmla="*/ 183166 h 917638"/>
                <a:gd name="connsiteX11" fmla="*/ 1227106 w 9060275"/>
                <a:gd name="connsiteY11" fmla="*/ 183166 h 917638"/>
                <a:gd name="connsiteX12" fmla="*/ 1227106 w 9060275"/>
                <a:gd name="connsiteY12" fmla="*/ 202692 h 917638"/>
                <a:gd name="connsiteX13" fmla="*/ 1381125 w 9060275"/>
                <a:gd name="connsiteY13" fmla="*/ 202692 h 917638"/>
                <a:gd name="connsiteX14" fmla="*/ 1381125 w 9060275"/>
                <a:gd name="connsiteY14" fmla="*/ 266700 h 917638"/>
                <a:gd name="connsiteX15" fmla="*/ 1494568 w 9060275"/>
                <a:gd name="connsiteY15" fmla="*/ 266700 h 917638"/>
                <a:gd name="connsiteX16" fmla="*/ 1494568 w 9060275"/>
                <a:gd name="connsiteY16" fmla="*/ 309658 h 917638"/>
                <a:gd name="connsiteX17" fmla="*/ 1791272 w 9060275"/>
                <a:gd name="connsiteY17" fmla="*/ 309658 h 917638"/>
                <a:gd name="connsiteX18" fmla="*/ 1791272 w 9060275"/>
                <a:gd name="connsiteY18" fmla="*/ 342900 h 917638"/>
                <a:gd name="connsiteX19" fmla="*/ 1973675 w 9060275"/>
                <a:gd name="connsiteY19" fmla="*/ 342900 h 917638"/>
                <a:gd name="connsiteX20" fmla="*/ 1973675 w 9060275"/>
                <a:gd name="connsiteY20" fmla="*/ 375285 h 917638"/>
                <a:gd name="connsiteX21" fmla="*/ 2238375 w 9060275"/>
                <a:gd name="connsiteY21" fmla="*/ 375285 h 917638"/>
                <a:gd name="connsiteX22" fmla="*/ 2238375 w 9060275"/>
                <a:gd name="connsiteY22" fmla="*/ 404527 h 917638"/>
                <a:gd name="connsiteX23" fmla="*/ 2340959 w 9060275"/>
                <a:gd name="connsiteY23" fmla="*/ 404527 h 917638"/>
                <a:gd name="connsiteX24" fmla="*/ 2340959 w 9060275"/>
                <a:gd name="connsiteY24" fmla="*/ 455581 h 917638"/>
                <a:gd name="connsiteX25" fmla="*/ 3028950 w 9060275"/>
                <a:gd name="connsiteY25" fmla="*/ 455581 h 917638"/>
                <a:gd name="connsiteX26" fmla="*/ 3028950 w 9060275"/>
                <a:gd name="connsiteY26" fmla="*/ 511493 h 917638"/>
                <a:gd name="connsiteX27" fmla="*/ 3396329 w 9060275"/>
                <a:gd name="connsiteY27" fmla="*/ 511493 h 917638"/>
                <a:gd name="connsiteX28" fmla="*/ 3857625 w 9060275"/>
                <a:gd name="connsiteY28" fmla="*/ 511493 h 917638"/>
                <a:gd name="connsiteX29" fmla="*/ 3857625 w 9060275"/>
                <a:gd name="connsiteY29" fmla="*/ 538258 h 917638"/>
                <a:gd name="connsiteX30" fmla="*/ 4924425 w 9060275"/>
                <a:gd name="connsiteY30" fmla="*/ 538258 h 917638"/>
                <a:gd name="connsiteX31" fmla="*/ 4924425 w 9060275"/>
                <a:gd name="connsiteY31" fmla="*/ 579596 h 917638"/>
                <a:gd name="connsiteX32" fmla="*/ 5271421 w 9060275"/>
                <a:gd name="connsiteY32" fmla="*/ 579596 h 917638"/>
                <a:gd name="connsiteX33" fmla="*/ 5332190 w 9060275"/>
                <a:gd name="connsiteY33" fmla="*/ 579596 h 917638"/>
                <a:gd name="connsiteX34" fmla="*/ 5332190 w 9060275"/>
                <a:gd name="connsiteY34" fmla="*/ 619125 h 917638"/>
                <a:gd name="connsiteX35" fmla="*/ 6348699 w 9060275"/>
                <a:gd name="connsiteY35" fmla="*/ 619125 h 917638"/>
                <a:gd name="connsiteX36" fmla="*/ 6348699 w 9060275"/>
                <a:gd name="connsiteY36" fmla="*/ 647700 h 917638"/>
                <a:gd name="connsiteX37" fmla="*/ 6594348 w 9060275"/>
                <a:gd name="connsiteY37" fmla="*/ 647700 h 917638"/>
                <a:gd name="connsiteX38" fmla="*/ 6594348 w 9060275"/>
                <a:gd name="connsiteY38" fmla="*/ 681704 h 917638"/>
                <a:gd name="connsiteX39" fmla="*/ 6762750 w 9060275"/>
                <a:gd name="connsiteY39" fmla="*/ 681704 h 917638"/>
                <a:gd name="connsiteX40" fmla="*/ 6762750 w 9060275"/>
                <a:gd name="connsiteY40" fmla="*/ 727996 h 917638"/>
                <a:gd name="connsiteX41" fmla="*/ 7017449 w 9060275"/>
                <a:gd name="connsiteY41" fmla="*/ 727996 h 917638"/>
                <a:gd name="connsiteX42" fmla="*/ 7017449 w 9060275"/>
                <a:gd name="connsiteY42" fmla="*/ 757142 h 917638"/>
                <a:gd name="connsiteX43" fmla="*/ 7194995 w 9060275"/>
                <a:gd name="connsiteY43" fmla="*/ 757142 h 917638"/>
                <a:gd name="connsiteX44" fmla="*/ 7194995 w 9060275"/>
                <a:gd name="connsiteY44" fmla="*/ 809625 h 917638"/>
                <a:gd name="connsiteX45" fmla="*/ 7724775 w 9060275"/>
                <a:gd name="connsiteY45" fmla="*/ 809625 h 917638"/>
                <a:gd name="connsiteX46" fmla="*/ 7724775 w 9060275"/>
                <a:gd name="connsiteY46" fmla="*/ 917638 h 917638"/>
                <a:gd name="connsiteX47" fmla="*/ 9060275 w 9060275"/>
                <a:gd name="connsiteY47" fmla="*/ 917638 h 9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060275" h="917638">
                  <a:moveTo>
                    <a:pt x="0" y="0"/>
                  </a:moveTo>
                  <a:lnTo>
                    <a:pt x="157067" y="0"/>
                  </a:lnTo>
                  <a:lnTo>
                    <a:pt x="157067" y="51911"/>
                  </a:lnTo>
                  <a:lnTo>
                    <a:pt x="385667" y="51911"/>
                  </a:lnTo>
                  <a:lnTo>
                    <a:pt x="385667" y="104775"/>
                  </a:lnTo>
                  <a:lnTo>
                    <a:pt x="480536" y="104775"/>
                  </a:lnTo>
                  <a:lnTo>
                    <a:pt x="480536" y="123825"/>
                  </a:lnTo>
                  <a:lnTo>
                    <a:pt x="760190" y="123825"/>
                  </a:lnTo>
                  <a:lnTo>
                    <a:pt x="760190" y="161925"/>
                  </a:lnTo>
                  <a:lnTo>
                    <a:pt x="1013079" y="161925"/>
                  </a:lnTo>
                  <a:lnTo>
                    <a:pt x="1013079" y="183166"/>
                  </a:lnTo>
                  <a:lnTo>
                    <a:pt x="1227106" y="183166"/>
                  </a:lnTo>
                  <a:lnTo>
                    <a:pt x="1227106" y="202692"/>
                  </a:lnTo>
                  <a:lnTo>
                    <a:pt x="1381125" y="202692"/>
                  </a:lnTo>
                  <a:lnTo>
                    <a:pt x="1381125" y="266700"/>
                  </a:lnTo>
                  <a:lnTo>
                    <a:pt x="1494568" y="266700"/>
                  </a:lnTo>
                  <a:lnTo>
                    <a:pt x="1494568" y="309658"/>
                  </a:lnTo>
                  <a:lnTo>
                    <a:pt x="1791272" y="309658"/>
                  </a:lnTo>
                  <a:lnTo>
                    <a:pt x="1791272" y="342900"/>
                  </a:lnTo>
                  <a:lnTo>
                    <a:pt x="1973675" y="342900"/>
                  </a:lnTo>
                  <a:lnTo>
                    <a:pt x="1973675" y="375285"/>
                  </a:lnTo>
                  <a:lnTo>
                    <a:pt x="2238375" y="375285"/>
                  </a:lnTo>
                  <a:lnTo>
                    <a:pt x="2238375" y="404527"/>
                  </a:lnTo>
                  <a:lnTo>
                    <a:pt x="2340959" y="404527"/>
                  </a:lnTo>
                  <a:lnTo>
                    <a:pt x="2340959" y="455581"/>
                  </a:lnTo>
                  <a:lnTo>
                    <a:pt x="3028950" y="455581"/>
                  </a:lnTo>
                  <a:lnTo>
                    <a:pt x="3028950" y="511493"/>
                  </a:lnTo>
                  <a:lnTo>
                    <a:pt x="3396329" y="511493"/>
                  </a:lnTo>
                  <a:lnTo>
                    <a:pt x="3857625" y="511493"/>
                  </a:lnTo>
                  <a:lnTo>
                    <a:pt x="3857625" y="538258"/>
                  </a:lnTo>
                  <a:lnTo>
                    <a:pt x="4924425" y="538258"/>
                  </a:lnTo>
                  <a:lnTo>
                    <a:pt x="4924425" y="579596"/>
                  </a:lnTo>
                  <a:lnTo>
                    <a:pt x="5271421" y="579596"/>
                  </a:lnTo>
                  <a:lnTo>
                    <a:pt x="5332190" y="579596"/>
                  </a:lnTo>
                  <a:lnTo>
                    <a:pt x="5332190" y="619125"/>
                  </a:lnTo>
                  <a:lnTo>
                    <a:pt x="6348699" y="619125"/>
                  </a:lnTo>
                  <a:lnTo>
                    <a:pt x="6348699" y="647700"/>
                  </a:lnTo>
                  <a:lnTo>
                    <a:pt x="6594348" y="647700"/>
                  </a:lnTo>
                  <a:lnTo>
                    <a:pt x="6594348" y="681704"/>
                  </a:lnTo>
                  <a:lnTo>
                    <a:pt x="6762750" y="681704"/>
                  </a:lnTo>
                  <a:lnTo>
                    <a:pt x="6762750" y="727996"/>
                  </a:lnTo>
                  <a:lnTo>
                    <a:pt x="7017449" y="727996"/>
                  </a:lnTo>
                  <a:lnTo>
                    <a:pt x="7017449" y="757142"/>
                  </a:lnTo>
                  <a:lnTo>
                    <a:pt x="7194995" y="757142"/>
                  </a:lnTo>
                  <a:lnTo>
                    <a:pt x="7194995" y="809625"/>
                  </a:lnTo>
                  <a:lnTo>
                    <a:pt x="7724775" y="809625"/>
                  </a:lnTo>
                  <a:lnTo>
                    <a:pt x="7724775" y="917638"/>
                  </a:lnTo>
                  <a:lnTo>
                    <a:pt x="9060275" y="917638"/>
                  </a:lnTo>
                </a:path>
              </a:pathLst>
            </a:custGeom>
            <a:noFill/>
            <a:ln w="19050" cap="flat">
              <a:solidFill>
                <a:schemeClr val="accent6"/>
              </a:solid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59" name="Group 958">
              <a:extLst>
                <a:ext uri="{FF2B5EF4-FFF2-40B4-BE49-F238E27FC236}">
                  <a16:creationId xmlns:a16="http://schemas.microsoft.com/office/drawing/2014/main" id="{8B2D159C-7BBF-4B1D-8CE8-FD985842E3D7}"/>
                </a:ext>
              </a:extLst>
            </p:cNvPr>
            <p:cNvGrpSpPr/>
            <p:nvPr/>
          </p:nvGrpSpPr>
          <p:grpSpPr>
            <a:xfrm>
              <a:off x="3275319" y="1849845"/>
              <a:ext cx="105756" cy="105756"/>
              <a:chOff x="2413166" y="2240280"/>
              <a:chExt cx="138097" cy="138097"/>
            </a:xfrm>
          </p:grpSpPr>
          <p:cxnSp>
            <p:nvCxnSpPr>
              <p:cNvPr id="1250" name="Straight Connector 1249">
                <a:extLst>
                  <a:ext uri="{FF2B5EF4-FFF2-40B4-BE49-F238E27FC236}">
                    <a16:creationId xmlns:a16="http://schemas.microsoft.com/office/drawing/2014/main" id="{D43EAD49-F75B-4A30-B8A8-54614C9A18C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E3994CED-0A11-48B9-8B29-CCD2DCACA2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0" name="Group 959">
              <a:extLst>
                <a:ext uri="{FF2B5EF4-FFF2-40B4-BE49-F238E27FC236}">
                  <a16:creationId xmlns:a16="http://schemas.microsoft.com/office/drawing/2014/main" id="{41BA3601-7770-4816-8587-0EF2BF805AAE}"/>
                </a:ext>
              </a:extLst>
            </p:cNvPr>
            <p:cNvGrpSpPr/>
            <p:nvPr/>
          </p:nvGrpSpPr>
          <p:grpSpPr>
            <a:xfrm>
              <a:off x="3362538" y="1868895"/>
              <a:ext cx="105756" cy="105756"/>
              <a:chOff x="2413166" y="2240280"/>
              <a:chExt cx="138097" cy="138097"/>
            </a:xfrm>
          </p:grpSpPr>
          <p:cxnSp>
            <p:nvCxnSpPr>
              <p:cNvPr id="1248" name="Straight Connector 1247">
                <a:extLst>
                  <a:ext uri="{FF2B5EF4-FFF2-40B4-BE49-F238E27FC236}">
                    <a16:creationId xmlns:a16="http://schemas.microsoft.com/office/drawing/2014/main" id="{DE035F8A-202C-4FCC-9122-7434C29C7B7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88DEC901-BE19-46B8-BB52-2DD5F23390F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1" name="Group 960">
              <a:extLst>
                <a:ext uri="{FF2B5EF4-FFF2-40B4-BE49-F238E27FC236}">
                  <a16:creationId xmlns:a16="http://schemas.microsoft.com/office/drawing/2014/main" id="{1E6D6654-7DFD-40D7-BBB8-BAA36025FA3E}"/>
                </a:ext>
              </a:extLst>
            </p:cNvPr>
            <p:cNvGrpSpPr/>
            <p:nvPr/>
          </p:nvGrpSpPr>
          <p:grpSpPr>
            <a:xfrm>
              <a:off x="3424802" y="1906995"/>
              <a:ext cx="105756" cy="105756"/>
              <a:chOff x="2413166" y="2240280"/>
              <a:chExt cx="138097" cy="138097"/>
            </a:xfrm>
          </p:grpSpPr>
          <p:cxnSp>
            <p:nvCxnSpPr>
              <p:cNvPr id="1246" name="Straight Connector 1245">
                <a:extLst>
                  <a:ext uri="{FF2B5EF4-FFF2-40B4-BE49-F238E27FC236}">
                    <a16:creationId xmlns:a16="http://schemas.microsoft.com/office/drawing/2014/main" id="{FBEE6B3F-3676-4095-B6FA-91130DA82CB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8FB17C22-CCFD-4C20-A351-89A486BB833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2" name="Group 961">
              <a:extLst>
                <a:ext uri="{FF2B5EF4-FFF2-40B4-BE49-F238E27FC236}">
                  <a16:creationId xmlns:a16="http://schemas.microsoft.com/office/drawing/2014/main" id="{0E1F10D2-9ADF-4DC5-AD1C-BB337DDF235E}"/>
                </a:ext>
              </a:extLst>
            </p:cNvPr>
            <p:cNvGrpSpPr/>
            <p:nvPr/>
          </p:nvGrpSpPr>
          <p:grpSpPr>
            <a:xfrm>
              <a:off x="3742664" y="1962240"/>
              <a:ext cx="105756" cy="105756"/>
              <a:chOff x="2413166" y="2240280"/>
              <a:chExt cx="138097" cy="138097"/>
            </a:xfrm>
          </p:grpSpPr>
          <p:cxnSp>
            <p:nvCxnSpPr>
              <p:cNvPr id="1244" name="Straight Connector 1243">
                <a:extLst>
                  <a:ext uri="{FF2B5EF4-FFF2-40B4-BE49-F238E27FC236}">
                    <a16:creationId xmlns:a16="http://schemas.microsoft.com/office/drawing/2014/main" id="{2A480E61-EBDE-4D30-951E-C69B8D08A20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5" name="Straight Connector 1244">
                <a:extLst>
                  <a:ext uri="{FF2B5EF4-FFF2-40B4-BE49-F238E27FC236}">
                    <a16:creationId xmlns:a16="http://schemas.microsoft.com/office/drawing/2014/main" id="{2716615B-5772-4E85-9F28-C5FE1ED312E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3" name="Group 962">
              <a:extLst>
                <a:ext uri="{FF2B5EF4-FFF2-40B4-BE49-F238E27FC236}">
                  <a16:creationId xmlns:a16="http://schemas.microsoft.com/office/drawing/2014/main" id="{65E1A6DF-9DB0-4E59-A50B-30B87B9F6E5C}"/>
                </a:ext>
              </a:extLst>
            </p:cNvPr>
            <p:cNvGrpSpPr/>
            <p:nvPr/>
          </p:nvGrpSpPr>
          <p:grpSpPr>
            <a:xfrm>
              <a:off x="4716239" y="2122260"/>
              <a:ext cx="105756" cy="105756"/>
              <a:chOff x="2413166" y="2240280"/>
              <a:chExt cx="138097" cy="138097"/>
            </a:xfrm>
          </p:grpSpPr>
          <p:cxnSp>
            <p:nvCxnSpPr>
              <p:cNvPr id="1242" name="Straight Connector 1241">
                <a:extLst>
                  <a:ext uri="{FF2B5EF4-FFF2-40B4-BE49-F238E27FC236}">
                    <a16:creationId xmlns:a16="http://schemas.microsoft.com/office/drawing/2014/main" id="{430310AA-BF72-457B-B98D-7FCDA06C320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3" name="Straight Connector 1242">
                <a:extLst>
                  <a:ext uri="{FF2B5EF4-FFF2-40B4-BE49-F238E27FC236}">
                    <a16:creationId xmlns:a16="http://schemas.microsoft.com/office/drawing/2014/main" id="{3C392683-2813-467C-B8CE-6D90369B2A4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4" name="Group 963">
              <a:extLst>
                <a:ext uri="{FF2B5EF4-FFF2-40B4-BE49-F238E27FC236}">
                  <a16:creationId xmlns:a16="http://schemas.microsoft.com/office/drawing/2014/main" id="{5B9B7795-9804-4118-902F-314A9B60F357}"/>
                </a:ext>
              </a:extLst>
            </p:cNvPr>
            <p:cNvGrpSpPr/>
            <p:nvPr/>
          </p:nvGrpSpPr>
          <p:grpSpPr>
            <a:xfrm>
              <a:off x="4969604" y="2171790"/>
              <a:ext cx="105756" cy="105756"/>
              <a:chOff x="2413166" y="2240280"/>
              <a:chExt cx="138097" cy="138097"/>
            </a:xfrm>
          </p:grpSpPr>
          <p:cxnSp>
            <p:nvCxnSpPr>
              <p:cNvPr id="1240" name="Straight Connector 1239">
                <a:extLst>
                  <a:ext uri="{FF2B5EF4-FFF2-40B4-BE49-F238E27FC236}">
                    <a16:creationId xmlns:a16="http://schemas.microsoft.com/office/drawing/2014/main" id="{913ED772-BCEC-42DA-AF48-F8C626BF8A6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3A8503D9-8577-41ED-A853-C3EBDD59A43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5" name="Group 964">
              <a:extLst>
                <a:ext uri="{FF2B5EF4-FFF2-40B4-BE49-F238E27FC236}">
                  <a16:creationId xmlns:a16="http://schemas.microsoft.com/office/drawing/2014/main" id="{FCF50026-45E7-4462-94F3-D8CA386F9C4D}"/>
                </a:ext>
              </a:extLst>
            </p:cNvPr>
            <p:cNvGrpSpPr/>
            <p:nvPr/>
          </p:nvGrpSpPr>
          <p:grpSpPr>
            <a:xfrm>
              <a:off x="5424327" y="2183220"/>
              <a:ext cx="105756" cy="105756"/>
              <a:chOff x="2413166" y="2240280"/>
              <a:chExt cx="138097" cy="138097"/>
            </a:xfrm>
          </p:grpSpPr>
          <p:cxnSp>
            <p:nvCxnSpPr>
              <p:cNvPr id="1238" name="Straight Connector 1237">
                <a:extLst>
                  <a:ext uri="{FF2B5EF4-FFF2-40B4-BE49-F238E27FC236}">
                    <a16:creationId xmlns:a16="http://schemas.microsoft.com/office/drawing/2014/main" id="{CA95FF73-14E7-41E5-ABC6-CC99005FBA4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9" name="Straight Connector 1238">
                <a:extLst>
                  <a:ext uri="{FF2B5EF4-FFF2-40B4-BE49-F238E27FC236}">
                    <a16:creationId xmlns:a16="http://schemas.microsoft.com/office/drawing/2014/main" id="{3426B8B4-3D8D-48AD-AD49-4D618233879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6" name="Group 965">
              <a:extLst>
                <a:ext uri="{FF2B5EF4-FFF2-40B4-BE49-F238E27FC236}">
                  <a16:creationId xmlns:a16="http://schemas.microsoft.com/office/drawing/2014/main" id="{4E50AA90-D8B4-4577-9710-F6551AE9CF78}"/>
                </a:ext>
              </a:extLst>
            </p:cNvPr>
            <p:cNvGrpSpPr/>
            <p:nvPr/>
          </p:nvGrpSpPr>
          <p:grpSpPr>
            <a:xfrm>
              <a:off x="5744412" y="2204175"/>
              <a:ext cx="105756" cy="105756"/>
              <a:chOff x="2413166" y="2240280"/>
              <a:chExt cx="138097" cy="138097"/>
            </a:xfrm>
          </p:grpSpPr>
          <p:cxnSp>
            <p:nvCxnSpPr>
              <p:cNvPr id="1236" name="Straight Connector 1235">
                <a:extLst>
                  <a:ext uri="{FF2B5EF4-FFF2-40B4-BE49-F238E27FC236}">
                    <a16:creationId xmlns:a16="http://schemas.microsoft.com/office/drawing/2014/main" id="{831A347A-43CC-4B72-8508-B97C683AEA0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958ABFAF-8ABF-4C0B-84D4-421ADCA585E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7" name="Group 966">
              <a:extLst>
                <a:ext uri="{FF2B5EF4-FFF2-40B4-BE49-F238E27FC236}">
                  <a16:creationId xmlns:a16="http://schemas.microsoft.com/office/drawing/2014/main" id="{402BB0E0-92B6-493C-9561-37455538E558}"/>
                </a:ext>
              </a:extLst>
            </p:cNvPr>
            <p:cNvGrpSpPr/>
            <p:nvPr/>
          </p:nvGrpSpPr>
          <p:grpSpPr>
            <a:xfrm>
              <a:off x="6260287" y="2225130"/>
              <a:ext cx="105756" cy="105756"/>
              <a:chOff x="2413166" y="2240280"/>
              <a:chExt cx="138097" cy="138097"/>
            </a:xfrm>
          </p:grpSpPr>
          <p:cxnSp>
            <p:nvCxnSpPr>
              <p:cNvPr id="1234" name="Straight Connector 1233">
                <a:extLst>
                  <a:ext uri="{FF2B5EF4-FFF2-40B4-BE49-F238E27FC236}">
                    <a16:creationId xmlns:a16="http://schemas.microsoft.com/office/drawing/2014/main" id="{BB286770-B7D1-4A49-A877-0065B4582E4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B89EFC96-E225-422B-B2BE-B426BEDB89A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8" name="Group 967">
              <a:extLst>
                <a:ext uri="{FF2B5EF4-FFF2-40B4-BE49-F238E27FC236}">
                  <a16:creationId xmlns:a16="http://schemas.microsoft.com/office/drawing/2014/main" id="{5E5EB20B-F566-4C65-B41B-ED608CFE7483}"/>
                </a:ext>
              </a:extLst>
            </p:cNvPr>
            <p:cNvGrpSpPr/>
            <p:nvPr/>
          </p:nvGrpSpPr>
          <p:grpSpPr>
            <a:xfrm>
              <a:off x="6318402" y="2225130"/>
              <a:ext cx="105756" cy="105756"/>
              <a:chOff x="2413166" y="2240280"/>
              <a:chExt cx="138097" cy="138097"/>
            </a:xfrm>
          </p:grpSpPr>
          <p:cxnSp>
            <p:nvCxnSpPr>
              <p:cNvPr id="1232" name="Straight Connector 1231">
                <a:extLst>
                  <a:ext uri="{FF2B5EF4-FFF2-40B4-BE49-F238E27FC236}">
                    <a16:creationId xmlns:a16="http://schemas.microsoft.com/office/drawing/2014/main" id="{EC1177EB-CB49-4F10-BB29-D6D71622363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FCFB9AEB-E373-431D-AB12-6EB32AC4D38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69" name="Group 968">
              <a:extLst>
                <a:ext uri="{FF2B5EF4-FFF2-40B4-BE49-F238E27FC236}">
                  <a16:creationId xmlns:a16="http://schemas.microsoft.com/office/drawing/2014/main" id="{FA2844CF-98E4-4CE8-9651-C8D2237F5207}"/>
                </a:ext>
              </a:extLst>
            </p:cNvPr>
            <p:cNvGrpSpPr/>
            <p:nvPr/>
          </p:nvGrpSpPr>
          <p:grpSpPr>
            <a:xfrm>
              <a:off x="6334228" y="2225130"/>
              <a:ext cx="105756" cy="105756"/>
              <a:chOff x="2413166" y="2240280"/>
              <a:chExt cx="138097" cy="138097"/>
            </a:xfrm>
          </p:grpSpPr>
          <p:cxnSp>
            <p:nvCxnSpPr>
              <p:cNvPr id="1230" name="Straight Connector 1229">
                <a:extLst>
                  <a:ext uri="{FF2B5EF4-FFF2-40B4-BE49-F238E27FC236}">
                    <a16:creationId xmlns:a16="http://schemas.microsoft.com/office/drawing/2014/main" id="{C9441E6B-F521-498D-A14A-A96B34F2926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197FA1EC-03D2-420F-B155-E1FFC910BEF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0" name="Group 969">
              <a:extLst>
                <a:ext uri="{FF2B5EF4-FFF2-40B4-BE49-F238E27FC236}">
                  <a16:creationId xmlns:a16="http://schemas.microsoft.com/office/drawing/2014/main" id="{76C5637B-AA1D-40B5-9895-4674FE25A885}"/>
                </a:ext>
              </a:extLst>
            </p:cNvPr>
            <p:cNvGrpSpPr/>
            <p:nvPr/>
          </p:nvGrpSpPr>
          <p:grpSpPr>
            <a:xfrm>
              <a:off x="6355165" y="2225130"/>
              <a:ext cx="105756" cy="105756"/>
              <a:chOff x="2413166" y="2240280"/>
              <a:chExt cx="138097" cy="138097"/>
            </a:xfrm>
          </p:grpSpPr>
          <p:cxnSp>
            <p:nvCxnSpPr>
              <p:cNvPr id="1228" name="Straight Connector 1227">
                <a:extLst>
                  <a:ext uri="{FF2B5EF4-FFF2-40B4-BE49-F238E27FC236}">
                    <a16:creationId xmlns:a16="http://schemas.microsoft.com/office/drawing/2014/main" id="{D14AABC4-683E-4F9C-A65C-19463F028CE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C30D5E16-C096-4FF1-B5F0-9E16D6D5B30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1" name="Group 970">
              <a:extLst>
                <a:ext uri="{FF2B5EF4-FFF2-40B4-BE49-F238E27FC236}">
                  <a16:creationId xmlns:a16="http://schemas.microsoft.com/office/drawing/2014/main" id="{0F5ADCF6-61AD-4D6D-883F-CA884EFF8EDF}"/>
                </a:ext>
              </a:extLst>
            </p:cNvPr>
            <p:cNvGrpSpPr/>
            <p:nvPr/>
          </p:nvGrpSpPr>
          <p:grpSpPr>
            <a:xfrm>
              <a:off x="6373331" y="2225130"/>
              <a:ext cx="105756" cy="105756"/>
              <a:chOff x="2413166" y="2240280"/>
              <a:chExt cx="138097" cy="138097"/>
            </a:xfrm>
          </p:grpSpPr>
          <p:cxnSp>
            <p:nvCxnSpPr>
              <p:cNvPr id="1226" name="Straight Connector 1225">
                <a:extLst>
                  <a:ext uri="{FF2B5EF4-FFF2-40B4-BE49-F238E27FC236}">
                    <a16:creationId xmlns:a16="http://schemas.microsoft.com/office/drawing/2014/main" id="{EA736144-853A-4FF7-A0B7-3C7D0CCB5D5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F17A5512-DBD0-4B87-835D-98EB413ACFA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8278F47-577C-4A47-996C-BF3834CE3A16}"/>
                </a:ext>
              </a:extLst>
            </p:cNvPr>
            <p:cNvGrpSpPr/>
            <p:nvPr/>
          </p:nvGrpSpPr>
          <p:grpSpPr>
            <a:xfrm>
              <a:off x="6436030" y="2225130"/>
              <a:ext cx="105756" cy="105756"/>
              <a:chOff x="2413166" y="2240280"/>
              <a:chExt cx="138097" cy="138097"/>
            </a:xfrm>
          </p:grpSpPr>
          <p:cxnSp>
            <p:nvCxnSpPr>
              <p:cNvPr id="1224" name="Straight Connector 1223">
                <a:extLst>
                  <a:ext uri="{FF2B5EF4-FFF2-40B4-BE49-F238E27FC236}">
                    <a16:creationId xmlns:a16="http://schemas.microsoft.com/office/drawing/2014/main" id="{30DEBD92-42C0-4980-A821-5FA4C6177AC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4C2D6B40-BE3B-4685-B265-3C2BF81F9DF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3" name="Group 972">
              <a:extLst>
                <a:ext uri="{FF2B5EF4-FFF2-40B4-BE49-F238E27FC236}">
                  <a16:creationId xmlns:a16="http://schemas.microsoft.com/office/drawing/2014/main" id="{CA6A0844-1EE2-459E-B413-59201B752382}"/>
                </a:ext>
              </a:extLst>
            </p:cNvPr>
            <p:cNvGrpSpPr/>
            <p:nvPr/>
          </p:nvGrpSpPr>
          <p:grpSpPr>
            <a:xfrm>
              <a:off x="6619011" y="2249895"/>
              <a:ext cx="105756" cy="105756"/>
              <a:chOff x="2413166" y="2240280"/>
              <a:chExt cx="138097" cy="138097"/>
            </a:xfrm>
          </p:grpSpPr>
          <p:cxnSp>
            <p:nvCxnSpPr>
              <p:cNvPr id="1222" name="Straight Connector 1221">
                <a:extLst>
                  <a:ext uri="{FF2B5EF4-FFF2-40B4-BE49-F238E27FC236}">
                    <a16:creationId xmlns:a16="http://schemas.microsoft.com/office/drawing/2014/main" id="{28FC4274-5CBF-4198-837B-43EE37670CA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F7B20ECF-DDB0-4A45-8EAE-7026299AA1F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4" name="Group 973">
              <a:extLst>
                <a:ext uri="{FF2B5EF4-FFF2-40B4-BE49-F238E27FC236}">
                  <a16:creationId xmlns:a16="http://schemas.microsoft.com/office/drawing/2014/main" id="{C9EC9C76-314F-43EE-A7B8-81E3B72B2A72}"/>
                </a:ext>
              </a:extLst>
            </p:cNvPr>
            <p:cNvGrpSpPr/>
            <p:nvPr/>
          </p:nvGrpSpPr>
          <p:grpSpPr>
            <a:xfrm>
              <a:off x="6647749" y="2249895"/>
              <a:ext cx="105756" cy="105756"/>
              <a:chOff x="2413166" y="2240280"/>
              <a:chExt cx="138097" cy="138097"/>
            </a:xfrm>
          </p:grpSpPr>
          <p:cxnSp>
            <p:nvCxnSpPr>
              <p:cNvPr id="1220" name="Straight Connector 1219">
                <a:extLst>
                  <a:ext uri="{FF2B5EF4-FFF2-40B4-BE49-F238E27FC236}">
                    <a16:creationId xmlns:a16="http://schemas.microsoft.com/office/drawing/2014/main" id="{9C119C38-7E35-4F48-937C-D9FF07F092F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FE5500FD-3F22-477A-A0B1-2DEA709D72A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5" name="Group 974">
              <a:extLst>
                <a:ext uri="{FF2B5EF4-FFF2-40B4-BE49-F238E27FC236}">
                  <a16:creationId xmlns:a16="http://schemas.microsoft.com/office/drawing/2014/main" id="{D9AE72CC-1A87-4456-8F9E-3CFF49CC898D}"/>
                </a:ext>
              </a:extLst>
            </p:cNvPr>
            <p:cNvGrpSpPr/>
            <p:nvPr/>
          </p:nvGrpSpPr>
          <p:grpSpPr>
            <a:xfrm>
              <a:off x="6669049" y="2249895"/>
              <a:ext cx="105756" cy="105756"/>
              <a:chOff x="2413166" y="2240280"/>
              <a:chExt cx="138097" cy="138097"/>
            </a:xfrm>
          </p:grpSpPr>
          <p:cxnSp>
            <p:nvCxnSpPr>
              <p:cNvPr id="1218" name="Straight Connector 1217">
                <a:extLst>
                  <a:ext uri="{FF2B5EF4-FFF2-40B4-BE49-F238E27FC236}">
                    <a16:creationId xmlns:a16="http://schemas.microsoft.com/office/drawing/2014/main" id="{B0F981E5-4FB5-4DC2-990B-62F7EF12899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0C77E182-BB8F-4E17-B310-2AF40C77FD0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6" name="Group 975">
              <a:extLst>
                <a:ext uri="{FF2B5EF4-FFF2-40B4-BE49-F238E27FC236}">
                  <a16:creationId xmlns:a16="http://schemas.microsoft.com/office/drawing/2014/main" id="{923E5B98-E56F-4088-A3D5-4CCD4A5A280F}"/>
                </a:ext>
              </a:extLst>
            </p:cNvPr>
            <p:cNvGrpSpPr/>
            <p:nvPr/>
          </p:nvGrpSpPr>
          <p:grpSpPr>
            <a:xfrm>
              <a:off x="6698434" y="2249895"/>
              <a:ext cx="105756" cy="105756"/>
              <a:chOff x="2413166" y="2240280"/>
              <a:chExt cx="138097" cy="138097"/>
            </a:xfrm>
          </p:grpSpPr>
          <p:cxnSp>
            <p:nvCxnSpPr>
              <p:cNvPr id="1216" name="Straight Connector 1215">
                <a:extLst>
                  <a:ext uri="{FF2B5EF4-FFF2-40B4-BE49-F238E27FC236}">
                    <a16:creationId xmlns:a16="http://schemas.microsoft.com/office/drawing/2014/main" id="{6C5D7D12-1EBD-43EE-9B0B-3BD26928444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75013724-C678-4701-9216-ED4F9927EE0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77" name="Group 976">
              <a:extLst>
                <a:ext uri="{FF2B5EF4-FFF2-40B4-BE49-F238E27FC236}">
                  <a16:creationId xmlns:a16="http://schemas.microsoft.com/office/drawing/2014/main" id="{AC8B2314-3593-4AF9-A09D-3E65C40F6142}"/>
                </a:ext>
              </a:extLst>
            </p:cNvPr>
            <p:cNvGrpSpPr/>
            <p:nvPr/>
          </p:nvGrpSpPr>
          <p:grpSpPr>
            <a:xfrm>
              <a:off x="6863153" y="2257515"/>
              <a:ext cx="190735" cy="105756"/>
              <a:chOff x="6863153" y="2257515"/>
              <a:chExt cx="190735" cy="105756"/>
            </a:xfrm>
          </p:grpSpPr>
          <p:grpSp>
            <p:nvGrpSpPr>
              <p:cNvPr id="1201" name="Group 1200">
                <a:extLst>
                  <a:ext uri="{FF2B5EF4-FFF2-40B4-BE49-F238E27FC236}">
                    <a16:creationId xmlns:a16="http://schemas.microsoft.com/office/drawing/2014/main" id="{5CCF1F03-87F5-4E8B-B59D-66208705E48A}"/>
                  </a:ext>
                </a:extLst>
              </p:cNvPr>
              <p:cNvGrpSpPr/>
              <p:nvPr/>
            </p:nvGrpSpPr>
            <p:grpSpPr>
              <a:xfrm>
                <a:off x="6863153" y="2257515"/>
                <a:ext cx="105756" cy="105756"/>
                <a:chOff x="2413166" y="2240280"/>
                <a:chExt cx="138097" cy="138097"/>
              </a:xfrm>
            </p:grpSpPr>
            <p:cxnSp>
              <p:nvCxnSpPr>
                <p:cNvPr id="1214" name="Straight Connector 1213">
                  <a:extLst>
                    <a:ext uri="{FF2B5EF4-FFF2-40B4-BE49-F238E27FC236}">
                      <a16:creationId xmlns:a16="http://schemas.microsoft.com/office/drawing/2014/main" id="{492FD72F-4CF8-46BA-9C39-A252CBBDA4C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E153A2BA-B9F6-453F-89D8-D480BAD844A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2" name="Group 1201">
                <a:extLst>
                  <a:ext uri="{FF2B5EF4-FFF2-40B4-BE49-F238E27FC236}">
                    <a16:creationId xmlns:a16="http://schemas.microsoft.com/office/drawing/2014/main" id="{E155E0C2-D0EF-4997-A4D9-E5449F9B41E9}"/>
                  </a:ext>
                </a:extLst>
              </p:cNvPr>
              <p:cNvGrpSpPr/>
              <p:nvPr/>
            </p:nvGrpSpPr>
            <p:grpSpPr>
              <a:xfrm>
                <a:off x="6881419" y="2257515"/>
                <a:ext cx="105756" cy="105756"/>
                <a:chOff x="2413166" y="2240280"/>
                <a:chExt cx="138097" cy="138097"/>
              </a:xfrm>
            </p:grpSpPr>
            <p:cxnSp>
              <p:nvCxnSpPr>
                <p:cNvPr id="1212" name="Straight Connector 1211">
                  <a:extLst>
                    <a:ext uri="{FF2B5EF4-FFF2-40B4-BE49-F238E27FC236}">
                      <a16:creationId xmlns:a16="http://schemas.microsoft.com/office/drawing/2014/main" id="{69576301-B8D9-4BAE-BEC3-DE462E6283B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3" name="Straight Connector 1212">
                  <a:extLst>
                    <a:ext uri="{FF2B5EF4-FFF2-40B4-BE49-F238E27FC236}">
                      <a16:creationId xmlns:a16="http://schemas.microsoft.com/office/drawing/2014/main" id="{487C73CF-5713-4311-8026-B959F678D99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3" name="Group 1202">
                <a:extLst>
                  <a:ext uri="{FF2B5EF4-FFF2-40B4-BE49-F238E27FC236}">
                    <a16:creationId xmlns:a16="http://schemas.microsoft.com/office/drawing/2014/main" id="{CE3A9329-6DBE-4363-80FF-8D4E73982126}"/>
                  </a:ext>
                </a:extLst>
              </p:cNvPr>
              <p:cNvGrpSpPr/>
              <p:nvPr/>
            </p:nvGrpSpPr>
            <p:grpSpPr>
              <a:xfrm>
                <a:off x="6904016" y="2257515"/>
                <a:ext cx="105756" cy="105756"/>
                <a:chOff x="2413166" y="2240280"/>
                <a:chExt cx="138097" cy="138097"/>
              </a:xfrm>
            </p:grpSpPr>
            <p:cxnSp>
              <p:nvCxnSpPr>
                <p:cNvPr id="1210" name="Straight Connector 1209">
                  <a:extLst>
                    <a:ext uri="{FF2B5EF4-FFF2-40B4-BE49-F238E27FC236}">
                      <a16:creationId xmlns:a16="http://schemas.microsoft.com/office/drawing/2014/main" id="{1AA5C3E4-944C-42FB-8A83-B2FEE819A9C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11" name="Straight Connector 1210">
                  <a:extLst>
                    <a:ext uri="{FF2B5EF4-FFF2-40B4-BE49-F238E27FC236}">
                      <a16:creationId xmlns:a16="http://schemas.microsoft.com/office/drawing/2014/main" id="{83BF68C9-35A9-4D11-9087-935685B93D8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4" name="Group 1203">
                <a:extLst>
                  <a:ext uri="{FF2B5EF4-FFF2-40B4-BE49-F238E27FC236}">
                    <a16:creationId xmlns:a16="http://schemas.microsoft.com/office/drawing/2014/main" id="{2B8B55A9-3443-473E-9CA0-F802475A1AA1}"/>
                  </a:ext>
                </a:extLst>
              </p:cNvPr>
              <p:cNvGrpSpPr/>
              <p:nvPr/>
            </p:nvGrpSpPr>
            <p:grpSpPr>
              <a:xfrm>
                <a:off x="6927220" y="2257515"/>
                <a:ext cx="105756" cy="105756"/>
                <a:chOff x="2413166" y="2240280"/>
                <a:chExt cx="138097" cy="138097"/>
              </a:xfrm>
            </p:grpSpPr>
            <p:cxnSp>
              <p:nvCxnSpPr>
                <p:cNvPr id="1208" name="Straight Connector 1207">
                  <a:extLst>
                    <a:ext uri="{FF2B5EF4-FFF2-40B4-BE49-F238E27FC236}">
                      <a16:creationId xmlns:a16="http://schemas.microsoft.com/office/drawing/2014/main" id="{7D2D8680-C4D8-4CE3-9136-C666499F787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9" name="Straight Connector 1208">
                  <a:extLst>
                    <a:ext uri="{FF2B5EF4-FFF2-40B4-BE49-F238E27FC236}">
                      <a16:creationId xmlns:a16="http://schemas.microsoft.com/office/drawing/2014/main" id="{4FBEA1F4-7F6C-43E1-90D3-AB6A339FE25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205" name="Group 1204">
                <a:extLst>
                  <a:ext uri="{FF2B5EF4-FFF2-40B4-BE49-F238E27FC236}">
                    <a16:creationId xmlns:a16="http://schemas.microsoft.com/office/drawing/2014/main" id="{54F39EA9-7FBE-40D6-A5E9-71B61FCF4B9B}"/>
                  </a:ext>
                </a:extLst>
              </p:cNvPr>
              <p:cNvGrpSpPr/>
              <p:nvPr/>
            </p:nvGrpSpPr>
            <p:grpSpPr>
              <a:xfrm>
                <a:off x="6948132" y="2257515"/>
                <a:ext cx="105756" cy="105756"/>
                <a:chOff x="2413166" y="2240280"/>
                <a:chExt cx="138097" cy="138097"/>
              </a:xfrm>
            </p:grpSpPr>
            <p:cxnSp>
              <p:nvCxnSpPr>
                <p:cNvPr id="1206" name="Straight Connector 1205">
                  <a:extLst>
                    <a:ext uri="{FF2B5EF4-FFF2-40B4-BE49-F238E27FC236}">
                      <a16:creationId xmlns:a16="http://schemas.microsoft.com/office/drawing/2014/main" id="{B8A70345-E468-4A45-A5C7-59602BA9492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CA68CB72-BD57-4DEB-8189-213EBAAE4DA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78" name="Group 977">
              <a:extLst>
                <a:ext uri="{FF2B5EF4-FFF2-40B4-BE49-F238E27FC236}">
                  <a16:creationId xmlns:a16="http://schemas.microsoft.com/office/drawing/2014/main" id="{C8A731D6-BA2B-41F3-BF47-2377813645C9}"/>
                </a:ext>
              </a:extLst>
            </p:cNvPr>
            <p:cNvGrpSpPr/>
            <p:nvPr/>
          </p:nvGrpSpPr>
          <p:grpSpPr>
            <a:xfrm>
              <a:off x="6953076" y="2274660"/>
              <a:ext cx="190735" cy="105756"/>
              <a:chOff x="6863153" y="2257515"/>
              <a:chExt cx="190735" cy="105756"/>
            </a:xfrm>
          </p:grpSpPr>
          <p:grpSp>
            <p:nvGrpSpPr>
              <p:cNvPr id="1186" name="Group 1185">
                <a:extLst>
                  <a:ext uri="{FF2B5EF4-FFF2-40B4-BE49-F238E27FC236}">
                    <a16:creationId xmlns:a16="http://schemas.microsoft.com/office/drawing/2014/main" id="{22AA0919-9325-4415-A7E3-542ABE662269}"/>
                  </a:ext>
                </a:extLst>
              </p:cNvPr>
              <p:cNvGrpSpPr/>
              <p:nvPr/>
            </p:nvGrpSpPr>
            <p:grpSpPr>
              <a:xfrm>
                <a:off x="6863153" y="2257515"/>
                <a:ext cx="105756" cy="105756"/>
                <a:chOff x="2413166" y="2240280"/>
                <a:chExt cx="138097" cy="138097"/>
              </a:xfrm>
            </p:grpSpPr>
            <p:cxnSp>
              <p:nvCxnSpPr>
                <p:cNvPr id="1199" name="Straight Connector 1198">
                  <a:extLst>
                    <a:ext uri="{FF2B5EF4-FFF2-40B4-BE49-F238E27FC236}">
                      <a16:creationId xmlns:a16="http://schemas.microsoft.com/office/drawing/2014/main" id="{0226235C-3DD7-4802-A12C-A1F93C99D7A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729ED25D-0276-4CA3-B39C-43BE0916AA7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7" name="Group 1186">
                <a:extLst>
                  <a:ext uri="{FF2B5EF4-FFF2-40B4-BE49-F238E27FC236}">
                    <a16:creationId xmlns:a16="http://schemas.microsoft.com/office/drawing/2014/main" id="{27AD6266-470A-406D-A1EB-E9921EAA841A}"/>
                  </a:ext>
                </a:extLst>
              </p:cNvPr>
              <p:cNvGrpSpPr/>
              <p:nvPr/>
            </p:nvGrpSpPr>
            <p:grpSpPr>
              <a:xfrm>
                <a:off x="6881419" y="2257515"/>
                <a:ext cx="105756" cy="105756"/>
                <a:chOff x="2413166" y="2240280"/>
                <a:chExt cx="138097" cy="138097"/>
              </a:xfrm>
            </p:grpSpPr>
            <p:cxnSp>
              <p:nvCxnSpPr>
                <p:cNvPr id="1197" name="Straight Connector 1196">
                  <a:extLst>
                    <a:ext uri="{FF2B5EF4-FFF2-40B4-BE49-F238E27FC236}">
                      <a16:creationId xmlns:a16="http://schemas.microsoft.com/office/drawing/2014/main" id="{57824886-B4B2-4F57-A1A0-4E84388CCBB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8" name="Straight Connector 1197">
                  <a:extLst>
                    <a:ext uri="{FF2B5EF4-FFF2-40B4-BE49-F238E27FC236}">
                      <a16:creationId xmlns:a16="http://schemas.microsoft.com/office/drawing/2014/main" id="{67E7ABFD-33AB-485E-AADD-F09EBA393B7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8" name="Group 1187">
                <a:extLst>
                  <a:ext uri="{FF2B5EF4-FFF2-40B4-BE49-F238E27FC236}">
                    <a16:creationId xmlns:a16="http://schemas.microsoft.com/office/drawing/2014/main" id="{3DE520D9-9CA6-4336-A1C5-5035FEFEEF36}"/>
                  </a:ext>
                </a:extLst>
              </p:cNvPr>
              <p:cNvGrpSpPr/>
              <p:nvPr/>
            </p:nvGrpSpPr>
            <p:grpSpPr>
              <a:xfrm>
                <a:off x="6904016" y="2257515"/>
                <a:ext cx="105756" cy="105756"/>
                <a:chOff x="2413166" y="2240280"/>
                <a:chExt cx="138097" cy="138097"/>
              </a:xfrm>
            </p:grpSpPr>
            <p:cxnSp>
              <p:nvCxnSpPr>
                <p:cNvPr id="1195" name="Straight Connector 1194">
                  <a:extLst>
                    <a:ext uri="{FF2B5EF4-FFF2-40B4-BE49-F238E27FC236}">
                      <a16:creationId xmlns:a16="http://schemas.microsoft.com/office/drawing/2014/main" id="{7AF8AF4B-BDF1-4469-8405-594D490A483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6" name="Straight Connector 1195">
                  <a:extLst>
                    <a:ext uri="{FF2B5EF4-FFF2-40B4-BE49-F238E27FC236}">
                      <a16:creationId xmlns:a16="http://schemas.microsoft.com/office/drawing/2014/main" id="{95C8A762-1CBE-490A-BBB6-92BC64DD756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89" name="Group 1188">
                <a:extLst>
                  <a:ext uri="{FF2B5EF4-FFF2-40B4-BE49-F238E27FC236}">
                    <a16:creationId xmlns:a16="http://schemas.microsoft.com/office/drawing/2014/main" id="{34962F10-6EB1-471C-A56C-BEAFF8D19F1B}"/>
                  </a:ext>
                </a:extLst>
              </p:cNvPr>
              <p:cNvGrpSpPr/>
              <p:nvPr/>
            </p:nvGrpSpPr>
            <p:grpSpPr>
              <a:xfrm>
                <a:off x="6927220" y="2257515"/>
                <a:ext cx="105756" cy="105756"/>
                <a:chOff x="2413166" y="2240280"/>
                <a:chExt cx="138097" cy="138097"/>
              </a:xfrm>
            </p:grpSpPr>
            <p:cxnSp>
              <p:nvCxnSpPr>
                <p:cNvPr id="1193" name="Straight Connector 1192">
                  <a:extLst>
                    <a:ext uri="{FF2B5EF4-FFF2-40B4-BE49-F238E27FC236}">
                      <a16:creationId xmlns:a16="http://schemas.microsoft.com/office/drawing/2014/main" id="{A7721368-35F4-4B67-BBEF-3616028E721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4" name="Straight Connector 1193">
                  <a:extLst>
                    <a:ext uri="{FF2B5EF4-FFF2-40B4-BE49-F238E27FC236}">
                      <a16:creationId xmlns:a16="http://schemas.microsoft.com/office/drawing/2014/main" id="{12DD56D4-429E-4D4E-A659-45155D0F136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90" name="Group 1189">
                <a:extLst>
                  <a:ext uri="{FF2B5EF4-FFF2-40B4-BE49-F238E27FC236}">
                    <a16:creationId xmlns:a16="http://schemas.microsoft.com/office/drawing/2014/main" id="{93C92126-8EB4-4595-A583-DABB7CD967B6}"/>
                  </a:ext>
                </a:extLst>
              </p:cNvPr>
              <p:cNvGrpSpPr/>
              <p:nvPr/>
            </p:nvGrpSpPr>
            <p:grpSpPr>
              <a:xfrm>
                <a:off x="6948132" y="2257515"/>
                <a:ext cx="105756" cy="105756"/>
                <a:chOff x="2413166" y="2240280"/>
                <a:chExt cx="138097" cy="138097"/>
              </a:xfrm>
            </p:grpSpPr>
            <p:cxnSp>
              <p:nvCxnSpPr>
                <p:cNvPr id="1191" name="Straight Connector 1190">
                  <a:extLst>
                    <a:ext uri="{FF2B5EF4-FFF2-40B4-BE49-F238E27FC236}">
                      <a16:creationId xmlns:a16="http://schemas.microsoft.com/office/drawing/2014/main" id="{C47A1820-91F0-4B58-A0A4-9A583E5C7A0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a:extLst>
                    <a:ext uri="{FF2B5EF4-FFF2-40B4-BE49-F238E27FC236}">
                      <a16:creationId xmlns:a16="http://schemas.microsoft.com/office/drawing/2014/main" id="{693A58C0-1C82-4B1A-86F0-81DDA2E8595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79" name="Group 978">
              <a:extLst>
                <a:ext uri="{FF2B5EF4-FFF2-40B4-BE49-F238E27FC236}">
                  <a16:creationId xmlns:a16="http://schemas.microsoft.com/office/drawing/2014/main" id="{A5BED720-64C2-477C-AD1E-5166D68FD7FC}"/>
                </a:ext>
              </a:extLst>
            </p:cNvPr>
            <p:cNvGrpSpPr/>
            <p:nvPr/>
          </p:nvGrpSpPr>
          <p:grpSpPr>
            <a:xfrm>
              <a:off x="7101100" y="2286090"/>
              <a:ext cx="190735" cy="105756"/>
              <a:chOff x="6863153" y="2257515"/>
              <a:chExt cx="190735" cy="105756"/>
            </a:xfrm>
          </p:grpSpPr>
          <p:grpSp>
            <p:nvGrpSpPr>
              <p:cNvPr id="1171" name="Group 1170">
                <a:extLst>
                  <a:ext uri="{FF2B5EF4-FFF2-40B4-BE49-F238E27FC236}">
                    <a16:creationId xmlns:a16="http://schemas.microsoft.com/office/drawing/2014/main" id="{69DBBC46-6D27-4722-A7C7-EBEE9D02BA5E}"/>
                  </a:ext>
                </a:extLst>
              </p:cNvPr>
              <p:cNvGrpSpPr/>
              <p:nvPr/>
            </p:nvGrpSpPr>
            <p:grpSpPr>
              <a:xfrm>
                <a:off x="6863153" y="2257515"/>
                <a:ext cx="105756" cy="105756"/>
                <a:chOff x="2413166" y="2240280"/>
                <a:chExt cx="138097" cy="138097"/>
              </a:xfrm>
            </p:grpSpPr>
            <p:cxnSp>
              <p:nvCxnSpPr>
                <p:cNvPr id="1184" name="Straight Connector 1183">
                  <a:extLst>
                    <a:ext uri="{FF2B5EF4-FFF2-40B4-BE49-F238E27FC236}">
                      <a16:creationId xmlns:a16="http://schemas.microsoft.com/office/drawing/2014/main" id="{D0997040-66F7-416E-BE40-B752CBFBBF0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5" name="Straight Connector 1184">
                  <a:extLst>
                    <a:ext uri="{FF2B5EF4-FFF2-40B4-BE49-F238E27FC236}">
                      <a16:creationId xmlns:a16="http://schemas.microsoft.com/office/drawing/2014/main" id="{180BE72F-9E31-4F80-9CBE-480C241FA69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2" name="Group 1171">
                <a:extLst>
                  <a:ext uri="{FF2B5EF4-FFF2-40B4-BE49-F238E27FC236}">
                    <a16:creationId xmlns:a16="http://schemas.microsoft.com/office/drawing/2014/main" id="{802199B4-7591-45D3-BEE3-8BCF1192462A}"/>
                  </a:ext>
                </a:extLst>
              </p:cNvPr>
              <p:cNvGrpSpPr/>
              <p:nvPr/>
            </p:nvGrpSpPr>
            <p:grpSpPr>
              <a:xfrm>
                <a:off x="6881419" y="2257515"/>
                <a:ext cx="105756" cy="105756"/>
                <a:chOff x="2413166" y="2240280"/>
                <a:chExt cx="138097" cy="138097"/>
              </a:xfrm>
            </p:grpSpPr>
            <p:cxnSp>
              <p:nvCxnSpPr>
                <p:cNvPr id="1182" name="Straight Connector 1181">
                  <a:extLst>
                    <a:ext uri="{FF2B5EF4-FFF2-40B4-BE49-F238E27FC236}">
                      <a16:creationId xmlns:a16="http://schemas.microsoft.com/office/drawing/2014/main" id="{E46F40C7-BDD5-40DB-A525-E337F7FF28A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FE9A6B4C-3065-4144-850F-036E4AC4944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3" name="Group 1172">
                <a:extLst>
                  <a:ext uri="{FF2B5EF4-FFF2-40B4-BE49-F238E27FC236}">
                    <a16:creationId xmlns:a16="http://schemas.microsoft.com/office/drawing/2014/main" id="{587E63A8-AC76-4142-8EDD-D699D494BB7B}"/>
                  </a:ext>
                </a:extLst>
              </p:cNvPr>
              <p:cNvGrpSpPr/>
              <p:nvPr/>
            </p:nvGrpSpPr>
            <p:grpSpPr>
              <a:xfrm>
                <a:off x="6904016" y="2257515"/>
                <a:ext cx="105756" cy="105756"/>
                <a:chOff x="2413166" y="2240280"/>
                <a:chExt cx="138097" cy="138097"/>
              </a:xfrm>
            </p:grpSpPr>
            <p:cxnSp>
              <p:nvCxnSpPr>
                <p:cNvPr id="1180" name="Straight Connector 1179">
                  <a:extLst>
                    <a:ext uri="{FF2B5EF4-FFF2-40B4-BE49-F238E27FC236}">
                      <a16:creationId xmlns:a16="http://schemas.microsoft.com/office/drawing/2014/main" id="{41F18D99-8662-4501-81E9-F578C6EA8F8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1" name="Straight Connector 1180">
                  <a:extLst>
                    <a:ext uri="{FF2B5EF4-FFF2-40B4-BE49-F238E27FC236}">
                      <a16:creationId xmlns:a16="http://schemas.microsoft.com/office/drawing/2014/main" id="{4D1A8F32-A5D6-4AA1-BC29-18AF54A0EC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4" name="Group 1173">
                <a:extLst>
                  <a:ext uri="{FF2B5EF4-FFF2-40B4-BE49-F238E27FC236}">
                    <a16:creationId xmlns:a16="http://schemas.microsoft.com/office/drawing/2014/main" id="{D59EAF7E-340E-44C8-AB68-2733468AB03A}"/>
                  </a:ext>
                </a:extLst>
              </p:cNvPr>
              <p:cNvGrpSpPr/>
              <p:nvPr/>
            </p:nvGrpSpPr>
            <p:grpSpPr>
              <a:xfrm>
                <a:off x="6927220" y="2257515"/>
                <a:ext cx="105756" cy="105756"/>
                <a:chOff x="2413166" y="2240280"/>
                <a:chExt cx="138097" cy="138097"/>
              </a:xfrm>
            </p:grpSpPr>
            <p:cxnSp>
              <p:nvCxnSpPr>
                <p:cNvPr id="1178" name="Straight Connector 1177">
                  <a:extLst>
                    <a:ext uri="{FF2B5EF4-FFF2-40B4-BE49-F238E27FC236}">
                      <a16:creationId xmlns:a16="http://schemas.microsoft.com/office/drawing/2014/main" id="{031973CD-56FF-46BE-B96B-7AD81A89189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9" name="Straight Connector 1178">
                  <a:extLst>
                    <a:ext uri="{FF2B5EF4-FFF2-40B4-BE49-F238E27FC236}">
                      <a16:creationId xmlns:a16="http://schemas.microsoft.com/office/drawing/2014/main" id="{D4242E70-0459-4372-BDCC-C124468682B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75" name="Group 1174">
                <a:extLst>
                  <a:ext uri="{FF2B5EF4-FFF2-40B4-BE49-F238E27FC236}">
                    <a16:creationId xmlns:a16="http://schemas.microsoft.com/office/drawing/2014/main" id="{EADB61F6-C5FF-4BC0-9AE4-D010ABDA32E2}"/>
                  </a:ext>
                </a:extLst>
              </p:cNvPr>
              <p:cNvGrpSpPr/>
              <p:nvPr/>
            </p:nvGrpSpPr>
            <p:grpSpPr>
              <a:xfrm>
                <a:off x="6948132" y="2257515"/>
                <a:ext cx="105756" cy="105756"/>
                <a:chOff x="2413166" y="2240280"/>
                <a:chExt cx="138097" cy="138097"/>
              </a:xfrm>
            </p:grpSpPr>
            <p:cxnSp>
              <p:nvCxnSpPr>
                <p:cNvPr id="1176" name="Straight Connector 1175">
                  <a:extLst>
                    <a:ext uri="{FF2B5EF4-FFF2-40B4-BE49-F238E27FC236}">
                      <a16:creationId xmlns:a16="http://schemas.microsoft.com/office/drawing/2014/main" id="{0F66B9F1-ED8E-4740-8A90-DECA7A15A23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id="{49DAF821-F790-44CE-ACD7-AF0F43D2102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0" name="Group 979">
              <a:extLst>
                <a:ext uri="{FF2B5EF4-FFF2-40B4-BE49-F238E27FC236}">
                  <a16:creationId xmlns:a16="http://schemas.microsoft.com/office/drawing/2014/main" id="{EDD22E14-AB80-4E14-B193-C32C08A15DBA}"/>
                </a:ext>
              </a:extLst>
            </p:cNvPr>
            <p:cNvGrpSpPr/>
            <p:nvPr/>
          </p:nvGrpSpPr>
          <p:grpSpPr>
            <a:xfrm>
              <a:off x="7172325" y="2286090"/>
              <a:ext cx="190735" cy="105756"/>
              <a:chOff x="6863153" y="2257515"/>
              <a:chExt cx="190735" cy="105756"/>
            </a:xfrm>
          </p:grpSpPr>
          <p:grpSp>
            <p:nvGrpSpPr>
              <p:cNvPr id="1156" name="Group 1155">
                <a:extLst>
                  <a:ext uri="{FF2B5EF4-FFF2-40B4-BE49-F238E27FC236}">
                    <a16:creationId xmlns:a16="http://schemas.microsoft.com/office/drawing/2014/main" id="{B7C9D5E1-FB27-4958-A0A3-2717DCA3840E}"/>
                  </a:ext>
                </a:extLst>
              </p:cNvPr>
              <p:cNvGrpSpPr/>
              <p:nvPr/>
            </p:nvGrpSpPr>
            <p:grpSpPr>
              <a:xfrm>
                <a:off x="6863153" y="2257515"/>
                <a:ext cx="105756" cy="105756"/>
                <a:chOff x="2413166" y="2240280"/>
                <a:chExt cx="138097" cy="138097"/>
              </a:xfrm>
            </p:grpSpPr>
            <p:cxnSp>
              <p:nvCxnSpPr>
                <p:cNvPr id="1169" name="Straight Connector 1168">
                  <a:extLst>
                    <a:ext uri="{FF2B5EF4-FFF2-40B4-BE49-F238E27FC236}">
                      <a16:creationId xmlns:a16="http://schemas.microsoft.com/office/drawing/2014/main" id="{8A2934C5-7211-48F0-A9D5-5430DF1E42E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0" name="Straight Connector 1169">
                  <a:extLst>
                    <a:ext uri="{FF2B5EF4-FFF2-40B4-BE49-F238E27FC236}">
                      <a16:creationId xmlns:a16="http://schemas.microsoft.com/office/drawing/2014/main" id="{D480AEAD-6603-4AC3-AA76-A81138F382C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7" name="Group 1156">
                <a:extLst>
                  <a:ext uri="{FF2B5EF4-FFF2-40B4-BE49-F238E27FC236}">
                    <a16:creationId xmlns:a16="http://schemas.microsoft.com/office/drawing/2014/main" id="{76C45330-354C-4B80-A162-10113B280B18}"/>
                  </a:ext>
                </a:extLst>
              </p:cNvPr>
              <p:cNvGrpSpPr/>
              <p:nvPr/>
            </p:nvGrpSpPr>
            <p:grpSpPr>
              <a:xfrm>
                <a:off x="6881419" y="2257515"/>
                <a:ext cx="105756" cy="105756"/>
                <a:chOff x="2413166" y="2240280"/>
                <a:chExt cx="138097" cy="138097"/>
              </a:xfrm>
            </p:grpSpPr>
            <p:cxnSp>
              <p:nvCxnSpPr>
                <p:cNvPr id="1167" name="Straight Connector 1166">
                  <a:extLst>
                    <a:ext uri="{FF2B5EF4-FFF2-40B4-BE49-F238E27FC236}">
                      <a16:creationId xmlns:a16="http://schemas.microsoft.com/office/drawing/2014/main" id="{E4B2E7CE-03AE-4D69-B040-4FF7ED0F655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8" name="Straight Connector 1167">
                  <a:extLst>
                    <a:ext uri="{FF2B5EF4-FFF2-40B4-BE49-F238E27FC236}">
                      <a16:creationId xmlns:a16="http://schemas.microsoft.com/office/drawing/2014/main" id="{4ED4A74C-7B96-4771-B6FD-5D46C226364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8" name="Group 1157">
                <a:extLst>
                  <a:ext uri="{FF2B5EF4-FFF2-40B4-BE49-F238E27FC236}">
                    <a16:creationId xmlns:a16="http://schemas.microsoft.com/office/drawing/2014/main" id="{4CD75318-C0AA-4C39-8926-6D7321D173CC}"/>
                  </a:ext>
                </a:extLst>
              </p:cNvPr>
              <p:cNvGrpSpPr/>
              <p:nvPr/>
            </p:nvGrpSpPr>
            <p:grpSpPr>
              <a:xfrm>
                <a:off x="6904016" y="2257515"/>
                <a:ext cx="105756" cy="105756"/>
                <a:chOff x="2413166" y="2240280"/>
                <a:chExt cx="138097" cy="138097"/>
              </a:xfrm>
            </p:grpSpPr>
            <p:cxnSp>
              <p:nvCxnSpPr>
                <p:cNvPr id="1165" name="Straight Connector 1164">
                  <a:extLst>
                    <a:ext uri="{FF2B5EF4-FFF2-40B4-BE49-F238E27FC236}">
                      <a16:creationId xmlns:a16="http://schemas.microsoft.com/office/drawing/2014/main" id="{D96955F7-A303-46B9-BE98-94A28AD893E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id="{52F8C668-4406-45AD-A88E-33DA8688C8B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59" name="Group 1158">
                <a:extLst>
                  <a:ext uri="{FF2B5EF4-FFF2-40B4-BE49-F238E27FC236}">
                    <a16:creationId xmlns:a16="http://schemas.microsoft.com/office/drawing/2014/main" id="{0B3487DE-F976-491E-9B73-7199D120BC8C}"/>
                  </a:ext>
                </a:extLst>
              </p:cNvPr>
              <p:cNvGrpSpPr/>
              <p:nvPr/>
            </p:nvGrpSpPr>
            <p:grpSpPr>
              <a:xfrm>
                <a:off x="6927220" y="2257515"/>
                <a:ext cx="105756" cy="105756"/>
                <a:chOff x="2413166" y="2240280"/>
                <a:chExt cx="138097" cy="138097"/>
              </a:xfrm>
            </p:grpSpPr>
            <p:cxnSp>
              <p:nvCxnSpPr>
                <p:cNvPr id="1163" name="Straight Connector 1162">
                  <a:extLst>
                    <a:ext uri="{FF2B5EF4-FFF2-40B4-BE49-F238E27FC236}">
                      <a16:creationId xmlns:a16="http://schemas.microsoft.com/office/drawing/2014/main" id="{85E1A2F4-8F16-449D-AADE-2EB7AE5415F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BCE6ADCF-024D-49AA-8154-CFA90B7D07A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60" name="Group 1159">
                <a:extLst>
                  <a:ext uri="{FF2B5EF4-FFF2-40B4-BE49-F238E27FC236}">
                    <a16:creationId xmlns:a16="http://schemas.microsoft.com/office/drawing/2014/main" id="{E48DFF22-2B95-4E95-B634-86A2413EA248}"/>
                  </a:ext>
                </a:extLst>
              </p:cNvPr>
              <p:cNvGrpSpPr/>
              <p:nvPr/>
            </p:nvGrpSpPr>
            <p:grpSpPr>
              <a:xfrm>
                <a:off x="6948132" y="2257515"/>
                <a:ext cx="105756" cy="105756"/>
                <a:chOff x="2413166" y="2240280"/>
                <a:chExt cx="138097" cy="138097"/>
              </a:xfrm>
            </p:grpSpPr>
            <p:cxnSp>
              <p:nvCxnSpPr>
                <p:cNvPr id="1161" name="Straight Connector 1160">
                  <a:extLst>
                    <a:ext uri="{FF2B5EF4-FFF2-40B4-BE49-F238E27FC236}">
                      <a16:creationId xmlns:a16="http://schemas.microsoft.com/office/drawing/2014/main" id="{0F0E6F3C-608A-4F7E-89FA-39DF0482DE0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C5E35F29-6982-44C7-870E-4842A503DF5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1" name="Group 980">
              <a:extLst>
                <a:ext uri="{FF2B5EF4-FFF2-40B4-BE49-F238E27FC236}">
                  <a16:creationId xmlns:a16="http://schemas.microsoft.com/office/drawing/2014/main" id="{F8B3573B-A615-43B9-B200-C2744E355A06}"/>
                </a:ext>
              </a:extLst>
            </p:cNvPr>
            <p:cNvGrpSpPr/>
            <p:nvPr/>
          </p:nvGrpSpPr>
          <p:grpSpPr>
            <a:xfrm>
              <a:off x="7238335" y="2286090"/>
              <a:ext cx="190735" cy="105756"/>
              <a:chOff x="6863153" y="2257515"/>
              <a:chExt cx="190735" cy="105756"/>
            </a:xfrm>
          </p:grpSpPr>
          <p:grpSp>
            <p:nvGrpSpPr>
              <p:cNvPr id="1141" name="Group 1140">
                <a:extLst>
                  <a:ext uri="{FF2B5EF4-FFF2-40B4-BE49-F238E27FC236}">
                    <a16:creationId xmlns:a16="http://schemas.microsoft.com/office/drawing/2014/main" id="{5F39979A-C25A-4350-9763-47BA65720535}"/>
                  </a:ext>
                </a:extLst>
              </p:cNvPr>
              <p:cNvGrpSpPr/>
              <p:nvPr/>
            </p:nvGrpSpPr>
            <p:grpSpPr>
              <a:xfrm>
                <a:off x="6863153" y="2257515"/>
                <a:ext cx="105756" cy="105756"/>
                <a:chOff x="2413166" y="2240280"/>
                <a:chExt cx="138097" cy="138097"/>
              </a:xfrm>
            </p:grpSpPr>
            <p:cxnSp>
              <p:nvCxnSpPr>
                <p:cNvPr id="1154" name="Straight Connector 1153">
                  <a:extLst>
                    <a:ext uri="{FF2B5EF4-FFF2-40B4-BE49-F238E27FC236}">
                      <a16:creationId xmlns:a16="http://schemas.microsoft.com/office/drawing/2014/main" id="{AF0B9EBA-1C5D-4194-B35B-4A41259F4BB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5" name="Straight Connector 1154">
                  <a:extLst>
                    <a:ext uri="{FF2B5EF4-FFF2-40B4-BE49-F238E27FC236}">
                      <a16:creationId xmlns:a16="http://schemas.microsoft.com/office/drawing/2014/main" id="{3C03845E-58CD-4044-AB0C-0EB16F2B6AF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2" name="Group 1141">
                <a:extLst>
                  <a:ext uri="{FF2B5EF4-FFF2-40B4-BE49-F238E27FC236}">
                    <a16:creationId xmlns:a16="http://schemas.microsoft.com/office/drawing/2014/main" id="{58D5319B-5325-4B86-957C-AA11E73C2E05}"/>
                  </a:ext>
                </a:extLst>
              </p:cNvPr>
              <p:cNvGrpSpPr/>
              <p:nvPr/>
            </p:nvGrpSpPr>
            <p:grpSpPr>
              <a:xfrm>
                <a:off x="6881419" y="2257515"/>
                <a:ext cx="105756" cy="105756"/>
                <a:chOff x="2413166" y="2240280"/>
                <a:chExt cx="138097" cy="138097"/>
              </a:xfrm>
            </p:grpSpPr>
            <p:cxnSp>
              <p:nvCxnSpPr>
                <p:cNvPr id="1152" name="Straight Connector 1151">
                  <a:extLst>
                    <a:ext uri="{FF2B5EF4-FFF2-40B4-BE49-F238E27FC236}">
                      <a16:creationId xmlns:a16="http://schemas.microsoft.com/office/drawing/2014/main" id="{DF5CDF3A-F6A5-43B0-ABE2-579BACA68BE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B0A8DF64-280D-477D-9262-C942655DB60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3" name="Group 1142">
                <a:extLst>
                  <a:ext uri="{FF2B5EF4-FFF2-40B4-BE49-F238E27FC236}">
                    <a16:creationId xmlns:a16="http://schemas.microsoft.com/office/drawing/2014/main" id="{02681931-86E5-4B86-AA0D-AEEAED3CC67F}"/>
                  </a:ext>
                </a:extLst>
              </p:cNvPr>
              <p:cNvGrpSpPr/>
              <p:nvPr/>
            </p:nvGrpSpPr>
            <p:grpSpPr>
              <a:xfrm>
                <a:off x="6904016" y="2257515"/>
                <a:ext cx="105756" cy="105756"/>
                <a:chOff x="2413166" y="2240280"/>
                <a:chExt cx="138097" cy="138097"/>
              </a:xfrm>
            </p:grpSpPr>
            <p:cxnSp>
              <p:nvCxnSpPr>
                <p:cNvPr id="1150" name="Straight Connector 1149">
                  <a:extLst>
                    <a:ext uri="{FF2B5EF4-FFF2-40B4-BE49-F238E27FC236}">
                      <a16:creationId xmlns:a16="http://schemas.microsoft.com/office/drawing/2014/main" id="{1E714A3D-258F-4A99-A943-4DBFED9B855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1" name="Straight Connector 1150">
                  <a:extLst>
                    <a:ext uri="{FF2B5EF4-FFF2-40B4-BE49-F238E27FC236}">
                      <a16:creationId xmlns:a16="http://schemas.microsoft.com/office/drawing/2014/main" id="{D4385FF4-84C7-4931-8FFE-5DF42CB7A8D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4" name="Group 1143">
                <a:extLst>
                  <a:ext uri="{FF2B5EF4-FFF2-40B4-BE49-F238E27FC236}">
                    <a16:creationId xmlns:a16="http://schemas.microsoft.com/office/drawing/2014/main" id="{A3847230-A846-4D7C-86F9-F91917AECC6F}"/>
                  </a:ext>
                </a:extLst>
              </p:cNvPr>
              <p:cNvGrpSpPr/>
              <p:nvPr/>
            </p:nvGrpSpPr>
            <p:grpSpPr>
              <a:xfrm>
                <a:off x="6927220" y="2257515"/>
                <a:ext cx="105756" cy="105756"/>
                <a:chOff x="2413166" y="2240280"/>
                <a:chExt cx="138097" cy="138097"/>
              </a:xfrm>
            </p:grpSpPr>
            <p:cxnSp>
              <p:nvCxnSpPr>
                <p:cNvPr id="1148" name="Straight Connector 1147">
                  <a:extLst>
                    <a:ext uri="{FF2B5EF4-FFF2-40B4-BE49-F238E27FC236}">
                      <a16:creationId xmlns:a16="http://schemas.microsoft.com/office/drawing/2014/main" id="{83923BFE-940C-411F-A69B-B903A1AD864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6166D2A8-BCC2-4CF0-90E0-83988095788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45" name="Group 1144">
                <a:extLst>
                  <a:ext uri="{FF2B5EF4-FFF2-40B4-BE49-F238E27FC236}">
                    <a16:creationId xmlns:a16="http://schemas.microsoft.com/office/drawing/2014/main" id="{6C708EE8-DE94-4F01-AADE-11D4E7BA1E60}"/>
                  </a:ext>
                </a:extLst>
              </p:cNvPr>
              <p:cNvGrpSpPr/>
              <p:nvPr/>
            </p:nvGrpSpPr>
            <p:grpSpPr>
              <a:xfrm>
                <a:off x="6948132" y="2257515"/>
                <a:ext cx="105756" cy="105756"/>
                <a:chOff x="2413166" y="2240280"/>
                <a:chExt cx="138097" cy="138097"/>
              </a:xfrm>
            </p:grpSpPr>
            <p:cxnSp>
              <p:nvCxnSpPr>
                <p:cNvPr id="1146" name="Straight Connector 1145">
                  <a:extLst>
                    <a:ext uri="{FF2B5EF4-FFF2-40B4-BE49-F238E27FC236}">
                      <a16:creationId xmlns:a16="http://schemas.microsoft.com/office/drawing/2014/main" id="{BDA7B681-00ED-4802-8ACC-7D80F65083C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DCA9866C-0F36-43C3-85DB-908512BBD36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2" name="Group 981">
              <a:extLst>
                <a:ext uri="{FF2B5EF4-FFF2-40B4-BE49-F238E27FC236}">
                  <a16:creationId xmlns:a16="http://schemas.microsoft.com/office/drawing/2014/main" id="{757A4DC8-3DB8-4615-A42C-1E89C1FE0C67}"/>
                </a:ext>
              </a:extLst>
            </p:cNvPr>
            <p:cNvGrpSpPr/>
            <p:nvPr/>
          </p:nvGrpSpPr>
          <p:grpSpPr>
            <a:xfrm>
              <a:off x="7411913" y="2291805"/>
              <a:ext cx="190735" cy="105756"/>
              <a:chOff x="6863153" y="2257515"/>
              <a:chExt cx="190735" cy="105756"/>
            </a:xfrm>
          </p:grpSpPr>
          <p:grpSp>
            <p:nvGrpSpPr>
              <p:cNvPr id="1126" name="Group 1125">
                <a:extLst>
                  <a:ext uri="{FF2B5EF4-FFF2-40B4-BE49-F238E27FC236}">
                    <a16:creationId xmlns:a16="http://schemas.microsoft.com/office/drawing/2014/main" id="{D2ABB303-ED11-468F-9226-8A9E4447052F}"/>
                  </a:ext>
                </a:extLst>
              </p:cNvPr>
              <p:cNvGrpSpPr/>
              <p:nvPr/>
            </p:nvGrpSpPr>
            <p:grpSpPr>
              <a:xfrm>
                <a:off x="6863153" y="2257515"/>
                <a:ext cx="105756" cy="105756"/>
                <a:chOff x="2413166" y="2240280"/>
                <a:chExt cx="138097" cy="138097"/>
              </a:xfrm>
            </p:grpSpPr>
            <p:cxnSp>
              <p:nvCxnSpPr>
                <p:cNvPr id="1139" name="Straight Connector 1138">
                  <a:extLst>
                    <a:ext uri="{FF2B5EF4-FFF2-40B4-BE49-F238E27FC236}">
                      <a16:creationId xmlns:a16="http://schemas.microsoft.com/office/drawing/2014/main" id="{7D0DF94B-1977-4F2A-8992-05617B5D0F1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ACA53478-56EC-4C77-81A7-B521D29504E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7" name="Group 1126">
                <a:extLst>
                  <a:ext uri="{FF2B5EF4-FFF2-40B4-BE49-F238E27FC236}">
                    <a16:creationId xmlns:a16="http://schemas.microsoft.com/office/drawing/2014/main" id="{D7912CD3-1ECD-4108-8098-85BA403C29DF}"/>
                  </a:ext>
                </a:extLst>
              </p:cNvPr>
              <p:cNvGrpSpPr/>
              <p:nvPr/>
            </p:nvGrpSpPr>
            <p:grpSpPr>
              <a:xfrm>
                <a:off x="6881419" y="2257515"/>
                <a:ext cx="105756" cy="105756"/>
                <a:chOff x="2413166" y="2240280"/>
                <a:chExt cx="138097" cy="138097"/>
              </a:xfrm>
            </p:grpSpPr>
            <p:cxnSp>
              <p:nvCxnSpPr>
                <p:cNvPr id="1137" name="Straight Connector 1136">
                  <a:extLst>
                    <a:ext uri="{FF2B5EF4-FFF2-40B4-BE49-F238E27FC236}">
                      <a16:creationId xmlns:a16="http://schemas.microsoft.com/office/drawing/2014/main" id="{626D4533-6AB5-4D35-B3AE-17EBE930A202}"/>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9D498756-6601-43F0-8F55-925E3E0E971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8" name="Group 1127">
                <a:extLst>
                  <a:ext uri="{FF2B5EF4-FFF2-40B4-BE49-F238E27FC236}">
                    <a16:creationId xmlns:a16="http://schemas.microsoft.com/office/drawing/2014/main" id="{41968FCC-BE37-4F61-945E-35CE7DFCA021}"/>
                  </a:ext>
                </a:extLst>
              </p:cNvPr>
              <p:cNvGrpSpPr/>
              <p:nvPr/>
            </p:nvGrpSpPr>
            <p:grpSpPr>
              <a:xfrm>
                <a:off x="6904016" y="2257515"/>
                <a:ext cx="105756" cy="105756"/>
                <a:chOff x="2413166" y="2240280"/>
                <a:chExt cx="138097" cy="138097"/>
              </a:xfrm>
            </p:grpSpPr>
            <p:cxnSp>
              <p:nvCxnSpPr>
                <p:cNvPr id="1135" name="Straight Connector 1134">
                  <a:extLst>
                    <a:ext uri="{FF2B5EF4-FFF2-40B4-BE49-F238E27FC236}">
                      <a16:creationId xmlns:a16="http://schemas.microsoft.com/office/drawing/2014/main" id="{B17FA7E4-56D2-4EC5-9C35-DC6858A9053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FDC81BC5-C5AE-4397-8A68-E0C4ED295EA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29" name="Group 1128">
                <a:extLst>
                  <a:ext uri="{FF2B5EF4-FFF2-40B4-BE49-F238E27FC236}">
                    <a16:creationId xmlns:a16="http://schemas.microsoft.com/office/drawing/2014/main" id="{48323377-4FC9-434F-92EE-4B3BCC547C33}"/>
                  </a:ext>
                </a:extLst>
              </p:cNvPr>
              <p:cNvGrpSpPr/>
              <p:nvPr/>
            </p:nvGrpSpPr>
            <p:grpSpPr>
              <a:xfrm>
                <a:off x="6927220" y="2257515"/>
                <a:ext cx="105756" cy="105756"/>
                <a:chOff x="2413166" y="2240280"/>
                <a:chExt cx="138097" cy="138097"/>
              </a:xfrm>
            </p:grpSpPr>
            <p:cxnSp>
              <p:nvCxnSpPr>
                <p:cNvPr id="1133" name="Straight Connector 1132">
                  <a:extLst>
                    <a:ext uri="{FF2B5EF4-FFF2-40B4-BE49-F238E27FC236}">
                      <a16:creationId xmlns:a16="http://schemas.microsoft.com/office/drawing/2014/main" id="{FA38F854-C46F-4FAC-88C5-F38A04B73E5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A79B4B2B-4094-4C95-8E40-515D930B8EB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30" name="Group 1129">
                <a:extLst>
                  <a:ext uri="{FF2B5EF4-FFF2-40B4-BE49-F238E27FC236}">
                    <a16:creationId xmlns:a16="http://schemas.microsoft.com/office/drawing/2014/main" id="{EE4DADF0-B975-4A70-93FF-F18EF510AA63}"/>
                  </a:ext>
                </a:extLst>
              </p:cNvPr>
              <p:cNvGrpSpPr/>
              <p:nvPr/>
            </p:nvGrpSpPr>
            <p:grpSpPr>
              <a:xfrm>
                <a:off x="6948132" y="2257515"/>
                <a:ext cx="105756" cy="105756"/>
                <a:chOff x="2413166" y="2240280"/>
                <a:chExt cx="138097" cy="138097"/>
              </a:xfrm>
            </p:grpSpPr>
            <p:cxnSp>
              <p:nvCxnSpPr>
                <p:cNvPr id="1131" name="Straight Connector 1130">
                  <a:extLst>
                    <a:ext uri="{FF2B5EF4-FFF2-40B4-BE49-F238E27FC236}">
                      <a16:creationId xmlns:a16="http://schemas.microsoft.com/office/drawing/2014/main" id="{253AEB6D-BBE7-4C8E-A6CE-86D44B309A9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4A03173B-B218-43EF-8D21-5855C439E40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3" name="Group 982">
              <a:extLst>
                <a:ext uri="{FF2B5EF4-FFF2-40B4-BE49-F238E27FC236}">
                  <a16:creationId xmlns:a16="http://schemas.microsoft.com/office/drawing/2014/main" id="{CD78BDDF-B76E-4396-85EA-AEEA669C4341}"/>
                </a:ext>
              </a:extLst>
            </p:cNvPr>
            <p:cNvGrpSpPr/>
            <p:nvPr/>
          </p:nvGrpSpPr>
          <p:grpSpPr>
            <a:xfrm>
              <a:off x="7689519" y="2352765"/>
              <a:ext cx="190735" cy="105756"/>
              <a:chOff x="6863153" y="2257515"/>
              <a:chExt cx="190735" cy="105756"/>
            </a:xfrm>
          </p:grpSpPr>
          <p:grpSp>
            <p:nvGrpSpPr>
              <p:cNvPr id="1111" name="Group 1110">
                <a:extLst>
                  <a:ext uri="{FF2B5EF4-FFF2-40B4-BE49-F238E27FC236}">
                    <a16:creationId xmlns:a16="http://schemas.microsoft.com/office/drawing/2014/main" id="{B122323A-08E8-4F56-9790-2D359EFE9B2D}"/>
                  </a:ext>
                </a:extLst>
              </p:cNvPr>
              <p:cNvGrpSpPr/>
              <p:nvPr/>
            </p:nvGrpSpPr>
            <p:grpSpPr>
              <a:xfrm>
                <a:off x="6863153" y="2257515"/>
                <a:ext cx="105756" cy="105756"/>
                <a:chOff x="2413166" y="2240280"/>
                <a:chExt cx="138097" cy="138097"/>
              </a:xfrm>
            </p:grpSpPr>
            <p:cxnSp>
              <p:nvCxnSpPr>
                <p:cNvPr id="1124" name="Straight Connector 1123">
                  <a:extLst>
                    <a:ext uri="{FF2B5EF4-FFF2-40B4-BE49-F238E27FC236}">
                      <a16:creationId xmlns:a16="http://schemas.microsoft.com/office/drawing/2014/main" id="{3F42E5AD-F672-466C-A7CC-445EC57D13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C08047EB-1A63-409B-96BB-DB37C2D5647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2" name="Group 1111">
                <a:extLst>
                  <a:ext uri="{FF2B5EF4-FFF2-40B4-BE49-F238E27FC236}">
                    <a16:creationId xmlns:a16="http://schemas.microsoft.com/office/drawing/2014/main" id="{7A7642FE-FDD0-4114-9604-995FC16D0B0A}"/>
                  </a:ext>
                </a:extLst>
              </p:cNvPr>
              <p:cNvGrpSpPr/>
              <p:nvPr/>
            </p:nvGrpSpPr>
            <p:grpSpPr>
              <a:xfrm>
                <a:off x="6881419" y="2257515"/>
                <a:ext cx="105756" cy="105756"/>
                <a:chOff x="2413166" y="2240280"/>
                <a:chExt cx="138097" cy="138097"/>
              </a:xfrm>
            </p:grpSpPr>
            <p:cxnSp>
              <p:nvCxnSpPr>
                <p:cNvPr id="1122" name="Straight Connector 1121">
                  <a:extLst>
                    <a:ext uri="{FF2B5EF4-FFF2-40B4-BE49-F238E27FC236}">
                      <a16:creationId xmlns:a16="http://schemas.microsoft.com/office/drawing/2014/main" id="{269FEC34-9D75-4440-B656-9652125746C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23A1DF4B-5718-4AFA-8ABD-1C3108F3EB9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3" name="Group 1112">
                <a:extLst>
                  <a:ext uri="{FF2B5EF4-FFF2-40B4-BE49-F238E27FC236}">
                    <a16:creationId xmlns:a16="http://schemas.microsoft.com/office/drawing/2014/main" id="{393B62E1-4D9A-4DE6-BB69-04AEE68D61BB}"/>
                  </a:ext>
                </a:extLst>
              </p:cNvPr>
              <p:cNvGrpSpPr/>
              <p:nvPr/>
            </p:nvGrpSpPr>
            <p:grpSpPr>
              <a:xfrm>
                <a:off x="6904016" y="2257515"/>
                <a:ext cx="105756" cy="105756"/>
                <a:chOff x="2413166" y="2240280"/>
                <a:chExt cx="138097" cy="138097"/>
              </a:xfrm>
            </p:grpSpPr>
            <p:cxnSp>
              <p:nvCxnSpPr>
                <p:cNvPr id="1120" name="Straight Connector 1119">
                  <a:extLst>
                    <a:ext uri="{FF2B5EF4-FFF2-40B4-BE49-F238E27FC236}">
                      <a16:creationId xmlns:a16="http://schemas.microsoft.com/office/drawing/2014/main" id="{74ABB028-9402-40DC-AF02-3ACA907A947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5122D547-32CF-45DD-B7AB-BD83F22978D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4" name="Group 1113">
                <a:extLst>
                  <a:ext uri="{FF2B5EF4-FFF2-40B4-BE49-F238E27FC236}">
                    <a16:creationId xmlns:a16="http://schemas.microsoft.com/office/drawing/2014/main" id="{EEDC680C-7210-42F6-BBA8-3ED39132AC8B}"/>
                  </a:ext>
                </a:extLst>
              </p:cNvPr>
              <p:cNvGrpSpPr/>
              <p:nvPr/>
            </p:nvGrpSpPr>
            <p:grpSpPr>
              <a:xfrm>
                <a:off x="6927220" y="2257515"/>
                <a:ext cx="105756" cy="105756"/>
                <a:chOff x="2413166" y="2240280"/>
                <a:chExt cx="138097" cy="138097"/>
              </a:xfrm>
            </p:grpSpPr>
            <p:cxnSp>
              <p:nvCxnSpPr>
                <p:cNvPr id="1118" name="Straight Connector 1117">
                  <a:extLst>
                    <a:ext uri="{FF2B5EF4-FFF2-40B4-BE49-F238E27FC236}">
                      <a16:creationId xmlns:a16="http://schemas.microsoft.com/office/drawing/2014/main" id="{FB94FE39-D8D7-4206-9140-B2D776DC9E8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651F06EA-159E-4F9F-BF1C-BA9A681283D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15" name="Group 1114">
                <a:extLst>
                  <a:ext uri="{FF2B5EF4-FFF2-40B4-BE49-F238E27FC236}">
                    <a16:creationId xmlns:a16="http://schemas.microsoft.com/office/drawing/2014/main" id="{0A79F5CA-A996-46A6-9318-73CAA9F59087}"/>
                  </a:ext>
                </a:extLst>
              </p:cNvPr>
              <p:cNvGrpSpPr/>
              <p:nvPr/>
            </p:nvGrpSpPr>
            <p:grpSpPr>
              <a:xfrm>
                <a:off x="6948132" y="2257515"/>
                <a:ext cx="105756" cy="105756"/>
                <a:chOff x="2413166" y="2240280"/>
                <a:chExt cx="138097" cy="138097"/>
              </a:xfrm>
            </p:grpSpPr>
            <p:cxnSp>
              <p:nvCxnSpPr>
                <p:cNvPr id="1116" name="Straight Connector 1115">
                  <a:extLst>
                    <a:ext uri="{FF2B5EF4-FFF2-40B4-BE49-F238E27FC236}">
                      <a16:creationId xmlns:a16="http://schemas.microsoft.com/office/drawing/2014/main" id="{0FEA6934-7911-440F-A1DD-8C45D69E6FCF}"/>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5FCD324F-516C-425F-A9CD-7BC0BB63C02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4" name="Group 983">
              <a:extLst>
                <a:ext uri="{FF2B5EF4-FFF2-40B4-BE49-F238E27FC236}">
                  <a16:creationId xmlns:a16="http://schemas.microsoft.com/office/drawing/2014/main" id="{146F86BE-E9B4-4A41-8105-5016DB0F8021}"/>
                </a:ext>
              </a:extLst>
            </p:cNvPr>
            <p:cNvGrpSpPr/>
            <p:nvPr/>
          </p:nvGrpSpPr>
          <p:grpSpPr>
            <a:xfrm>
              <a:off x="8012064" y="2404200"/>
              <a:ext cx="190735" cy="105756"/>
              <a:chOff x="6863153" y="2257515"/>
              <a:chExt cx="190735" cy="105756"/>
            </a:xfrm>
          </p:grpSpPr>
          <p:grpSp>
            <p:nvGrpSpPr>
              <p:cNvPr id="1096" name="Group 1095">
                <a:extLst>
                  <a:ext uri="{FF2B5EF4-FFF2-40B4-BE49-F238E27FC236}">
                    <a16:creationId xmlns:a16="http://schemas.microsoft.com/office/drawing/2014/main" id="{49A06434-F42E-4576-92BF-D44FEAE7BC41}"/>
                  </a:ext>
                </a:extLst>
              </p:cNvPr>
              <p:cNvGrpSpPr/>
              <p:nvPr/>
            </p:nvGrpSpPr>
            <p:grpSpPr>
              <a:xfrm>
                <a:off x="6863153" y="2257515"/>
                <a:ext cx="105756" cy="105756"/>
                <a:chOff x="2413166" y="2240280"/>
                <a:chExt cx="138097" cy="138097"/>
              </a:xfrm>
            </p:grpSpPr>
            <p:cxnSp>
              <p:nvCxnSpPr>
                <p:cNvPr id="1109" name="Straight Connector 1108">
                  <a:extLst>
                    <a:ext uri="{FF2B5EF4-FFF2-40B4-BE49-F238E27FC236}">
                      <a16:creationId xmlns:a16="http://schemas.microsoft.com/office/drawing/2014/main" id="{519CA147-8A86-4FAE-BADA-DD895007C37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5379674-9844-4439-8A13-2EAFD1961B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7" name="Group 1096">
                <a:extLst>
                  <a:ext uri="{FF2B5EF4-FFF2-40B4-BE49-F238E27FC236}">
                    <a16:creationId xmlns:a16="http://schemas.microsoft.com/office/drawing/2014/main" id="{7F52DB18-72C6-40AC-822F-130CE2E808C0}"/>
                  </a:ext>
                </a:extLst>
              </p:cNvPr>
              <p:cNvGrpSpPr/>
              <p:nvPr/>
            </p:nvGrpSpPr>
            <p:grpSpPr>
              <a:xfrm>
                <a:off x="6881419" y="2257515"/>
                <a:ext cx="105756" cy="105756"/>
                <a:chOff x="2413166" y="2240280"/>
                <a:chExt cx="138097" cy="138097"/>
              </a:xfrm>
            </p:grpSpPr>
            <p:cxnSp>
              <p:nvCxnSpPr>
                <p:cNvPr id="1107" name="Straight Connector 1106">
                  <a:extLst>
                    <a:ext uri="{FF2B5EF4-FFF2-40B4-BE49-F238E27FC236}">
                      <a16:creationId xmlns:a16="http://schemas.microsoft.com/office/drawing/2014/main" id="{334F3083-F043-442F-BA55-689E891CB47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439818CD-058E-460B-B6A9-947CDEE7717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8" name="Group 1097">
                <a:extLst>
                  <a:ext uri="{FF2B5EF4-FFF2-40B4-BE49-F238E27FC236}">
                    <a16:creationId xmlns:a16="http://schemas.microsoft.com/office/drawing/2014/main" id="{D00E4230-188F-4056-91E6-233C1B74E199}"/>
                  </a:ext>
                </a:extLst>
              </p:cNvPr>
              <p:cNvGrpSpPr/>
              <p:nvPr/>
            </p:nvGrpSpPr>
            <p:grpSpPr>
              <a:xfrm>
                <a:off x="6904016" y="2257515"/>
                <a:ext cx="105756" cy="105756"/>
                <a:chOff x="2413166" y="2240280"/>
                <a:chExt cx="138097" cy="138097"/>
              </a:xfrm>
            </p:grpSpPr>
            <p:cxnSp>
              <p:nvCxnSpPr>
                <p:cNvPr id="1105" name="Straight Connector 1104">
                  <a:extLst>
                    <a:ext uri="{FF2B5EF4-FFF2-40B4-BE49-F238E27FC236}">
                      <a16:creationId xmlns:a16="http://schemas.microsoft.com/office/drawing/2014/main" id="{E9B4A444-5B24-4484-86DA-D6DF370BC1B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90CBDE6C-A6B3-41B1-92E0-1A34536BC336}"/>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99" name="Group 1098">
                <a:extLst>
                  <a:ext uri="{FF2B5EF4-FFF2-40B4-BE49-F238E27FC236}">
                    <a16:creationId xmlns:a16="http://schemas.microsoft.com/office/drawing/2014/main" id="{8808064B-F3C7-47AE-B3E6-84D2F897C25F}"/>
                  </a:ext>
                </a:extLst>
              </p:cNvPr>
              <p:cNvGrpSpPr/>
              <p:nvPr/>
            </p:nvGrpSpPr>
            <p:grpSpPr>
              <a:xfrm>
                <a:off x="6927220" y="2257515"/>
                <a:ext cx="105756" cy="105756"/>
                <a:chOff x="2413166" y="2240280"/>
                <a:chExt cx="138097" cy="138097"/>
              </a:xfrm>
            </p:grpSpPr>
            <p:cxnSp>
              <p:nvCxnSpPr>
                <p:cNvPr id="1103" name="Straight Connector 1102">
                  <a:extLst>
                    <a:ext uri="{FF2B5EF4-FFF2-40B4-BE49-F238E27FC236}">
                      <a16:creationId xmlns:a16="http://schemas.microsoft.com/office/drawing/2014/main" id="{74DACA6E-DC52-434B-9FB6-BAB876B3A81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B2E8F317-FE76-4642-AA25-4045231D8B03}"/>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100" name="Group 1099">
                <a:extLst>
                  <a:ext uri="{FF2B5EF4-FFF2-40B4-BE49-F238E27FC236}">
                    <a16:creationId xmlns:a16="http://schemas.microsoft.com/office/drawing/2014/main" id="{AC1DE3B4-53E0-450B-ACAE-B8591D48BFB6}"/>
                  </a:ext>
                </a:extLst>
              </p:cNvPr>
              <p:cNvGrpSpPr/>
              <p:nvPr/>
            </p:nvGrpSpPr>
            <p:grpSpPr>
              <a:xfrm>
                <a:off x="6948132" y="2257515"/>
                <a:ext cx="105756" cy="105756"/>
                <a:chOff x="2413166" y="2240280"/>
                <a:chExt cx="138097" cy="138097"/>
              </a:xfrm>
            </p:grpSpPr>
            <p:cxnSp>
              <p:nvCxnSpPr>
                <p:cNvPr id="1101" name="Straight Connector 1100">
                  <a:extLst>
                    <a:ext uri="{FF2B5EF4-FFF2-40B4-BE49-F238E27FC236}">
                      <a16:creationId xmlns:a16="http://schemas.microsoft.com/office/drawing/2014/main" id="{3E6759EB-0DF7-48BA-8A67-CAB991B798D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98EB5573-10DA-424D-9A62-555523BACC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5" name="Group 984">
              <a:extLst>
                <a:ext uri="{FF2B5EF4-FFF2-40B4-BE49-F238E27FC236}">
                  <a16:creationId xmlns:a16="http://schemas.microsoft.com/office/drawing/2014/main" id="{9C96A329-9856-4F3B-B11D-28A6F1FC292F}"/>
                </a:ext>
              </a:extLst>
            </p:cNvPr>
            <p:cNvGrpSpPr/>
            <p:nvPr/>
          </p:nvGrpSpPr>
          <p:grpSpPr>
            <a:xfrm>
              <a:off x="8361331" y="2455635"/>
              <a:ext cx="190735" cy="105756"/>
              <a:chOff x="6863153" y="2257515"/>
              <a:chExt cx="190735" cy="105756"/>
            </a:xfrm>
          </p:grpSpPr>
          <p:grpSp>
            <p:nvGrpSpPr>
              <p:cNvPr id="1081" name="Group 1080">
                <a:extLst>
                  <a:ext uri="{FF2B5EF4-FFF2-40B4-BE49-F238E27FC236}">
                    <a16:creationId xmlns:a16="http://schemas.microsoft.com/office/drawing/2014/main" id="{CBDB0D68-D8F6-4AB6-9A76-13B59A0E48B0}"/>
                  </a:ext>
                </a:extLst>
              </p:cNvPr>
              <p:cNvGrpSpPr/>
              <p:nvPr/>
            </p:nvGrpSpPr>
            <p:grpSpPr>
              <a:xfrm>
                <a:off x="6863153" y="2257515"/>
                <a:ext cx="105756" cy="105756"/>
                <a:chOff x="2413166" y="2240280"/>
                <a:chExt cx="138097" cy="138097"/>
              </a:xfrm>
            </p:grpSpPr>
            <p:cxnSp>
              <p:nvCxnSpPr>
                <p:cNvPr id="1094" name="Straight Connector 1093">
                  <a:extLst>
                    <a:ext uri="{FF2B5EF4-FFF2-40B4-BE49-F238E27FC236}">
                      <a16:creationId xmlns:a16="http://schemas.microsoft.com/office/drawing/2014/main" id="{B27F34EA-E0EB-44F1-BABB-EF3A6ED943D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E67FF63E-059E-4EBF-8607-8BC944C6C1C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2" name="Group 1081">
                <a:extLst>
                  <a:ext uri="{FF2B5EF4-FFF2-40B4-BE49-F238E27FC236}">
                    <a16:creationId xmlns:a16="http://schemas.microsoft.com/office/drawing/2014/main" id="{90496A9B-C373-4B19-A073-2A3C72B0CA34}"/>
                  </a:ext>
                </a:extLst>
              </p:cNvPr>
              <p:cNvGrpSpPr/>
              <p:nvPr/>
            </p:nvGrpSpPr>
            <p:grpSpPr>
              <a:xfrm>
                <a:off x="6881419" y="2257515"/>
                <a:ext cx="105756" cy="105756"/>
                <a:chOff x="2413166" y="2240280"/>
                <a:chExt cx="138097" cy="138097"/>
              </a:xfrm>
            </p:grpSpPr>
            <p:cxnSp>
              <p:nvCxnSpPr>
                <p:cNvPr id="1092" name="Straight Connector 1091">
                  <a:extLst>
                    <a:ext uri="{FF2B5EF4-FFF2-40B4-BE49-F238E27FC236}">
                      <a16:creationId xmlns:a16="http://schemas.microsoft.com/office/drawing/2014/main" id="{636532E3-CDF7-4D0E-913F-9777B3FA26F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59B1AE71-1396-4872-9A85-2EFC87291F9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3" name="Group 1082">
                <a:extLst>
                  <a:ext uri="{FF2B5EF4-FFF2-40B4-BE49-F238E27FC236}">
                    <a16:creationId xmlns:a16="http://schemas.microsoft.com/office/drawing/2014/main" id="{AD98D7BC-3125-479A-BB49-B1C3D5BD802B}"/>
                  </a:ext>
                </a:extLst>
              </p:cNvPr>
              <p:cNvGrpSpPr/>
              <p:nvPr/>
            </p:nvGrpSpPr>
            <p:grpSpPr>
              <a:xfrm>
                <a:off x="6904016" y="2257515"/>
                <a:ext cx="105756" cy="105756"/>
                <a:chOff x="2413166" y="2240280"/>
                <a:chExt cx="138097" cy="138097"/>
              </a:xfrm>
            </p:grpSpPr>
            <p:cxnSp>
              <p:nvCxnSpPr>
                <p:cNvPr id="1090" name="Straight Connector 1089">
                  <a:extLst>
                    <a:ext uri="{FF2B5EF4-FFF2-40B4-BE49-F238E27FC236}">
                      <a16:creationId xmlns:a16="http://schemas.microsoft.com/office/drawing/2014/main" id="{6F2263DE-A832-48DD-A0E2-F25F057ACC5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A306B58F-6E41-4710-8830-0AF49A4F08C5}"/>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4" name="Group 1083">
                <a:extLst>
                  <a:ext uri="{FF2B5EF4-FFF2-40B4-BE49-F238E27FC236}">
                    <a16:creationId xmlns:a16="http://schemas.microsoft.com/office/drawing/2014/main" id="{038CAD45-0F6E-445A-952A-0EB514ADF38C}"/>
                  </a:ext>
                </a:extLst>
              </p:cNvPr>
              <p:cNvGrpSpPr/>
              <p:nvPr/>
            </p:nvGrpSpPr>
            <p:grpSpPr>
              <a:xfrm>
                <a:off x="6927220" y="2257515"/>
                <a:ext cx="105756" cy="105756"/>
                <a:chOff x="2413166" y="2240280"/>
                <a:chExt cx="138097" cy="138097"/>
              </a:xfrm>
            </p:grpSpPr>
            <p:cxnSp>
              <p:nvCxnSpPr>
                <p:cNvPr id="1088" name="Straight Connector 1087">
                  <a:extLst>
                    <a:ext uri="{FF2B5EF4-FFF2-40B4-BE49-F238E27FC236}">
                      <a16:creationId xmlns:a16="http://schemas.microsoft.com/office/drawing/2014/main" id="{65D378C9-4C18-4CAA-A2B5-E9F4A0F54258}"/>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286764F6-33E8-4D70-8863-80125FCE694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85" name="Group 1084">
                <a:extLst>
                  <a:ext uri="{FF2B5EF4-FFF2-40B4-BE49-F238E27FC236}">
                    <a16:creationId xmlns:a16="http://schemas.microsoft.com/office/drawing/2014/main" id="{D4DF2847-6890-4469-AF23-441259822CAD}"/>
                  </a:ext>
                </a:extLst>
              </p:cNvPr>
              <p:cNvGrpSpPr/>
              <p:nvPr/>
            </p:nvGrpSpPr>
            <p:grpSpPr>
              <a:xfrm>
                <a:off x="6948132" y="2257515"/>
                <a:ext cx="105756" cy="105756"/>
                <a:chOff x="2413166" y="2240280"/>
                <a:chExt cx="138097" cy="138097"/>
              </a:xfrm>
            </p:grpSpPr>
            <p:cxnSp>
              <p:nvCxnSpPr>
                <p:cNvPr id="1086" name="Straight Connector 1085">
                  <a:extLst>
                    <a:ext uri="{FF2B5EF4-FFF2-40B4-BE49-F238E27FC236}">
                      <a16:creationId xmlns:a16="http://schemas.microsoft.com/office/drawing/2014/main" id="{6A1C22EE-D954-43E2-B33F-20003EF4E33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639EDD9E-9ED5-4A04-AD44-0B824595675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6" name="Group 985">
              <a:extLst>
                <a:ext uri="{FF2B5EF4-FFF2-40B4-BE49-F238E27FC236}">
                  <a16:creationId xmlns:a16="http://schemas.microsoft.com/office/drawing/2014/main" id="{4182A79F-8014-4FE5-A268-36A1A4DD8DB6}"/>
                </a:ext>
              </a:extLst>
            </p:cNvPr>
            <p:cNvGrpSpPr/>
            <p:nvPr/>
          </p:nvGrpSpPr>
          <p:grpSpPr>
            <a:xfrm>
              <a:off x="8830597" y="2448015"/>
              <a:ext cx="190735" cy="105756"/>
              <a:chOff x="6863153" y="2257515"/>
              <a:chExt cx="190735" cy="105756"/>
            </a:xfrm>
          </p:grpSpPr>
          <p:grpSp>
            <p:nvGrpSpPr>
              <p:cNvPr id="1066" name="Group 1065">
                <a:extLst>
                  <a:ext uri="{FF2B5EF4-FFF2-40B4-BE49-F238E27FC236}">
                    <a16:creationId xmlns:a16="http://schemas.microsoft.com/office/drawing/2014/main" id="{C2AAD0C5-3F71-41D2-9403-A1C8AE6CFB4E}"/>
                  </a:ext>
                </a:extLst>
              </p:cNvPr>
              <p:cNvGrpSpPr/>
              <p:nvPr/>
            </p:nvGrpSpPr>
            <p:grpSpPr>
              <a:xfrm>
                <a:off x="6863153" y="2257515"/>
                <a:ext cx="105756" cy="105756"/>
                <a:chOff x="2413166" y="2240280"/>
                <a:chExt cx="138097" cy="138097"/>
              </a:xfrm>
            </p:grpSpPr>
            <p:cxnSp>
              <p:nvCxnSpPr>
                <p:cNvPr id="1079" name="Straight Connector 1078">
                  <a:extLst>
                    <a:ext uri="{FF2B5EF4-FFF2-40B4-BE49-F238E27FC236}">
                      <a16:creationId xmlns:a16="http://schemas.microsoft.com/office/drawing/2014/main" id="{12D0E86B-6250-45A5-800F-A261A0BF9C6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4B6F5357-EE82-44EC-829A-0BDEAB5FC3D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7" name="Group 1066">
                <a:extLst>
                  <a:ext uri="{FF2B5EF4-FFF2-40B4-BE49-F238E27FC236}">
                    <a16:creationId xmlns:a16="http://schemas.microsoft.com/office/drawing/2014/main" id="{4BEB5F51-FD89-4F54-A4AA-96DA63BC5671}"/>
                  </a:ext>
                </a:extLst>
              </p:cNvPr>
              <p:cNvGrpSpPr/>
              <p:nvPr/>
            </p:nvGrpSpPr>
            <p:grpSpPr>
              <a:xfrm>
                <a:off x="6881419" y="2257515"/>
                <a:ext cx="105756" cy="105756"/>
                <a:chOff x="2413166" y="2240280"/>
                <a:chExt cx="138097" cy="138097"/>
              </a:xfrm>
            </p:grpSpPr>
            <p:cxnSp>
              <p:nvCxnSpPr>
                <p:cNvPr id="1077" name="Straight Connector 1076">
                  <a:extLst>
                    <a:ext uri="{FF2B5EF4-FFF2-40B4-BE49-F238E27FC236}">
                      <a16:creationId xmlns:a16="http://schemas.microsoft.com/office/drawing/2014/main" id="{F9C850FE-1EDC-4C30-9911-1FF26F5001EC}"/>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4A2201E1-A6BB-4E09-9E21-4732289BB97B}"/>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8" name="Group 1067">
                <a:extLst>
                  <a:ext uri="{FF2B5EF4-FFF2-40B4-BE49-F238E27FC236}">
                    <a16:creationId xmlns:a16="http://schemas.microsoft.com/office/drawing/2014/main" id="{C96C1B5C-1A57-4C08-91F6-DC59C9E125E2}"/>
                  </a:ext>
                </a:extLst>
              </p:cNvPr>
              <p:cNvGrpSpPr/>
              <p:nvPr/>
            </p:nvGrpSpPr>
            <p:grpSpPr>
              <a:xfrm>
                <a:off x="6904016" y="2257515"/>
                <a:ext cx="105756" cy="105756"/>
                <a:chOff x="2413166" y="2240280"/>
                <a:chExt cx="138097" cy="138097"/>
              </a:xfrm>
            </p:grpSpPr>
            <p:cxnSp>
              <p:nvCxnSpPr>
                <p:cNvPr id="1075" name="Straight Connector 1074">
                  <a:extLst>
                    <a:ext uri="{FF2B5EF4-FFF2-40B4-BE49-F238E27FC236}">
                      <a16:creationId xmlns:a16="http://schemas.microsoft.com/office/drawing/2014/main" id="{BA25D77F-3036-48E8-94D5-1753167F774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EFC77C6A-991F-4DBF-8C49-260E275D828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69" name="Group 1068">
                <a:extLst>
                  <a:ext uri="{FF2B5EF4-FFF2-40B4-BE49-F238E27FC236}">
                    <a16:creationId xmlns:a16="http://schemas.microsoft.com/office/drawing/2014/main" id="{5220194B-AD76-455A-9226-248D09A3912B}"/>
                  </a:ext>
                </a:extLst>
              </p:cNvPr>
              <p:cNvGrpSpPr/>
              <p:nvPr/>
            </p:nvGrpSpPr>
            <p:grpSpPr>
              <a:xfrm>
                <a:off x="6927220" y="2257515"/>
                <a:ext cx="105756" cy="105756"/>
                <a:chOff x="2413166" y="2240280"/>
                <a:chExt cx="138097" cy="138097"/>
              </a:xfrm>
            </p:grpSpPr>
            <p:cxnSp>
              <p:nvCxnSpPr>
                <p:cNvPr id="1073" name="Straight Connector 1072">
                  <a:extLst>
                    <a:ext uri="{FF2B5EF4-FFF2-40B4-BE49-F238E27FC236}">
                      <a16:creationId xmlns:a16="http://schemas.microsoft.com/office/drawing/2014/main" id="{473002F4-D6E3-4A6B-BED4-CBF2E178870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8C672AE4-1FC6-4F71-9ED9-4BC56F51D02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70" name="Group 1069">
                <a:extLst>
                  <a:ext uri="{FF2B5EF4-FFF2-40B4-BE49-F238E27FC236}">
                    <a16:creationId xmlns:a16="http://schemas.microsoft.com/office/drawing/2014/main" id="{AE62AFAD-A0C6-4EE5-A9A4-147AF394E602}"/>
                  </a:ext>
                </a:extLst>
              </p:cNvPr>
              <p:cNvGrpSpPr/>
              <p:nvPr/>
            </p:nvGrpSpPr>
            <p:grpSpPr>
              <a:xfrm>
                <a:off x="6948132" y="2257515"/>
                <a:ext cx="105756" cy="105756"/>
                <a:chOff x="2413166" y="2240280"/>
                <a:chExt cx="138097" cy="138097"/>
              </a:xfrm>
            </p:grpSpPr>
            <p:cxnSp>
              <p:nvCxnSpPr>
                <p:cNvPr id="1071" name="Straight Connector 1070">
                  <a:extLst>
                    <a:ext uri="{FF2B5EF4-FFF2-40B4-BE49-F238E27FC236}">
                      <a16:creationId xmlns:a16="http://schemas.microsoft.com/office/drawing/2014/main" id="{A4A813E2-AE99-488D-9F6C-81E987F893A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CA890137-4EF2-48C4-B7F7-DC6291679BE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7" name="Group 986">
              <a:extLst>
                <a:ext uri="{FF2B5EF4-FFF2-40B4-BE49-F238E27FC236}">
                  <a16:creationId xmlns:a16="http://schemas.microsoft.com/office/drawing/2014/main" id="{716CEF60-C1E6-4CAA-8293-7F69614BD2BD}"/>
                </a:ext>
              </a:extLst>
            </p:cNvPr>
            <p:cNvGrpSpPr/>
            <p:nvPr/>
          </p:nvGrpSpPr>
          <p:grpSpPr>
            <a:xfrm>
              <a:off x="8560446" y="2448015"/>
              <a:ext cx="190735" cy="105756"/>
              <a:chOff x="6863153" y="2257515"/>
              <a:chExt cx="190735" cy="105756"/>
            </a:xfrm>
          </p:grpSpPr>
          <p:grpSp>
            <p:nvGrpSpPr>
              <p:cNvPr id="1051" name="Group 1050">
                <a:extLst>
                  <a:ext uri="{FF2B5EF4-FFF2-40B4-BE49-F238E27FC236}">
                    <a16:creationId xmlns:a16="http://schemas.microsoft.com/office/drawing/2014/main" id="{76C4E914-E097-4B6F-A92A-E5139A695D70}"/>
                  </a:ext>
                </a:extLst>
              </p:cNvPr>
              <p:cNvGrpSpPr/>
              <p:nvPr/>
            </p:nvGrpSpPr>
            <p:grpSpPr>
              <a:xfrm>
                <a:off x="6863153" y="2257515"/>
                <a:ext cx="105756" cy="105756"/>
                <a:chOff x="2413166" y="2240280"/>
                <a:chExt cx="138097" cy="138097"/>
              </a:xfrm>
            </p:grpSpPr>
            <p:cxnSp>
              <p:nvCxnSpPr>
                <p:cNvPr id="1064" name="Straight Connector 1063">
                  <a:extLst>
                    <a:ext uri="{FF2B5EF4-FFF2-40B4-BE49-F238E27FC236}">
                      <a16:creationId xmlns:a16="http://schemas.microsoft.com/office/drawing/2014/main" id="{8E0FFBAC-FFF2-4D8B-9F25-0CF13327C50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646C9416-B1C5-4434-8F9C-107AD1B9927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2" name="Group 1051">
                <a:extLst>
                  <a:ext uri="{FF2B5EF4-FFF2-40B4-BE49-F238E27FC236}">
                    <a16:creationId xmlns:a16="http://schemas.microsoft.com/office/drawing/2014/main" id="{2AB11B3F-FD57-4B73-AA67-D2324F4AC119}"/>
                  </a:ext>
                </a:extLst>
              </p:cNvPr>
              <p:cNvGrpSpPr/>
              <p:nvPr/>
            </p:nvGrpSpPr>
            <p:grpSpPr>
              <a:xfrm>
                <a:off x="6881419" y="2257515"/>
                <a:ext cx="105756" cy="105756"/>
                <a:chOff x="2413166" y="2240280"/>
                <a:chExt cx="138097" cy="138097"/>
              </a:xfrm>
            </p:grpSpPr>
            <p:cxnSp>
              <p:nvCxnSpPr>
                <p:cNvPr id="1062" name="Straight Connector 1061">
                  <a:extLst>
                    <a:ext uri="{FF2B5EF4-FFF2-40B4-BE49-F238E27FC236}">
                      <a16:creationId xmlns:a16="http://schemas.microsoft.com/office/drawing/2014/main" id="{727ED84A-4764-4C6F-9744-6627513FA26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089AB580-1729-40E7-B27A-AD2AD7230FE2}"/>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3" name="Group 1052">
                <a:extLst>
                  <a:ext uri="{FF2B5EF4-FFF2-40B4-BE49-F238E27FC236}">
                    <a16:creationId xmlns:a16="http://schemas.microsoft.com/office/drawing/2014/main" id="{ED30B33D-790E-49DD-9583-AFEE1AF67656}"/>
                  </a:ext>
                </a:extLst>
              </p:cNvPr>
              <p:cNvGrpSpPr/>
              <p:nvPr/>
            </p:nvGrpSpPr>
            <p:grpSpPr>
              <a:xfrm>
                <a:off x="6904016" y="2257515"/>
                <a:ext cx="105756" cy="105756"/>
                <a:chOff x="2413166" y="2240280"/>
                <a:chExt cx="138097" cy="138097"/>
              </a:xfrm>
            </p:grpSpPr>
            <p:cxnSp>
              <p:nvCxnSpPr>
                <p:cNvPr id="1060" name="Straight Connector 1059">
                  <a:extLst>
                    <a:ext uri="{FF2B5EF4-FFF2-40B4-BE49-F238E27FC236}">
                      <a16:creationId xmlns:a16="http://schemas.microsoft.com/office/drawing/2014/main" id="{0B450487-2FF9-46F2-BA78-83448697AB6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0C36C989-17D4-4E05-B3A6-C489F1CB893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4" name="Group 1053">
                <a:extLst>
                  <a:ext uri="{FF2B5EF4-FFF2-40B4-BE49-F238E27FC236}">
                    <a16:creationId xmlns:a16="http://schemas.microsoft.com/office/drawing/2014/main" id="{B7B8699F-37B3-439A-8834-944412A1BA20}"/>
                  </a:ext>
                </a:extLst>
              </p:cNvPr>
              <p:cNvGrpSpPr/>
              <p:nvPr/>
            </p:nvGrpSpPr>
            <p:grpSpPr>
              <a:xfrm>
                <a:off x="6927220" y="2257515"/>
                <a:ext cx="105756" cy="105756"/>
                <a:chOff x="2413166" y="2240280"/>
                <a:chExt cx="138097" cy="138097"/>
              </a:xfrm>
            </p:grpSpPr>
            <p:cxnSp>
              <p:nvCxnSpPr>
                <p:cNvPr id="1058" name="Straight Connector 1057">
                  <a:extLst>
                    <a:ext uri="{FF2B5EF4-FFF2-40B4-BE49-F238E27FC236}">
                      <a16:creationId xmlns:a16="http://schemas.microsoft.com/office/drawing/2014/main" id="{499C1E74-63A7-4AC2-B84F-1DCAA11188F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EB10872D-4DE6-46A6-B14E-B3731B1B01A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55" name="Group 1054">
                <a:extLst>
                  <a:ext uri="{FF2B5EF4-FFF2-40B4-BE49-F238E27FC236}">
                    <a16:creationId xmlns:a16="http://schemas.microsoft.com/office/drawing/2014/main" id="{8DE33576-98C8-4720-96CA-7C0A1BE990F8}"/>
                  </a:ext>
                </a:extLst>
              </p:cNvPr>
              <p:cNvGrpSpPr/>
              <p:nvPr/>
            </p:nvGrpSpPr>
            <p:grpSpPr>
              <a:xfrm>
                <a:off x="6948132" y="2257515"/>
                <a:ext cx="105756" cy="105756"/>
                <a:chOff x="2413166" y="2240280"/>
                <a:chExt cx="138097" cy="138097"/>
              </a:xfrm>
            </p:grpSpPr>
            <p:cxnSp>
              <p:nvCxnSpPr>
                <p:cNvPr id="1056" name="Straight Connector 1055">
                  <a:extLst>
                    <a:ext uri="{FF2B5EF4-FFF2-40B4-BE49-F238E27FC236}">
                      <a16:creationId xmlns:a16="http://schemas.microsoft.com/office/drawing/2014/main" id="{507164ED-A6A1-44D6-A7B1-0F45EB8DC32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95C5641E-4588-4FF6-8655-C6600749B3C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grpSp>
          <p:nvGrpSpPr>
            <p:cNvPr id="988" name="Group 987">
              <a:extLst>
                <a:ext uri="{FF2B5EF4-FFF2-40B4-BE49-F238E27FC236}">
                  <a16:creationId xmlns:a16="http://schemas.microsoft.com/office/drawing/2014/main" id="{5470A614-18C2-47FD-9C9B-8F7A9E02D7BF}"/>
                </a:ext>
              </a:extLst>
            </p:cNvPr>
            <p:cNvGrpSpPr/>
            <p:nvPr/>
          </p:nvGrpSpPr>
          <p:grpSpPr>
            <a:xfrm>
              <a:off x="7530919" y="2292786"/>
              <a:ext cx="105756" cy="105756"/>
              <a:chOff x="2413166" y="2240280"/>
              <a:chExt cx="138097" cy="138097"/>
            </a:xfrm>
          </p:grpSpPr>
          <p:cxnSp>
            <p:nvCxnSpPr>
              <p:cNvPr id="1049" name="Straight Connector 1048">
                <a:extLst>
                  <a:ext uri="{FF2B5EF4-FFF2-40B4-BE49-F238E27FC236}">
                    <a16:creationId xmlns:a16="http://schemas.microsoft.com/office/drawing/2014/main" id="{90057D45-0E50-4241-8310-06CDA0CB789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E3EF005D-5D1B-4093-BDBE-5F0BF477CEA1}"/>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89" name="Group 988">
              <a:extLst>
                <a:ext uri="{FF2B5EF4-FFF2-40B4-BE49-F238E27FC236}">
                  <a16:creationId xmlns:a16="http://schemas.microsoft.com/office/drawing/2014/main" id="{8F92D731-91FF-4A69-B21F-D1ABA2E655CC}"/>
                </a:ext>
              </a:extLst>
            </p:cNvPr>
            <p:cNvGrpSpPr/>
            <p:nvPr/>
          </p:nvGrpSpPr>
          <p:grpSpPr>
            <a:xfrm>
              <a:off x="7564981" y="2301829"/>
              <a:ext cx="105756" cy="105756"/>
              <a:chOff x="2413166" y="2240280"/>
              <a:chExt cx="138097" cy="138097"/>
            </a:xfrm>
          </p:grpSpPr>
          <p:cxnSp>
            <p:nvCxnSpPr>
              <p:cNvPr id="1047" name="Straight Connector 1046">
                <a:extLst>
                  <a:ext uri="{FF2B5EF4-FFF2-40B4-BE49-F238E27FC236}">
                    <a16:creationId xmlns:a16="http://schemas.microsoft.com/office/drawing/2014/main" id="{A5B2F5E1-B9A2-46F5-A603-341084BFF91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2D7732D8-E5C9-430C-8A7B-11CE603FDDE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0" name="Group 989">
              <a:extLst>
                <a:ext uri="{FF2B5EF4-FFF2-40B4-BE49-F238E27FC236}">
                  <a16:creationId xmlns:a16="http://schemas.microsoft.com/office/drawing/2014/main" id="{FF7FD030-5BE9-4EA9-B800-5D8D2E22F46F}"/>
                </a:ext>
              </a:extLst>
            </p:cNvPr>
            <p:cNvGrpSpPr/>
            <p:nvPr/>
          </p:nvGrpSpPr>
          <p:grpSpPr>
            <a:xfrm>
              <a:off x="7588051" y="2301829"/>
              <a:ext cx="105756" cy="105756"/>
              <a:chOff x="2413166" y="2240280"/>
              <a:chExt cx="138097" cy="138097"/>
            </a:xfrm>
          </p:grpSpPr>
          <p:cxnSp>
            <p:nvCxnSpPr>
              <p:cNvPr id="1045" name="Straight Connector 1044">
                <a:extLst>
                  <a:ext uri="{FF2B5EF4-FFF2-40B4-BE49-F238E27FC236}">
                    <a16:creationId xmlns:a16="http://schemas.microsoft.com/office/drawing/2014/main" id="{1563E277-28AB-4B56-9FD1-7922D0039CA5}"/>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9F8E1DA2-CCF0-4F85-A6AC-4FD841DE4E3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1" name="Group 990">
              <a:extLst>
                <a:ext uri="{FF2B5EF4-FFF2-40B4-BE49-F238E27FC236}">
                  <a16:creationId xmlns:a16="http://schemas.microsoft.com/office/drawing/2014/main" id="{305D2B57-C125-4420-B1B1-2DF92BA7875B}"/>
                </a:ext>
              </a:extLst>
            </p:cNvPr>
            <p:cNvGrpSpPr/>
            <p:nvPr/>
          </p:nvGrpSpPr>
          <p:grpSpPr>
            <a:xfrm>
              <a:off x="7616016" y="2326594"/>
              <a:ext cx="105756" cy="105756"/>
              <a:chOff x="2413166" y="2240280"/>
              <a:chExt cx="138097" cy="138097"/>
            </a:xfrm>
          </p:grpSpPr>
          <p:cxnSp>
            <p:nvCxnSpPr>
              <p:cNvPr id="1043" name="Straight Connector 1042">
                <a:extLst>
                  <a:ext uri="{FF2B5EF4-FFF2-40B4-BE49-F238E27FC236}">
                    <a16:creationId xmlns:a16="http://schemas.microsoft.com/office/drawing/2014/main" id="{BFC94CA5-66C8-44C4-B2CA-16D88BA0EA3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4E6E0999-12DD-4877-A09E-1DB6BEBDF15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2" name="Group 991">
              <a:extLst>
                <a:ext uri="{FF2B5EF4-FFF2-40B4-BE49-F238E27FC236}">
                  <a16:creationId xmlns:a16="http://schemas.microsoft.com/office/drawing/2014/main" id="{A68F183A-E2F7-4C54-859A-CA207C6C1A20}"/>
                </a:ext>
              </a:extLst>
            </p:cNvPr>
            <p:cNvGrpSpPr/>
            <p:nvPr/>
          </p:nvGrpSpPr>
          <p:grpSpPr>
            <a:xfrm>
              <a:off x="7643003" y="2326594"/>
              <a:ext cx="105756" cy="105756"/>
              <a:chOff x="2413166" y="2240280"/>
              <a:chExt cx="138097" cy="138097"/>
            </a:xfrm>
          </p:grpSpPr>
          <p:cxnSp>
            <p:nvCxnSpPr>
              <p:cNvPr id="1041" name="Straight Connector 1040">
                <a:extLst>
                  <a:ext uri="{FF2B5EF4-FFF2-40B4-BE49-F238E27FC236}">
                    <a16:creationId xmlns:a16="http://schemas.microsoft.com/office/drawing/2014/main" id="{B4D05C9E-7F04-4457-A019-752FE8826AA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8BFE4E8C-C46D-4E75-933A-3C9D22E48FFA}"/>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3" name="Group 992">
              <a:extLst>
                <a:ext uri="{FF2B5EF4-FFF2-40B4-BE49-F238E27FC236}">
                  <a16:creationId xmlns:a16="http://schemas.microsoft.com/office/drawing/2014/main" id="{3AEC63EB-DC4D-402C-AE20-2E55A363EA47}"/>
                </a:ext>
              </a:extLst>
            </p:cNvPr>
            <p:cNvGrpSpPr/>
            <p:nvPr/>
          </p:nvGrpSpPr>
          <p:grpSpPr>
            <a:xfrm>
              <a:off x="7797655" y="2362789"/>
              <a:ext cx="105756" cy="105756"/>
              <a:chOff x="2413166" y="2240280"/>
              <a:chExt cx="138097" cy="138097"/>
            </a:xfrm>
          </p:grpSpPr>
          <p:cxnSp>
            <p:nvCxnSpPr>
              <p:cNvPr id="1039" name="Straight Connector 1038">
                <a:extLst>
                  <a:ext uri="{FF2B5EF4-FFF2-40B4-BE49-F238E27FC236}">
                    <a16:creationId xmlns:a16="http://schemas.microsoft.com/office/drawing/2014/main" id="{872D7B52-DEE8-4633-9721-3420C3E4258E}"/>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D74E3D02-D6AE-4F24-BA8D-E15BABDCBE2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4" name="Group 993">
              <a:extLst>
                <a:ext uri="{FF2B5EF4-FFF2-40B4-BE49-F238E27FC236}">
                  <a16:creationId xmlns:a16="http://schemas.microsoft.com/office/drawing/2014/main" id="{5B8AEC08-CCCB-456D-9100-5A0EAADEABCB}"/>
                </a:ext>
              </a:extLst>
            </p:cNvPr>
            <p:cNvGrpSpPr/>
            <p:nvPr/>
          </p:nvGrpSpPr>
          <p:grpSpPr>
            <a:xfrm>
              <a:off x="7830834" y="2362789"/>
              <a:ext cx="105756" cy="105756"/>
              <a:chOff x="2413166" y="2240280"/>
              <a:chExt cx="138097" cy="138097"/>
            </a:xfrm>
          </p:grpSpPr>
          <p:cxnSp>
            <p:nvCxnSpPr>
              <p:cNvPr id="1037" name="Straight Connector 1036">
                <a:extLst>
                  <a:ext uri="{FF2B5EF4-FFF2-40B4-BE49-F238E27FC236}">
                    <a16:creationId xmlns:a16="http://schemas.microsoft.com/office/drawing/2014/main" id="{008E0249-3677-4C91-B311-4B975E8D2DD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76C67071-5E46-44E5-8DAA-3CEA2E986088}"/>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5" name="Group 994">
              <a:extLst>
                <a:ext uri="{FF2B5EF4-FFF2-40B4-BE49-F238E27FC236}">
                  <a16:creationId xmlns:a16="http://schemas.microsoft.com/office/drawing/2014/main" id="{EBB6624B-401C-4FC8-93E9-B937FE14C727}"/>
                </a:ext>
              </a:extLst>
            </p:cNvPr>
            <p:cNvGrpSpPr/>
            <p:nvPr/>
          </p:nvGrpSpPr>
          <p:grpSpPr>
            <a:xfrm>
              <a:off x="7851707" y="2362789"/>
              <a:ext cx="105756" cy="105756"/>
              <a:chOff x="2413166" y="2240280"/>
              <a:chExt cx="138097" cy="138097"/>
            </a:xfrm>
          </p:grpSpPr>
          <p:cxnSp>
            <p:nvCxnSpPr>
              <p:cNvPr id="1035" name="Straight Connector 1034">
                <a:extLst>
                  <a:ext uri="{FF2B5EF4-FFF2-40B4-BE49-F238E27FC236}">
                    <a16:creationId xmlns:a16="http://schemas.microsoft.com/office/drawing/2014/main" id="{A4F12CD2-38CD-4959-BB70-31DC91944AA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EF0BD579-FB27-4508-8A4F-F86FE810884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6" name="Group 995">
              <a:extLst>
                <a:ext uri="{FF2B5EF4-FFF2-40B4-BE49-F238E27FC236}">
                  <a16:creationId xmlns:a16="http://schemas.microsoft.com/office/drawing/2014/main" id="{289A7561-21E9-4580-B848-18A720B30625}"/>
                </a:ext>
              </a:extLst>
            </p:cNvPr>
            <p:cNvGrpSpPr/>
            <p:nvPr/>
          </p:nvGrpSpPr>
          <p:grpSpPr>
            <a:xfrm>
              <a:off x="7871912" y="2362789"/>
              <a:ext cx="105756" cy="105756"/>
              <a:chOff x="2413166" y="2240280"/>
              <a:chExt cx="138097" cy="138097"/>
            </a:xfrm>
          </p:grpSpPr>
          <p:cxnSp>
            <p:nvCxnSpPr>
              <p:cNvPr id="1033" name="Straight Connector 1032">
                <a:extLst>
                  <a:ext uri="{FF2B5EF4-FFF2-40B4-BE49-F238E27FC236}">
                    <a16:creationId xmlns:a16="http://schemas.microsoft.com/office/drawing/2014/main" id="{5CCA3FE3-FD3C-4D39-B23A-A9EE80F2D0C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62D2348D-A330-46BF-8AAB-D2ACAE26243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7" name="Group 996">
              <a:extLst>
                <a:ext uri="{FF2B5EF4-FFF2-40B4-BE49-F238E27FC236}">
                  <a16:creationId xmlns:a16="http://schemas.microsoft.com/office/drawing/2014/main" id="{F3CC01E7-9E3C-4C1E-9928-8E6F46BA9040}"/>
                </a:ext>
              </a:extLst>
            </p:cNvPr>
            <p:cNvGrpSpPr/>
            <p:nvPr/>
          </p:nvGrpSpPr>
          <p:grpSpPr>
            <a:xfrm>
              <a:off x="7946825" y="2386218"/>
              <a:ext cx="105756" cy="105756"/>
              <a:chOff x="2413166" y="2240280"/>
              <a:chExt cx="138097" cy="138097"/>
            </a:xfrm>
          </p:grpSpPr>
          <p:cxnSp>
            <p:nvCxnSpPr>
              <p:cNvPr id="1031" name="Straight Connector 1030">
                <a:extLst>
                  <a:ext uri="{FF2B5EF4-FFF2-40B4-BE49-F238E27FC236}">
                    <a16:creationId xmlns:a16="http://schemas.microsoft.com/office/drawing/2014/main" id="{6FF0963C-6566-439F-8DAF-3F41459E285D}"/>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BD8BF132-4A8A-447A-97CC-168B0D83DBF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8" name="Group 997">
              <a:extLst>
                <a:ext uri="{FF2B5EF4-FFF2-40B4-BE49-F238E27FC236}">
                  <a16:creationId xmlns:a16="http://schemas.microsoft.com/office/drawing/2014/main" id="{6D7F49CD-C98B-48B8-B4E9-FA5566FEA7FC}"/>
                </a:ext>
              </a:extLst>
            </p:cNvPr>
            <p:cNvGrpSpPr/>
            <p:nvPr/>
          </p:nvGrpSpPr>
          <p:grpSpPr>
            <a:xfrm>
              <a:off x="7900155" y="2361453"/>
              <a:ext cx="105756" cy="105756"/>
              <a:chOff x="2413166" y="2240280"/>
              <a:chExt cx="138097" cy="138097"/>
            </a:xfrm>
          </p:grpSpPr>
          <p:cxnSp>
            <p:nvCxnSpPr>
              <p:cNvPr id="1029" name="Straight Connector 1028">
                <a:extLst>
                  <a:ext uri="{FF2B5EF4-FFF2-40B4-BE49-F238E27FC236}">
                    <a16:creationId xmlns:a16="http://schemas.microsoft.com/office/drawing/2014/main" id="{F4CF822B-5EBA-493C-B5C0-24C5D9D051BB}"/>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512EEA10-9022-4A06-A667-B9DABF15B74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3B639D2A-1964-4169-A7EE-FA721EEC98FA}"/>
                </a:ext>
              </a:extLst>
            </p:cNvPr>
            <p:cNvGrpSpPr/>
            <p:nvPr/>
          </p:nvGrpSpPr>
          <p:grpSpPr>
            <a:xfrm>
              <a:off x="8126488" y="2405268"/>
              <a:ext cx="105756" cy="105756"/>
              <a:chOff x="2413166" y="2240280"/>
              <a:chExt cx="138097" cy="138097"/>
            </a:xfrm>
          </p:grpSpPr>
          <p:cxnSp>
            <p:nvCxnSpPr>
              <p:cNvPr id="1027" name="Straight Connector 1026">
                <a:extLst>
                  <a:ext uri="{FF2B5EF4-FFF2-40B4-BE49-F238E27FC236}">
                    <a16:creationId xmlns:a16="http://schemas.microsoft.com/office/drawing/2014/main" id="{79EAC426-56AF-4CDE-9A16-C32700FDDEB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E7A5527E-BDC0-4C96-A965-C5B6EFAE0087}"/>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FB13D113-F01F-4A93-9199-80536D604CAA}"/>
                </a:ext>
              </a:extLst>
            </p:cNvPr>
            <p:cNvGrpSpPr/>
            <p:nvPr/>
          </p:nvGrpSpPr>
          <p:grpSpPr>
            <a:xfrm>
              <a:off x="8263881" y="2449083"/>
              <a:ext cx="105756" cy="105756"/>
              <a:chOff x="2413166" y="2240280"/>
              <a:chExt cx="138097" cy="138097"/>
            </a:xfrm>
          </p:grpSpPr>
          <p:cxnSp>
            <p:nvCxnSpPr>
              <p:cNvPr id="1025" name="Straight Connector 1024">
                <a:extLst>
                  <a:ext uri="{FF2B5EF4-FFF2-40B4-BE49-F238E27FC236}">
                    <a16:creationId xmlns:a16="http://schemas.microsoft.com/office/drawing/2014/main" id="{8864F9BD-0567-4416-9624-0CAD6BA0F196}"/>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B2462F00-628F-47F3-9578-42B4A10A8F94}"/>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1" name="Group 1000">
              <a:extLst>
                <a:ext uri="{FF2B5EF4-FFF2-40B4-BE49-F238E27FC236}">
                  <a16:creationId xmlns:a16="http://schemas.microsoft.com/office/drawing/2014/main" id="{3ADB7C94-778D-48B2-B78A-B9FA9BA3AD39}"/>
                </a:ext>
              </a:extLst>
            </p:cNvPr>
            <p:cNvGrpSpPr/>
            <p:nvPr/>
          </p:nvGrpSpPr>
          <p:grpSpPr>
            <a:xfrm>
              <a:off x="8287190" y="2449083"/>
              <a:ext cx="105756" cy="105756"/>
              <a:chOff x="2413166" y="2240280"/>
              <a:chExt cx="138097" cy="138097"/>
            </a:xfrm>
          </p:grpSpPr>
          <p:cxnSp>
            <p:nvCxnSpPr>
              <p:cNvPr id="1023" name="Straight Connector 1022">
                <a:extLst>
                  <a:ext uri="{FF2B5EF4-FFF2-40B4-BE49-F238E27FC236}">
                    <a16:creationId xmlns:a16="http://schemas.microsoft.com/office/drawing/2014/main" id="{149CFE37-12E0-4EF9-908C-FDED912036A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B2828BB4-34AD-42B8-B31B-565668AFDCBC}"/>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2" name="Group 1001">
              <a:extLst>
                <a:ext uri="{FF2B5EF4-FFF2-40B4-BE49-F238E27FC236}">
                  <a16:creationId xmlns:a16="http://schemas.microsoft.com/office/drawing/2014/main" id="{565B104E-D154-4B51-990F-98CFDFB3C526}"/>
                </a:ext>
              </a:extLst>
            </p:cNvPr>
            <p:cNvGrpSpPr/>
            <p:nvPr/>
          </p:nvGrpSpPr>
          <p:grpSpPr>
            <a:xfrm>
              <a:off x="8304123" y="2449083"/>
              <a:ext cx="105756" cy="105756"/>
              <a:chOff x="2413166" y="2240280"/>
              <a:chExt cx="138097" cy="138097"/>
            </a:xfrm>
          </p:grpSpPr>
          <p:cxnSp>
            <p:nvCxnSpPr>
              <p:cNvPr id="1021" name="Straight Connector 1020">
                <a:extLst>
                  <a:ext uri="{FF2B5EF4-FFF2-40B4-BE49-F238E27FC236}">
                    <a16:creationId xmlns:a16="http://schemas.microsoft.com/office/drawing/2014/main" id="{BB21F3D9-68CF-4F2D-B954-DA9C1D6F7867}"/>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E9C89695-9DCE-40A5-A93B-9A690FCA1089}"/>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3" name="Group 1002">
              <a:extLst>
                <a:ext uri="{FF2B5EF4-FFF2-40B4-BE49-F238E27FC236}">
                  <a16:creationId xmlns:a16="http://schemas.microsoft.com/office/drawing/2014/main" id="{34C9F685-777E-4D24-BCAB-7C9A9054C0E8}"/>
                </a:ext>
              </a:extLst>
            </p:cNvPr>
            <p:cNvGrpSpPr/>
            <p:nvPr/>
          </p:nvGrpSpPr>
          <p:grpSpPr>
            <a:xfrm>
              <a:off x="8474641" y="2449083"/>
              <a:ext cx="105756" cy="105756"/>
              <a:chOff x="2413166" y="2240280"/>
              <a:chExt cx="138097" cy="138097"/>
            </a:xfrm>
          </p:grpSpPr>
          <p:cxnSp>
            <p:nvCxnSpPr>
              <p:cNvPr id="1019" name="Straight Connector 1018">
                <a:extLst>
                  <a:ext uri="{FF2B5EF4-FFF2-40B4-BE49-F238E27FC236}">
                    <a16:creationId xmlns:a16="http://schemas.microsoft.com/office/drawing/2014/main" id="{79B2C9CB-D12C-48B2-9830-828ADF82E14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20" name="Straight Connector 1019">
                <a:extLst>
                  <a:ext uri="{FF2B5EF4-FFF2-40B4-BE49-F238E27FC236}">
                    <a16:creationId xmlns:a16="http://schemas.microsoft.com/office/drawing/2014/main" id="{568D3F21-92D8-4053-8E03-05E4073FF23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4" name="Group 1003">
              <a:extLst>
                <a:ext uri="{FF2B5EF4-FFF2-40B4-BE49-F238E27FC236}">
                  <a16:creationId xmlns:a16="http://schemas.microsoft.com/office/drawing/2014/main" id="{31E82071-E161-4720-AD37-22C9E8866AF0}"/>
                </a:ext>
              </a:extLst>
            </p:cNvPr>
            <p:cNvGrpSpPr/>
            <p:nvPr/>
          </p:nvGrpSpPr>
          <p:grpSpPr>
            <a:xfrm>
              <a:off x="8751046" y="2449083"/>
              <a:ext cx="105756" cy="105756"/>
              <a:chOff x="2413166" y="2240280"/>
              <a:chExt cx="138097" cy="138097"/>
            </a:xfrm>
          </p:grpSpPr>
          <p:cxnSp>
            <p:nvCxnSpPr>
              <p:cNvPr id="1017" name="Straight Connector 1016">
                <a:extLst>
                  <a:ext uri="{FF2B5EF4-FFF2-40B4-BE49-F238E27FC236}">
                    <a16:creationId xmlns:a16="http://schemas.microsoft.com/office/drawing/2014/main" id="{9D5E73FA-8FE9-420C-970E-EDC315EF6A51}"/>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a:extLst>
                  <a:ext uri="{FF2B5EF4-FFF2-40B4-BE49-F238E27FC236}">
                    <a16:creationId xmlns:a16="http://schemas.microsoft.com/office/drawing/2014/main" id="{DA577713-F286-4FD0-A190-9509A25B68BE}"/>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5" name="Group 1004">
              <a:extLst>
                <a:ext uri="{FF2B5EF4-FFF2-40B4-BE49-F238E27FC236}">
                  <a16:creationId xmlns:a16="http://schemas.microsoft.com/office/drawing/2014/main" id="{345AC043-91D8-4B9D-98C5-4FBB84378EF8}"/>
                </a:ext>
              </a:extLst>
            </p:cNvPr>
            <p:cNvGrpSpPr/>
            <p:nvPr/>
          </p:nvGrpSpPr>
          <p:grpSpPr>
            <a:xfrm>
              <a:off x="8777719" y="2449083"/>
              <a:ext cx="105756" cy="105756"/>
              <a:chOff x="2413166" y="2240280"/>
              <a:chExt cx="138097" cy="138097"/>
            </a:xfrm>
          </p:grpSpPr>
          <p:cxnSp>
            <p:nvCxnSpPr>
              <p:cNvPr id="1015" name="Straight Connector 1014">
                <a:extLst>
                  <a:ext uri="{FF2B5EF4-FFF2-40B4-BE49-F238E27FC236}">
                    <a16:creationId xmlns:a16="http://schemas.microsoft.com/office/drawing/2014/main" id="{D284F593-C2D2-43E8-BAD3-ECDBE49F236A}"/>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6" name="Straight Connector 1015">
                <a:extLst>
                  <a:ext uri="{FF2B5EF4-FFF2-40B4-BE49-F238E27FC236}">
                    <a16:creationId xmlns:a16="http://schemas.microsoft.com/office/drawing/2014/main" id="{435C7A6C-5C2C-43C0-BD85-A0DD38527B0F}"/>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6" name="Group 1005">
              <a:extLst>
                <a:ext uri="{FF2B5EF4-FFF2-40B4-BE49-F238E27FC236}">
                  <a16:creationId xmlns:a16="http://schemas.microsoft.com/office/drawing/2014/main" id="{AA69ACED-C4FA-4C89-B81F-9B0848EB1CBB}"/>
                </a:ext>
              </a:extLst>
            </p:cNvPr>
            <p:cNvGrpSpPr/>
            <p:nvPr/>
          </p:nvGrpSpPr>
          <p:grpSpPr>
            <a:xfrm>
              <a:off x="9010104" y="2449083"/>
              <a:ext cx="105756" cy="105756"/>
              <a:chOff x="2413166" y="2240280"/>
              <a:chExt cx="138097" cy="138097"/>
            </a:xfrm>
          </p:grpSpPr>
          <p:cxnSp>
            <p:nvCxnSpPr>
              <p:cNvPr id="1013" name="Straight Connector 1012">
                <a:extLst>
                  <a:ext uri="{FF2B5EF4-FFF2-40B4-BE49-F238E27FC236}">
                    <a16:creationId xmlns:a16="http://schemas.microsoft.com/office/drawing/2014/main" id="{A75DBD91-A6A6-4126-B05E-849E05AE0540}"/>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4" name="Straight Connector 1013">
                <a:extLst>
                  <a:ext uri="{FF2B5EF4-FFF2-40B4-BE49-F238E27FC236}">
                    <a16:creationId xmlns:a16="http://schemas.microsoft.com/office/drawing/2014/main" id="{941E0D38-AA57-4D49-86FA-D96A2952CA5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7" name="Group 1006">
              <a:extLst>
                <a:ext uri="{FF2B5EF4-FFF2-40B4-BE49-F238E27FC236}">
                  <a16:creationId xmlns:a16="http://schemas.microsoft.com/office/drawing/2014/main" id="{AFBF67B0-FBE5-4EA4-B543-02DFEE111DDB}"/>
                </a:ext>
              </a:extLst>
            </p:cNvPr>
            <p:cNvGrpSpPr/>
            <p:nvPr/>
          </p:nvGrpSpPr>
          <p:grpSpPr>
            <a:xfrm>
              <a:off x="9021043" y="2449083"/>
              <a:ext cx="105756" cy="105756"/>
              <a:chOff x="2413166" y="2240280"/>
              <a:chExt cx="138097" cy="138097"/>
            </a:xfrm>
          </p:grpSpPr>
          <p:cxnSp>
            <p:nvCxnSpPr>
              <p:cNvPr id="1011" name="Straight Connector 1010">
                <a:extLst>
                  <a:ext uri="{FF2B5EF4-FFF2-40B4-BE49-F238E27FC236}">
                    <a16:creationId xmlns:a16="http://schemas.microsoft.com/office/drawing/2014/main" id="{8E20571B-05B0-4E4A-9239-985BB9113C89}"/>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a:extLst>
                  <a:ext uri="{FF2B5EF4-FFF2-40B4-BE49-F238E27FC236}">
                    <a16:creationId xmlns:a16="http://schemas.microsoft.com/office/drawing/2014/main" id="{FAE76CD7-DFD7-46C1-9FBB-AD28716FEFB0}"/>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08" name="Group 1007">
              <a:extLst>
                <a:ext uri="{FF2B5EF4-FFF2-40B4-BE49-F238E27FC236}">
                  <a16:creationId xmlns:a16="http://schemas.microsoft.com/office/drawing/2014/main" id="{30AB0162-4C46-4C81-BA60-465E31223BC4}"/>
                </a:ext>
              </a:extLst>
            </p:cNvPr>
            <p:cNvGrpSpPr/>
            <p:nvPr/>
          </p:nvGrpSpPr>
          <p:grpSpPr>
            <a:xfrm>
              <a:off x="9091521" y="2449083"/>
              <a:ext cx="105756" cy="105756"/>
              <a:chOff x="2413166" y="2240280"/>
              <a:chExt cx="138097" cy="138097"/>
            </a:xfrm>
          </p:grpSpPr>
          <p:cxnSp>
            <p:nvCxnSpPr>
              <p:cNvPr id="1009" name="Straight Connector 1008">
                <a:extLst>
                  <a:ext uri="{FF2B5EF4-FFF2-40B4-BE49-F238E27FC236}">
                    <a16:creationId xmlns:a16="http://schemas.microsoft.com/office/drawing/2014/main" id="{567B06E1-3E81-41B9-A8A6-8702A73E1914}"/>
                  </a:ext>
                </a:extLst>
              </p:cNvPr>
              <p:cNvCxnSpPr>
                <a:cxnSpLocks/>
              </p:cNvCxnSpPr>
              <p:nvPr/>
            </p:nvCxnSpPr>
            <p:spPr>
              <a:xfrm>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id="{8A5F492E-9C2C-4C13-A0E5-4664E3CAEEAD}"/>
                  </a:ext>
                </a:extLst>
              </p:cNvPr>
              <p:cNvCxnSpPr>
                <a:cxnSpLocks/>
              </p:cNvCxnSpPr>
              <p:nvPr/>
            </p:nvCxnSpPr>
            <p:spPr>
              <a:xfrm rot="16200000">
                <a:off x="2482215" y="2240280"/>
                <a:ext cx="0" cy="1380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789" name="TextBox 1788">
            <a:extLst>
              <a:ext uri="{FF2B5EF4-FFF2-40B4-BE49-F238E27FC236}">
                <a16:creationId xmlns:a16="http://schemas.microsoft.com/office/drawing/2014/main" id="{F245D587-800B-488C-BA29-0E36E4E94B20}"/>
              </a:ext>
            </a:extLst>
          </p:cNvPr>
          <p:cNvSpPr txBox="1"/>
          <p:nvPr/>
        </p:nvSpPr>
        <p:spPr>
          <a:xfrm>
            <a:off x="8993933" y="3436268"/>
            <a:ext cx="751840" cy="51028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Krub"/>
                <a:ea typeface="+mn-ea"/>
                <a:cs typeface="Arial"/>
                <a:sym typeface="Arial"/>
              </a:rPr>
              <a:t>36-mo OS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C00000"/>
                </a:solidFill>
                <a:effectLst/>
                <a:uLnTx/>
                <a:uFillTx/>
                <a:latin typeface="Krub"/>
                <a:ea typeface="+mn-ea"/>
                <a:cs typeface="Arial"/>
                <a:sym typeface="Arial"/>
              </a:rPr>
              <a:t>94.1%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88D29"/>
                </a:solidFill>
                <a:effectLst/>
                <a:uLnTx/>
                <a:uFillTx/>
                <a:latin typeface="Krub"/>
                <a:ea typeface="+mn-ea"/>
                <a:cs typeface="Arial"/>
                <a:sym typeface="Arial"/>
              </a:rPr>
              <a:t>87.7%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666666"/>
                </a:solidFill>
                <a:effectLst/>
                <a:uLnTx/>
                <a:uFillTx/>
                <a:latin typeface="Krub"/>
                <a:ea typeface="+mn-ea"/>
                <a:cs typeface="Arial"/>
                <a:sym typeface="Arial"/>
              </a:rPr>
              <a:t>85.9%</a:t>
            </a:r>
            <a:endParaRPr kumimoji="0" lang="en-IN" sz="1200" b="1" i="0" u="none" strike="noStrike" kern="0" cap="none" spc="0" normalizeH="0" baseline="0" noProof="0" dirty="0">
              <a:ln>
                <a:noFill/>
              </a:ln>
              <a:solidFill>
                <a:srgbClr val="666666"/>
              </a:solidFill>
              <a:effectLst/>
              <a:uLnTx/>
              <a:uFillTx/>
              <a:latin typeface="Krub"/>
              <a:ea typeface="+mn-ea"/>
              <a:cs typeface="Arial"/>
              <a:sym typeface="Arial"/>
            </a:endParaRPr>
          </a:p>
        </p:txBody>
      </p:sp>
      <p:sp>
        <p:nvSpPr>
          <p:cNvPr id="1790" name="TextBox 1789">
            <a:extLst>
              <a:ext uri="{FF2B5EF4-FFF2-40B4-BE49-F238E27FC236}">
                <a16:creationId xmlns:a16="http://schemas.microsoft.com/office/drawing/2014/main" id="{FF79C99B-078F-411C-9A57-7367789B0180}"/>
              </a:ext>
            </a:extLst>
          </p:cNvPr>
          <p:cNvSpPr txBox="1"/>
          <p:nvPr/>
        </p:nvSpPr>
        <p:spPr>
          <a:xfrm>
            <a:off x="11485886" y="3511372"/>
            <a:ext cx="348082" cy="127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F88D29"/>
                </a:solidFill>
                <a:effectLst/>
                <a:uLnTx/>
                <a:uFillTx/>
                <a:latin typeface="Krub"/>
                <a:ea typeface="+mn-ea"/>
                <a:cs typeface="Arial"/>
                <a:sym typeface="Arial"/>
              </a:rPr>
              <a:t>AVO</a:t>
            </a:r>
            <a:endParaRPr kumimoji="0" lang="en-IN" sz="800" b="1" i="0" u="none" strike="noStrike" kern="0" cap="none" spc="0" normalizeH="0" baseline="0" noProof="0" dirty="0">
              <a:ln>
                <a:noFill/>
              </a:ln>
              <a:solidFill>
                <a:srgbClr val="F88D29"/>
              </a:solidFill>
              <a:effectLst/>
              <a:uLnTx/>
              <a:uFillTx/>
              <a:latin typeface="Krub"/>
              <a:ea typeface="+mn-ea"/>
              <a:cs typeface="Arial"/>
              <a:sym typeface="Arial"/>
            </a:endParaRPr>
          </a:p>
        </p:txBody>
      </p:sp>
      <p:sp>
        <p:nvSpPr>
          <p:cNvPr id="1791" name="TextBox 1790">
            <a:extLst>
              <a:ext uri="{FF2B5EF4-FFF2-40B4-BE49-F238E27FC236}">
                <a16:creationId xmlns:a16="http://schemas.microsoft.com/office/drawing/2014/main" id="{A4E70D87-1A41-4045-B223-88CA7D3AF83F}"/>
              </a:ext>
            </a:extLst>
          </p:cNvPr>
          <p:cNvSpPr txBox="1"/>
          <p:nvPr/>
        </p:nvSpPr>
        <p:spPr>
          <a:xfrm>
            <a:off x="11497962" y="3364399"/>
            <a:ext cx="417203" cy="127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666666"/>
                </a:solidFill>
                <a:effectLst/>
                <a:uLnTx/>
                <a:uFillTx/>
                <a:latin typeface="Krub"/>
                <a:ea typeface="+mn-ea"/>
                <a:cs typeface="Arial"/>
                <a:sym typeface="Arial"/>
              </a:rPr>
              <a:t>FCR/BR</a:t>
            </a:r>
            <a:endParaRPr kumimoji="0" lang="en-IN" sz="800" b="1" i="0" u="none" strike="noStrike" kern="0" cap="none" spc="0" normalizeH="0" baseline="0" noProof="0" dirty="0">
              <a:ln>
                <a:noFill/>
              </a:ln>
              <a:solidFill>
                <a:srgbClr val="666666"/>
              </a:solidFill>
              <a:effectLst/>
              <a:uLnTx/>
              <a:uFillTx/>
              <a:latin typeface="Krub"/>
              <a:ea typeface="+mn-ea"/>
              <a:cs typeface="Arial"/>
              <a:sym typeface="Arial"/>
            </a:endParaRPr>
          </a:p>
        </p:txBody>
      </p:sp>
      <p:sp>
        <p:nvSpPr>
          <p:cNvPr id="1792" name="TextBox 1791">
            <a:extLst>
              <a:ext uri="{FF2B5EF4-FFF2-40B4-BE49-F238E27FC236}">
                <a16:creationId xmlns:a16="http://schemas.microsoft.com/office/drawing/2014/main" id="{65A05FD7-AA7E-4ED2-A0F7-354DD0F2C7EB}"/>
              </a:ext>
            </a:extLst>
          </p:cNvPr>
          <p:cNvSpPr txBox="1"/>
          <p:nvPr/>
        </p:nvSpPr>
        <p:spPr>
          <a:xfrm>
            <a:off x="11561823" y="3999750"/>
            <a:ext cx="348082" cy="12757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C00000"/>
                </a:solidFill>
                <a:effectLst/>
                <a:uLnTx/>
                <a:uFillTx/>
                <a:latin typeface="Krub"/>
                <a:ea typeface="+mn-ea"/>
                <a:cs typeface="Arial"/>
                <a:sym typeface="Arial"/>
              </a:rPr>
              <a:t>AV</a:t>
            </a:r>
            <a:endParaRPr kumimoji="0" lang="en-IN" sz="800" b="1" i="0" u="none" strike="noStrike" kern="0" cap="none" spc="0" normalizeH="0" baseline="0" noProof="0" dirty="0">
              <a:ln>
                <a:noFill/>
              </a:ln>
              <a:solidFill>
                <a:srgbClr val="C00000"/>
              </a:solidFill>
              <a:effectLst/>
              <a:uLnTx/>
              <a:uFillTx/>
              <a:latin typeface="Krub"/>
              <a:ea typeface="+mn-ea"/>
              <a:cs typeface="Arial"/>
              <a:sym typeface="Arial"/>
            </a:endParaRPr>
          </a:p>
        </p:txBody>
      </p:sp>
      <p:graphicFrame>
        <p:nvGraphicFramePr>
          <p:cNvPr id="1793" name="Table 1792">
            <a:extLst>
              <a:ext uri="{FF2B5EF4-FFF2-40B4-BE49-F238E27FC236}">
                <a16:creationId xmlns:a16="http://schemas.microsoft.com/office/drawing/2014/main" id="{ECFC5A79-B440-42DD-8AF6-8B35EAD841E3}"/>
              </a:ext>
            </a:extLst>
          </p:cNvPr>
          <p:cNvGraphicFramePr>
            <a:graphicFrameLocks noGrp="1"/>
          </p:cNvGraphicFramePr>
          <p:nvPr/>
        </p:nvGraphicFramePr>
        <p:xfrm>
          <a:off x="966727" y="4171203"/>
          <a:ext cx="3588013" cy="653760"/>
        </p:xfrm>
        <a:graphic>
          <a:graphicData uri="http://schemas.openxmlformats.org/drawingml/2006/table">
            <a:tbl>
              <a:tblPr>
                <a:tableStyleId>{5C22544A-7EE6-4342-B048-85BDC9FD1C3A}</a:tableStyleId>
              </a:tblPr>
              <a:tblGrid>
                <a:gridCol w="1152056">
                  <a:extLst>
                    <a:ext uri="{9D8B030D-6E8A-4147-A177-3AD203B41FA5}">
                      <a16:colId xmlns:a16="http://schemas.microsoft.com/office/drawing/2014/main" val="1118689753"/>
                    </a:ext>
                  </a:extLst>
                </a:gridCol>
                <a:gridCol w="1358900">
                  <a:extLst>
                    <a:ext uri="{9D8B030D-6E8A-4147-A177-3AD203B41FA5}">
                      <a16:colId xmlns:a16="http://schemas.microsoft.com/office/drawing/2014/main" val="3191418099"/>
                    </a:ext>
                  </a:extLst>
                </a:gridCol>
                <a:gridCol w="1077057">
                  <a:extLst>
                    <a:ext uri="{9D8B030D-6E8A-4147-A177-3AD203B41FA5}">
                      <a16:colId xmlns:a16="http://schemas.microsoft.com/office/drawing/2014/main" val="3280016660"/>
                    </a:ext>
                  </a:extLst>
                </a:gridCol>
              </a:tblGrid>
              <a:tr h="288000">
                <a:tc>
                  <a:txBody>
                    <a:bodyPr/>
                    <a:lstStyle/>
                    <a:p>
                      <a:pPr algn="l" fontAlgn="ctr"/>
                      <a:endParaRPr lang="en-US" sz="1200" b="1" i="0" u="none" strike="noStrike" baseline="30000" dirty="0">
                        <a:solidFill>
                          <a:schemeClr val="tx1"/>
                        </a:solidFill>
                        <a:effectLst/>
                        <a:latin typeface="+mn-lt"/>
                      </a:endParaRPr>
                    </a:p>
                  </a:txBody>
                  <a:tcPr marL="36000" marR="0" marT="0" marB="0" anchor="ctr">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0" u="none" strike="noStrike" dirty="0">
                          <a:solidFill>
                            <a:schemeClr val="tx1"/>
                          </a:solidFill>
                          <a:effectLst/>
                          <a:latin typeface="+mn-lt"/>
                        </a:rPr>
                        <a:t>HR (95% CI)</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 value</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4885992"/>
                  </a:ext>
                </a:extLst>
              </a:tr>
              <a:tr h="140300">
                <a:tc>
                  <a:txBody>
                    <a:bodyPr/>
                    <a:lstStyle/>
                    <a:p>
                      <a:pPr algn="l" fontAlgn="ctr"/>
                      <a:r>
                        <a:rPr lang="en-US" sz="1200" b="0" i="0" u="none" strike="noStrike" baseline="0" dirty="0">
                          <a:solidFill>
                            <a:schemeClr val="tx1"/>
                          </a:solidFill>
                          <a:effectLst/>
                          <a:latin typeface="+mn-lt"/>
                        </a:rPr>
                        <a:t>AV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0.65 (0.49 to 0.87)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 = 0.0038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86079587"/>
                  </a:ext>
                </a:extLst>
              </a:tr>
              <a:tr h="140300">
                <a:tc>
                  <a:txBody>
                    <a:bodyPr/>
                    <a:lstStyle/>
                    <a:p>
                      <a:pPr algn="l" fontAlgn="ctr"/>
                      <a:r>
                        <a:rPr lang="en-US" sz="1200" b="0" i="0" u="none" strike="noStrike" baseline="0" dirty="0">
                          <a:solidFill>
                            <a:schemeClr val="tx1"/>
                          </a:solidFill>
                          <a:effectLst/>
                          <a:latin typeface="+mn-lt"/>
                        </a:rPr>
                        <a:t>AVO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0.42 (0.30 to 0.59)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&lt;0.0001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21674423"/>
                  </a:ext>
                </a:extLst>
              </a:tr>
            </a:tbl>
          </a:graphicData>
        </a:graphic>
      </p:graphicFrame>
      <p:graphicFrame>
        <p:nvGraphicFramePr>
          <p:cNvPr id="1794" name="Table 1793">
            <a:extLst>
              <a:ext uri="{FF2B5EF4-FFF2-40B4-BE49-F238E27FC236}">
                <a16:creationId xmlns:a16="http://schemas.microsoft.com/office/drawing/2014/main" id="{9CE58EAD-7D45-4C74-90E6-8BE20B04E31E}"/>
              </a:ext>
            </a:extLst>
          </p:cNvPr>
          <p:cNvGraphicFramePr>
            <a:graphicFrameLocks noGrp="1"/>
          </p:cNvGraphicFramePr>
          <p:nvPr/>
        </p:nvGraphicFramePr>
        <p:xfrm>
          <a:off x="6931542" y="4237526"/>
          <a:ext cx="4089151" cy="653760"/>
        </p:xfrm>
        <a:graphic>
          <a:graphicData uri="http://schemas.openxmlformats.org/drawingml/2006/table">
            <a:tbl>
              <a:tblPr>
                <a:tableStyleId>{5C22544A-7EE6-4342-B048-85BDC9FD1C3A}</a:tableStyleId>
              </a:tblPr>
              <a:tblGrid>
                <a:gridCol w="1105975">
                  <a:extLst>
                    <a:ext uri="{9D8B030D-6E8A-4147-A177-3AD203B41FA5}">
                      <a16:colId xmlns:a16="http://schemas.microsoft.com/office/drawing/2014/main" val="1118689753"/>
                    </a:ext>
                  </a:extLst>
                </a:gridCol>
                <a:gridCol w="1865754">
                  <a:extLst>
                    <a:ext uri="{9D8B030D-6E8A-4147-A177-3AD203B41FA5}">
                      <a16:colId xmlns:a16="http://schemas.microsoft.com/office/drawing/2014/main" val="3191418099"/>
                    </a:ext>
                  </a:extLst>
                </a:gridCol>
                <a:gridCol w="1117422">
                  <a:extLst>
                    <a:ext uri="{9D8B030D-6E8A-4147-A177-3AD203B41FA5}">
                      <a16:colId xmlns:a16="http://schemas.microsoft.com/office/drawing/2014/main" val="3280016660"/>
                    </a:ext>
                  </a:extLst>
                </a:gridCol>
              </a:tblGrid>
              <a:tr h="288000">
                <a:tc>
                  <a:txBody>
                    <a:bodyPr/>
                    <a:lstStyle/>
                    <a:p>
                      <a:pPr algn="l" fontAlgn="ctr"/>
                      <a:endParaRPr lang="en-US" sz="1200" b="1" i="0" u="none" strike="noStrike" baseline="30000" dirty="0">
                        <a:solidFill>
                          <a:schemeClr val="tx1"/>
                        </a:solidFill>
                        <a:effectLst/>
                        <a:latin typeface="+mn-lt"/>
                      </a:endParaRPr>
                    </a:p>
                  </a:txBody>
                  <a:tcPr marL="36000" marR="0" marT="0" marB="0" anchor="ctr">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0" u="none" strike="noStrike" dirty="0">
                          <a:solidFill>
                            <a:schemeClr val="tx1"/>
                          </a:solidFill>
                          <a:effectLst/>
                          <a:latin typeface="+mn-lt"/>
                        </a:rPr>
                        <a:t>HR (95% CI)</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 value</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4885992"/>
                  </a:ext>
                </a:extLst>
              </a:tr>
              <a:tr h="140300">
                <a:tc>
                  <a:txBody>
                    <a:bodyPr/>
                    <a:lstStyle/>
                    <a:p>
                      <a:pPr algn="l" fontAlgn="ctr"/>
                      <a:r>
                        <a:rPr lang="en-US" sz="1200" b="0" i="0" u="none" strike="noStrike" baseline="0" dirty="0">
                          <a:solidFill>
                            <a:schemeClr val="tx1"/>
                          </a:solidFill>
                          <a:effectLst/>
                          <a:latin typeface="+mn-lt"/>
                        </a:rPr>
                        <a:t>AV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0" u="none" strike="noStrike" dirty="0">
                          <a:solidFill>
                            <a:schemeClr val="tx1"/>
                          </a:solidFill>
                          <a:effectLst/>
                          <a:latin typeface="+mn-lt"/>
                        </a:rPr>
                        <a:t>0.33 (0.18 to 0.56)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1" i="1" u="none" strike="noStrike" dirty="0">
                          <a:solidFill>
                            <a:schemeClr val="tx1"/>
                          </a:solidFill>
                          <a:effectLst/>
                          <a:latin typeface="+mn-lt"/>
                        </a:rPr>
                        <a:t>P</a:t>
                      </a:r>
                      <a:r>
                        <a:rPr lang="en-US" sz="1200" b="1" i="0" u="none" strike="noStrike" dirty="0">
                          <a:solidFill>
                            <a:schemeClr val="tx1"/>
                          </a:solidFill>
                          <a:effectLst/>
                          <a:latin typeface="+mn-lt"/>
                        </a:rPr>
                        <a:t>&lt;0.0001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86079587"/>
                  </a:ext>
                </a:extLst>
              </a:tr>
              <a:tr h="140300">
                <a:tc>
                  <a:txBody>
                    <a:bodyPr/>
                    <a:lstStyle/>
                    <a:p>
                      <a:pPr algn="l" fontAlgn="ctr"/>
                      <a:r>
                        <a:rPr lang="en-US" sz="1200" b="0" i="0" u="none" strike="noStrike" baseline="0" dirty="0">
                          <a:solidFill>
                            <a:schemeClr val="tx1"/>
                          </a:solidFill>
                          <a:effectLst/>
                          <a:latin typeface="+mn-lt"/>
                        </a:rPr>
                        <a:t>AVO vs FCR/BR</a:t>
                      </a:r>
                    </a:p>
                  </a:txBody>
                  <a:tcPr marL="36000" marR="0" marT="0" marB="0" anchor="ctr">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0.76 (0.49 to 1.18)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b="0" i="0" u="none" strike="noStrike" dirty="0">
                          <a:solidFill>
                            <a:schemeClr val="tx1"/>
                          </a:solidFill>
                          <a:effectLst/>
                          <a:latin typeface="+mn-lt"/>
                        </a:rPr>
                        <a:t>-</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21674423"/>
                  </a:ext>
                </a:extLst>
              </a:tr>
            </a:tbl>
          </a:graphicData>
        </a:graphic>
      </p:graphicFrame>
    </p:spTree>
    <p:extLst>
      <p:ext uri="{BB962C8B-B14F-4D97-AF65-F5344CB8AC3E}">
        <p14:creationId xmlns:p14="http://schemas.microsoft.com/office/powerpoint/2010/main" val="3309984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DB9183-E645-61F1-5119-EBDD6A303A2A}"/>
              </a:ext>
            </a:extLst>
          </p:cNvPr>
          <p:cNvSpPr>
            <a:spLocks noGrp="1"/>
          </p:cNvSpPr>
          <p:nvPr>
            <p:ph type="title" idx="4294967295"/>
          </p:nvPr>
        </p:nvSpPr>
        <p:spPr>
          <a:xfrm>
            <a:off x="1" y="367177"/>
            <a:ext cx="12191999" cy="431800"/>
          </a:xfrm>
        </p:spPr>
        <p:txBody>
          <a:bodyPr>
            <a:normAutofit fontScale="90000"/>
          </a:bodyPr>
          <a:lstStyle/>
          <a:p>
            <a:pPr algn="ctr"/>
            <a:r>
              <a:rPr lang="en-US" dirty="0"/>
              <a:t>AMPLIFY: AEs of Clinical Interest</a:t>
            </a:r>
          </a:p>
        </p:txBody>
      </p:sp>
      <p:graphicFrame>
        <p:nvGraphicFramePr>
          <p:cNvPr id="8" name="object 4">
            <a:extLst>
              <a:ext uri="{FF2B5EF4-FFF2-40B4-BE49-F238E27FC236}">
                <a16:creationId xmlns:a16="http://schemas.microsoft.com/office/drawing/2014/main" id="{85C09502-0327-5266-1BB9-7F05BA94DDA4}"/>
              </a:ext>
            </a:extLst>
          </p:cNvPr>
          <p:cNvGraphicFramePr>
            <a:graphicFrameLocks noGrp="1"/>
          </p:cNvGraphicFramePr>
          <p:nvPr/>
        </p:nvGraphicFramePr>
        <p:xfrm>
          <a:off x="354086" y="1105787"/>
          <a:ext cx="11490585" cy="4953236"/>
        </p:xfrm>
        <a:graphic>
          <a:graphicData uri="http://schemas.openxmlformats.org/drawingml/2006/table">
            <a:tbl>
              <a:tblPr firstRow="1" bandRow="1">
                <a:tableStyleId>{2D5ABB26-0587-4C30-8999-92F81FD0307C}</a:tableStyleId>
              </a:tblPr>
              <a:tblGrid>
                <a:gridCol w="3087551">
                  <a:extLst>
                    <a:ext uri="{9D8B030D-6E8A-4147-A177-3AD203B41FA5}">
                      <a16:colId xmlns:a16="http://schemas.microsoft.com/office/drawing/2014/main" val="20000"/>
                    </a:ext>
                  </a:extLst>
                </a:gridCol>
                <a:gridCol w="1553689">
                  <a:extLst>
                    <a:ext uri="{9D8B030D-6E8A-4147-A177-3AD203B41FA5}">
                      <a16:colId xmlns:a16="http://schemas.microsoft.com/office/drawing/2014/main" val="20001"/>
                    </a:ext>
                  </a:extLst>
                </a:gridCol>
                <a:gridCol w="1328656">
                  <a:extLst>
                    <a:ext uri="{9D8B030D-6E8A-4147-A177-3AD203B41FA5}">
                      <a16:colId xmlns:a16="http://schemas.microsoft.com/office/drawing/2014/main" val="20002"/>
                    </a:ext>
                  </a:extLst>
                </a:gridCol>
                <a:gridCol w="1420048">
                  <a:extLst>
                    <a:ext uri="{9D8B030D-6E8A-4147-A177-3AD203B41FA5}">
                      <a16:colId xmlns:a16="http://schemas.microsoft.com/office/drawing/2014/main" val="20003"/>
                    </a:ext>
                  </a:extLst>
                </a:gridCol>
                <a:gridCol w="1345038">
                  <a:extLst>
                    <a:ext uri="{9D8B030D-6E8A-4147-A177-3AD203B41FA5}">
                      <a16:colId xmlns:a16="http://schemas.microsoft.com/office/drawing/2014/main" val="20004"/>
                    </a:ext>
                  </a:extLst>
                </a:gridCol>
                <a:gridCol w="1434707">
                  <a:extLst>
                    <a:ext uri="{9D8B030D-6E8A-4147-A177-3AD203B41FA5}">
                      <a16:colId xmlns:a16="http://schemas.microsoft.com/office/drawing/2014/main" val="20005"/>
                    </a:ext>
                  </a:extLst>
                </a:gridCol>
                <a:gridCol w="1320896">
                  <a:extLst>
                    <a:ext uri="{9D8B030D-6E8A-4147-A177-3AD203B41FA5}">
                      <a16:colId xmlns:a16="http://schemas.microsoft.com/office/drawing/2014/main" val="20006"/>
                    </a:ext>
                  </a:extLst>
                </a:gridCol>
              </a:tblGrid>
              <a:tr h="359695">
                <a:tc gridSpan="3">
                  <a:txBody>
                    <a:bodyPr/>
                    <a:lstStyle/>
                    <a:p>
                      <a:pPr marR="678815" algn="r">
                        <a:lnSpc>
                          <a:spcPct val="100000"/>
                        </a:lnSpc>
                        <a:spcBef>
                          <a:spcPts val="295"/>
                        </a:spcBef>
                      </a:pPr>
                      <a:r>
                        <a:rPr sz="1200" b="1">
                          <a:solidFill>
                            <a:srgbClr val="FFFFFF"/>
                          </a:solidFill>
                          <a:latin typeface="+mn-lt"/>
                          <a:cs typeface="Arial"/>
                        </a:rPr>
                        <a:t>AV</a:t>
                      </a:r>
                      <a:r>
                        <a:rPr sz="1200" b="1" spc="-15">
                          <a:solidFill>
                            <a:srgbClr val="FFFFFF"/>
                          </a:solidFill>
                          <a:latin typeface="+mn-lt"/>
                          <a:cs typeface="Arial"/>
                        </a:rPr>
                        <a:t> </a:t>
                      </a:r>
                      <a:r>
                        <a:rPr sz="1200" b="1" spc="-10">
                          <a:solidFill>
                            <a:srgbClr val="FFFFFF"/>
                          </a:solidFill>
                          <a:latin typeface="+mn-lt"/>
                          <a:cs typeface="Arial"/>
                        </a:rPr>
                        <a:t>(n=291)</a:t>
                      </a:r>
                      <a:endParaRPr sz="1200">
                        <a:latin typeface="+mn-lt"/>
                        <a:cs typeface="Arial"/>
                      </a:endParaRPr>
                    </a:p>
                  </a:txBody>
                  <a:tcPr marL="0" marR="0" marT="37465" marB="0">
                    <a:solidFill>
                      <a:schemeClr val="accent6">
                        <a:lumMod val="40000"/>
                        <a:lumOff val="60000"/>
                      </a:schemeClr>
                    </a:solidFill>
                  </a:tcPr>
                </a:tc>
                <a:tc hMerge="1">
                  <a:txBody>
                    <a:bodyPr/>
                    <a:lstStyle/>
                    <a:p>
                      <a:endParaRPr/>
                    </a:p>
                  </a:txBody>
                  <a:tcPr marL="0" marR="0" marT="0" marB="0"/>
                </a:tc>
                <a:tc hMerge="1">
                  <a:txBody>
                    <a:bodyPr/>
                    <a:lstStyle/>
                    <a:p>
                      <a:endParaRPr/>
                    </a:p>
                  </a:txBody>
                  <a:tcPr marL="0" marR="0" marT="0" marB="0"/>
                </a:tc>
                <a:tc gridSpan="2">
                  <a:txBody>
                    <a:bodyPr/>
                    <a:lstStyle/>
                    <a:p>
                      <a:pPr marL="638810">
                        <a:lnSpc>
                          <a:spcPct val="100000"/>
                        </a:lnSpc>
                        <a:spcBef>
                          <a:spcPts val="295"/>
                        </a:spcBef>
                      </a:pPr>
                      <a:r>
                        <a:rPr sz="1200" b="1" dirty="0">
                          <a:solidFill>
                            <a:schemeClr val="bg1"/>
                          </a:solidFill>
                          <a:latin typeface="+mn-lt"/>
                          <a:cs typeface="Arial"/>
                        </a:rPr>
                        <a:t>AVO</a:t>
                      </a:r>
                      <a:r>
                        <a:rPr sz="1200" b="1" spc="-25" dirty="0">
                          <a:solidFill>
                            <a:schemeClr val="bg1"/>
                          </a:solidFill>
                          <a:latin typeface="+mn-lt"/>
                          <a:cs typeface="Arial"/>
                        </a:rPr>
                        <a:t> </a:t>
                      </a:r>
                      <a:r>
                        <a:rPr sz="1200" b="1" spc="-10" dirty="0">
                          <a:solidFill>
                            <a:schemeClr val="bg1"/>
                          </a:solidFill>
                          <a:latin typeface="+mn-lt"/>
                          <a:cs typeface="Arial"/>
                        </a:rPr>
                        <a:t>(n=284)</a:t>
                      </a:r>
                      <a:endParaRPr sz="1200" dirty="0">
                        <a:solidFill>
                          <a:schemeClr val="bg1"/>
                        </a:solidFill>
                        <a:latin typeface="+mn-lt"/>
                        <a:cs typeface="Arial"/>
                      </a:endParaRPr>
                    </a:p>
                  </a:txBody>
                  <a:tcPr marL="0" marR="0" marT="37465" marB="0" anchor="ctr">
                    <a:solidFill>
                      <a:schemeClr val="accent5"/>
                    </a:solidFill>
                  </a:tcPr>
                </a:tc>
                <a:tc hMerge="1">
                  <a:txBody>
                    <a:bodyPr/>
                    <a:lstStyle/>
                    <a:p>
                      <a:endParaRPr/>
                    </a:p>
                  </a:txBody>
                  <a:tcPr marL="0" marR="0" marT="0" marB="0"/>
                </a:tc>
                <a:tc gridSpan="2">
                  <a:txBody>
                    <a:bodyPr/>
                    <a:lstStyle/>
                    <a:p>
                      <a:pPr marL="533400">
                        <a:lnSpc>
                          <a:spcPct val="100000"/>
                        </a:lnSpc>
                        <a:spcBef>
                          <a:spcPts val="295"/>
                        </a:spcBef>
                      </a:pPr>
                      <a:r>
                        <a:rPr sz="1200" b="1" dirty="0">
                          <a:solidFill>
                            <a:srgbClr val="FFFFFF"/>
                          </a:solidFill>
                          <a:latin typeface="+mn-lt"/>
                          <a:cs typeface="Arial"/>
                        </a:rPr>
                        <a:t>FCR/BR</a:t>
                      </a:r>
                      <a:r>
                        <a:rPr sz="1200" b="1" spc="-25" dirty="0">
                          <a:solidFill>
                            <a:srgbClr val="FFFFFF"/>
                          </a:solidFill>
                          <a:latin typeface="+mn-lt"/>
                          <a:cs typeface="Arial"/>
                        </a:rPr>
                        <a:t> </a:t>
                      </a:r>
                      <a:r>
                        <a:rPr sz="1200" b="1" spc="-10" dirty="0">
                          <a:solidFill>
                            <a:srgbClr val="FFFFFF"/>
                          </a:solidFill>
                          <a:latin typeface="+mn-lt"/>
                          <a:cs typeface="Arial"/>
                        </a:rPr>
                        <a:t>(n=259)</a:t>
                      </a:r>
                      <a:endParaRPr sz="1200" dirty="0">
                        <a:latin typeface="+mn-lt"/>
                        <a:cs typeface="Arial"/>
                      </a:endParaRPr>
                    </a:p>
                  </a:txBody>
                  <a:tcPr marL="0" marR="0" marT="37465" marB="0" anchor="ctr">
                    <a:solidFill>
                      <a:schemeClr val="accent6">
                        <a:lumMod val="75000"/>
                      </a:schemeClr>
                    </a:solidFill>
                  </a:tcPr>
                </a:tc>
                <a:tc hMerge="1">
                  <a:txBody>
                    <a:bodyPr/>
                    <a:lstStyle/>
                    <a:p>
                      <a:endParaRPr/>
                    </a:p>
                  </a:txBody>
                  <a:tcPr marL="0" marR="0" marT="0" marB="0"/>
                </a:tc>
                <a:extLst>
                  <a:ext uri="{0D108BD9-81ED-4DB2-BD59-A6C34878D82A}">
                    <a16:rowId xmlns:a16="http://schemas.microsoft.com/office/drawing/2014/main" val="10000"/>
                  </a:ext>
                </a:extLst>
              </a:tr>
              <a:tr h="348183">
                <a:tc>
                  <a:txBody>
                    <a:bodyPr/>
                    <a:lstStyle/>
                    <a:p>
                      <a:pPr>
                        <a:lnSpc>
                          <a:spcPct val="100000"/>
                        </a:lnSpc>
                      </a:pPr>
                      <a:endParaRPr sz="1200">
                        <a:latin typeface="+mn-lt"/>
                        <a:cs typeface="Times New Roman"/>
                      </a:endParaRPr>
                    </a:p>
                  </a:txBody>
                  <a:tcPr marL="0" marR="0" marT="0" marB="0">
                    <a:solidFill>
                      <a:srgbClr val="C2C2C2"/>
                    </a:solidFill>
                  </a:tcPr>
                </a:tc>
                <a:tc>
                  <a:txBody>
                    <a:bodyPr/>
                    <a:lstStyle/>
                    <a:p>
                      <a:pPr marL="98425" algn="ctr">
                        <a:lnSpc>
                          <a:spcPct val="100000"/>
                        </a:lnSpc>
                        <a:spcBef>
                          <a:spcPts val="270"/>
                        </a:spcBef>
                      </a:pPr>
                      <a:r>
                        <a:rPr sz="1200" b="1">
                          <a:solidFill>
                            <a:schemeClr val="tx1"/>
                          </a:solidFill>
                          <a:latin typeface="+mn-lt"/>
                          <a:cs typeface="Arial"/>
                        </a:rPr>
                        <a:t>Any</a:t>
                      </a:r>
                      <a:r>
                        <a:rPr sz="1200" b="1" spc="-20">
                          <a:solidFill>
                            <a:schemeClr val="tx1"/>
                          </a:solidFill>
                          <a:latin typeface="+mn-lt"/>
                          <a:cs typeface="Arial"/>
                        </a:rPr>
                        <a:t> </a:t>
                      </a:r>
                      <a:r>
                        <a:rPr sz="1200" b="1" spc="-10">
                          <a:solidFill>
                            <a:schemeClr val="tx1"/>
                          </a:solidFill>
                          <a:latin typeface="+mn-lt"/>
                          <a:cs typeface="Arial"/>
                        </a:rPr>
                        <a:t>Grade</a:t>
                      </a:r>
                      <a:endParaRPr sz="1200">
                        <a:solidFill>
                          <a:schemeClr val="tx1"/>
                        </a:solidFill>
                        <a:latin typeface="+mn-lt"/>
                        <a:cs typeface="Arial"/>
                      </a:endParaRPr>
                    </a:p>
                  </a:txBody>
                  <a:tcPr marL="0" marR="0" marT="34290" marB="0">
                    <a:solidFill>
                      <a:srgbClr val="C2C2C2"/>
                    </a:solidFill>
                  </a:tcPr>
                </a:tc>
                <a:tc>
                  <a:txBody>
                    <a:bodyPr/>
                    <a:lstStyle/>
                    <a:p>
                      <a:pPr marL="3810" algn="ctr">
                        <a:lnSpc>
                          <a:spcPct val="100000"/>
                        </a:lnSpc>
                        <a:spcBef>
                          <a:spcPts val="270"/>
                        </a:spcBef>
                      </a:pPr>
                      <a:r>
                        <a:rPr sz="1200" b="1">
                          <a:solidFill>
                            <a:schemeClr val="tx1"/>
                          </a:solidFill>
                          <a:latin typeface="+mn-lt"/>
                          <a:cs typeface="Arial"/>
                        </a:rPr>
                        <a:t>Grade</a:t>
                      </a:r>
                      <a:r>
                        <a:rPr sz="1200" b="1" spc="-40">
                          <a:solidFill>
                            <a:schemeClr val="tx1"/>
                          </a:solidFill>
                          <a:latin typeface="+mn-lt"/>
                          <a:cs typeface="Arial"/>
                        </a:rPr>
                        <a:t> </a:t>
                      </a:r>
                      <a:r>
                        <a:rPr sz="1200" b="1" spc="-25">
                          <a:solidFill>
                            <a:schemeClr val="tx1"/>
                          </a:solidFill>
                          <a:latin typeface="+mn-lt"/>
                          <a:cs typeface="Arial"/>
                        </a:rPr>
                        <a:t>≥3</a:t>
                      </a:r>
                      <a:endParaRPr sz="1200">
                        <a:solidFill>
                          <a:schemeClr val="tx1"/>
                        </a:solidFill>
                        <a:latin typeface="+mn-lt"/>
                        <a:cs typeface="Arial"/>
                      </a:endParaRPr>
                    </a:p>
                  </a:txBody>
                  <a:tcPr marL="0" marR="0" marT="34290" marB="0">
                    <a:solidFill>
                      <a:srgbClr val="C2C2C2"/>
                    </a:solidFill>
                  </a:tcPr>
                </a:tc>
                <a:tc>
                  <a:txBody>
                    <a:bodyPr/>
                    <a:lstStyle/>
                    <a:p>
                      <a:pPr algn="ctr">
                        <a:lnSpc>
                          <a:spcPct val="100000"/>
                        </a:lnSpc>
                        <a:spcBef>
                          <a:spcPts val="270"/>
                        </a:spcBef>
                      </a:pPr>
                      <a:r>
                        <a:rPr sz="1200" b="1">
                          <a:solidFill>
                            <a:schemeClr val="tx1"/>
                          </a:solidFill>
                          <a:latin typeface="+mn-lt"/>
                          <a:cs typeface="Arial"/>
                        </a:rPr>
                        <a:t>Any</a:t>
                      </a:r>
                      <a:r>
                        <a:rPr sz="1200" b="1" spc="-20">
                          <a:solidFill>
                            <a:schemeClr val="tx1"/>
                          </a:solidFill>
                          <a:latin typeface="+mn-lt"/>
                          <a:cs typeface="Arial"/>
                        </a:rPr>
                        <a:t> </a:t>
                      </a:r>
                      <a:r>
                        <a:rPr sz="1200" b="1" spc="-10">
                          <a:solidFill>
                            <a:schemeClr val="tx1"/>
                          </a:solidFill>
                          <a:latin typeface="+mn-lt"/>
                          <a:cs typeface="Arial"/>
                        </a:rPr>
                        <a:t>Grade</a:t>
                      </a:r>
                      <a:endParaRPr sz="1200">
                        <a:solidFill>
                          <a:schemeClr val="tx1"/>
                        </a:solidFill>
                        <a:latin typeface="+mn-lt"/>
                        <a:cs typeface="Arial"/>
                      </a:endParaRPr>
                    </a:p>
                  </a:txBody>
                  <a:tcPr marL="0" marR="0" marT="34290" marB="0">
                    <a:solidFill>
                      <a:srgbClr val="C2C2C2"/>
                    </a:solidFill>
                  </a:tcPr>
                </a:tc>
                <a:tc>
                  <a:txBody>
                    <a:bodyPr/>
                    <a:lstStyle/>
                    <a:p>
                      <a:pPr algn="ctr">
                        <a:lnSpc>
                          <a:spcPct val="100000"/>
                        </a:lnSpc>
                        <a:spcBef>
                          <a:spcPts val="270"/>
                        </a:spcBef>
                      </a:pPr>
                      <a:r>
                        <a:rPr sz="1200" b="1">
                          <a:solidFill>
                            <a:schemeClr val="tx1"/>
                          </a:solidFill>
                          <a:latin typeface="+mn-lt"/>
                          <a:cs typeface="Arial"/>
                        </a:rPr>
                        <a:t>Grade</a:t>
                      </a:r>
                      <a:r>
                        <a:rPr sz="1200" b="1" spc="-40">
                          <a:solidFill>
                            <a:schemeClr val="tx1"/>
                          </a:solidFill>
                          <a:latin typeface="+mn-lt"/>
                          <a:cs typeface="Arial"/>
                        </a:rPr>
                        <a:t> </a:t>
                      </a:r>
                      <a:r>
                        <a:rPr sz="1200" b="1" spc="-25">
                          <a:solidFill>
                            <a:schemeClr val="tx1"/>
                          </a:solidFill>
                          <a:latin typeface="+mn-lt"/>
                          <a:cs typeface="Arial"/>
                        </a:rPr>
                        <a:t>≥3</a:t>
                      </a:r>
                      <a:endParaRPr sz="1200">
                        <a:solidFill>
                          <a:schemeClr val="tx1"/>
                        </a:solidFill>
                        <a:latin typeface="+mn-lt"/>
                        <a:cs typeface="Arial"/>
                      </a:endParaRPr>
                    </a:p>
                  </a:txBody>
                  <a:tcPr marL="0" marR="0" marT="34290" marB="0">
                    <a:solidFill>
                      <a:srgbClr val="C2C2C2"/>
                    </a:solidFill>
                  </a:tcPr>
                </a:tc>
                <a:tc>
                  <a:txBody>
                    <a:bodyPr/>
                    <a:lstStyle/>
                    <a:p>
                      <a:pPr marL="6350" algn="ctr">
                        <a:lnSpc>
                          <a:spcPct val="100000"/>
                        </a:lnSpc>
                        <a:spcBef>
                          <a:spcPts val="270"/>
                        </a:spcBef>
                      </a:pPr>
                      <a:r>
                        <a:rPr sz="1200" b="1">
                          <a:solidFill>
                            <a:schemeClr val="tx1"/>
                          </a:solidFill>
                          <a:latin typeface="+mn-lt"/>
                          <a:cs typeface="Arial"/>
                        </a:rPr>
                        <a:t>Any</a:t>
                      </a:r>
                      <a:r>
                        <a:rPr sz="1200" b="1" spc="-20">
                          <a:solidFill>
                            <a:schemeClr val="tx1"/>
                          </a:solidFill>
                          <a:latin typeface="+mn-lt"/>
                          <a:cs typeface="Arial"/>
                        </a:rPr>
                        <a:t> </a:t>
                      </a:r>
                      <a:r>
                        <a:rPr sz="1200" b="1" spc="-10">
                          <a:solidFill>
                            <a:schemeClr val="tx1"/>
                          </a:solidFill>
                          <a:latin typeface="+mn-lt"/>
                          <a:cs typeface="Arial"/>
                        </a:rPr>
                        <a:t>Grade</a:t>
                      </a:r>
                      <a:endParaRPr sz="1200">
                        <a:solidFill>
                          <a:schemeClr val="tx1"/>
                        </a:solidFill>
                        <a:latin typeface="+mn-lt"/>
                        <a:cs typeface="Arial"/>
                      </a:endParaRPr>
                    </a:p>
                  </a:txBody>
                  <a:tcPr marL="0" marR="0" marT="34290" marB="0">
                    <a:solidFill>
                      <a:srgbClr val="C2C2C2"/>
                    </a:solidFill>
                  </a:tcPr>
                </a:tc>
                <a:tc>
                  <a:txBody>
                    <a:bodyPr/>
                    <a:lstStyle/>
                    <a:p>
                      <a:pPr marL="10795" algn="ctr">
                        <a:lnSpc>
                          <a:spcPct val="100000"/>
                        </a:lnSpc>
                        <a:spcBef>
                          <a:spcPts val="270"/>
                        </a:spcBef>
                      </a:pPr>
                      <a:r>
                        <a:rPr sz="1200" b="1">
                          <a:solidFill>
                            <a:schemeClr val="tx1"/>
                          </a:solidFill>
                          <a:latin typeface="+mn-lt"/>
                          <a:cs typeface="Arial"/>
                        </a:rPr>
                        <a:t>Grade</a:t>
                      </a:r>
                      <a:r>
                        <a:rPr sz="1200" b="1" spc="-40">
                          <a:solidFill>
                            <a:schemeClr val="tx1"/>
                          </a:solidFill>
                          <a:latin typeface="+mn-lt"/>
                          <a:cs typeface="Arial"/>
                        </a:rPr>
                        <a:t> </a:t>
                      </a:r>
                      <a:r>
                        <a:rPr sz="1200" b="1" spc="-25">
                          <a:solidFill>
                            <a:schemeClr val="tx1"/>
                          </a:solidFill>
                          <a:latin typeface="+mn-lt"/>
                          <a:cs typeface="Arial"/>
                        </a:rPr>
                        <a:t>≥3</a:t>
                      </a:r>
                      <a:endParaRPr sz="1200">
                        <a:solidFill>
                          <a:schemeClr val="tx1"/>
                        </a:solidFill>
                        <a:latin typeface="+mn-lt"/>
                        <a:cs typeface="Arial"/>
                      </a:endParaRPr>
                    </a:p>
                  </a:txBody>
                  <a:tcPr marL="0" marR="0" marT="34290" marB="0">
                    <a:solidFill>
                      <a:srgbClr val="C2C2C2"/>
                    </a:solidFill>
                  </a:tcPr>
                </a:tc>
                <a:extLst>
                  <a:ext uri="{0D108BD9-81ED-4DB2-BD59-A6C34878D82A}">
                    <a16:rowId xmlns:a16="http://schemas.microsoft.com/office/drawing/2014/main" val="10001"/>
                  </a:ext>
                </a:extLst>
              </a:tr>
              <a:tr h="353940">
                <a:tc>
                  <a:txBody>
                    <a:bodyPr/>
                    <a:lstStyle/>
                    <a:p>
                      <a:pPr marL="91440">
                        <a:lnSpc>
                          <a:spcPct val="100000"/>
                        </a:lnSpc>
                        <a:spcBef>
                          <a:spcPts val="295"/>
                        </a:spcBef>
                      </a:pPr>
                      <a:r>
                        <a:rPr sz="1200" b="1">
                          <a:solidFill>
                            <a:schemeClr val="tx1"/>
                          </a:solidFill>
                          <a:latin typeface="+mn-lt"/>
                          <a:cs typeface="Arial"/>
                        </a:rPr>
                        <a:t>Any</a:t>
                      </a:r>
                      <a:r>
                        <a:rPr sz="1200" b="1" spc="-20">
                          <a:solidFill>
                            <a:schemeClr val="tx1"/>
                          </a:solidFill>
                          <a:latin typeface="+mn-lt"/>
                          <a:cs typeface="Arial"/>
                        </a:rPr>
                        <a:t> </a:t>
                      </a:r>
                      <a:r>
                        <a:rPr sz="1200" b="1" spc="-25">
                          <a:solidFill>
                            <a:schemeClr val="tx1"/>
                          </a:solidFill>
                          <a:latin typeface="+mn-lt"/>
                          <a:cs typeface="Arial"/>
                        </a:rPr>
                        <a:t>ECI</a:t>
                      </a:r>
                      <a:endParaRPr sz="1200">
                        <a:solidFill>
                          <a:schemeClr val="tx1"/>
                        </a:solidFill>
                        <a:latin typeface="+mn-lt"/>
                        <a:cs typeface="Arial"/>
                      </a:endParaRPr>
                    </a:p>
                  </a:txBody>
                  <a:tcPr marL="0" marR="0" marT="37465" marB="0"/>
                </a:tc>
                <a:tc>
                  <a:txBody>
                    <a:bodyPr/>
                    <a:lstStyle/>
                    <a:p>
                      <a:pPr marL="99060" algn="ctr">
                        <a:lnSpc>
                          <a:spcPct val="100000"/>
                        </a:lnSpc>
                        <a:spcBef>
                          <a:spcPts val="295"/>
                        </a:spcBef>
                      </a:pPr>
                      <a:r>
                        <a:rPr sz="1200" b="1">
                          <a:solidFill>
                            <a:schemeClr val="tx1"/>
                          </a:solidFill>
                          <a:latin typeface="+mn-lt"/>
                          <a:cs typeface="Arial"/>
                        </a:rPr>
                        <a:t>222</a:t>
                      </a:r>
                      <a:r>
                        <a:rPr sz="1200" b="1" spc="-35">
                          <a:solidFill>
                            <a:schemeClr val="tx1"/>
                          </a:solidFill>
                          <a:latin typeface="+mn-lt"/>
                          <a:cs typeface="Arial"/>
                        </a:rPr>
                        <a:t> </a:t>
                      </a:r>
                      <a:r>
                        <a:rPr sz="1200" b="1" spc="-10">
                          <a:solidFill>
                            <a:schemeClr val="tx1"/>
                          </a:solidFill>
                          <a:latin typeface="+mn-lt"/>
                          <a:cs typeface="Arial"/>
                        </a:rPr>
                        <a:t>(76.3)</a:t>
                      </a:r>
                      <a:endParaRPr sz="1200">
                        <a:solidFill>
                          <a:schemeClr val="tx1"/>
                        </a:solidFill>
                        <a:latin typeface="+mn-lt"/>
                        <a:cs typeface="Arial"/>
                      </a:endParaRPr>
                    </a:p>
                  </a:txBody>
                  <a:tcPr marL="0" marR="0" marT="37465" marB="0"/>
                </a:tc>
                <a:tc>
                  <a:txBody>
                    <a:bodyPr/>
                    <a:lstStyle/>
                    <a:p>
                      <a:pPr marL="1270" algn="ctr">
                        <a:lnSpc>
                          <a:spcPct val="100000"/>
                        </a:lnSpc>
                        <a:spcBef>
                          <a:spcPts val="295"/>
                        </a:spcBef>
                      </a:pPr>
                      <a:r>
                        <a:rPr sz="1200" b="1">
                          <a:solidFill>
                            <a:schemeClr val="tx1"/>
                          </a:solidFill>
                          <a:latin typeface="+mn-lt"/>
                          <a:cs typeface="Arial"/>
                        </a:rPr>
                        <a:t>136</a:t>
                      </a:r>
                      <a:r>
                        <a:rPr sz="1200" b="1" spc="-35">
                          <a:solidFill>
                            <a:schemeClr val="tx1"/>
                          </a:solidFill>
                          <a:latin typeface="+mn-lt"/>
                          <a:cs typeface="Arial"/>
                        </a:rPr>
                        <a:t> </a:t>
                      </a:r>
                      <a:r>
                        <a:rPr sz="1200" b="1" spc="-10">
                          <a:solidFill>
                            <a:schemeClr val="tx1"/>
                          </a:solidFill>
                          <a:latin typeface="+mn-lt"/>
                          <a:cs typeface="Arial"/>
                        </a:rPr>
                        <a:t>(46.7)</a:t>
                      </a:r>
                      <a:endParaRPr sz="1200">
                        <a:solidFill>
                          <a:schemeClr val="tx1"/>
                        </a:solidFill>
                        <a:latin typeface="+mn-lt"/>
                        <a:cs typeface="Arial"/>
                      </a:endParaRPr>
                    </a:p>
                  </a:txBody>
                  <a:tcPr marL="0" marR="0" marT="37465" marB="0"/>
                </a:tc>
                <a:tc>
                  <a:txBody>
                    <a:bodyPr/>
                    <a:lstStyle/>
                    <a:p>
                      <a:pPr algn="ctr">
                        <a:lnSpc>
                          <a:spcPct val="100000"/>
                        </a:lnSpc>
                        <a:spcBef>
                          <a:spcPts val="295"/>
                        </a:spcBef>
                      </a:pPr>
                      <a:r>
                        <a:rPr sz="1200" b="1">
                          <a:solidFill>
                            <a:schemeClr val="tx1"/>
                          </a:solidFill>
                          <a:latin typeface="+mn-lt"/>
                          <a:cs typeface="Arial"/>
                        </a:rPr>
                        <a:t>242</a:t>
                      </a:r>
                      <a:r>
                        <a:rPr sz="1200" b="1" spc="-35">
                          <a:solidFill>
                            <a:schemeClr val="tx1"/>
                          </a:solidFill>
                          <a:latin typeface="+mn-lt"/>
                          <a:cs typeface="Arial"/>
                        </a:rPr>
                        <a:t> </a:t>
                      </a:r>
                      <a:r>
                        <a:rPr sz="1200" b="1" spc="-10">
                          <a:solidFill>
                            <a:schemeClr val="tx1"/>
                          </a:solidFill>
                          <a:latin typeface="+mn-lt"/>
                          <a:cs typeface="Arial"/>
                        </a:rPr>
                        <a:t>(85.2)</a:t>
                      </a:r>
                      <a:endParaRPr sz="1200">
                        <a:solidFill>
                          <a:schemeClr val="tx1"/>
                        </a:solidFill>
                        <a:latin typeface="+mn-lt"/>
                        <a:cs typeface="Arial"/>
                      </a:endParaRPr>
                    </a:p>
                  </a:txBody>
                  <a:tcPr marL="0" marR="0" marT="37465" marB="0"/>
                </a:tc>
                <a:tc>
                  <a:txBody>
                    <a:bodyPr/>
                    <a:lstStyle/>
                    <a:p>
                      <a:pPr algn="ctr">
                        <a:lnSpc>
                          <a:spcPct val="100000"/>
                        </a:lnSpc>
                        <a:spcBef>
                          <a:spcPts val="295"/>
                        </a:spcBef>
                      </a:pPr>
                      <a:r>
                        <a:rPr sz="1200" b="1">
                          <a:solidFill>
                            <a:schemeClr val="tx1"/>
                          </a:solidFill>
                          <a:latin typeface="+mn-lt"/>
                          <a:cs typeface="Arial"/>
                        </a:rPr>
                        <a:t>188</a:t>
                      </a:r>
                      <a:r>
                        <a:rPr sz="1200" b="1" spc="-35">
                          <a:solidFill>
                            <a:schemeClr val="tx1"/>
                          </a:solidFill>
                          <a:latin typeface="+mn-lt"/>
                          <a:cs typeface="Arial"/>
                        </a:rPr>
                        <a:t> </a:t>
                      </a:r>
                      <a:r>
                        <a:rPr sz="1200" b="1" spc="-10">
                          <a:solidFill>
                            <a:schemeClr val="tx1"/>
                          </a:solidFill>
                          <a:latin typeface="+mn-lt"/>
                          <a:cs typeface="Arial"/>
                        </a:rPr>
                        <a:t>(66.2)</a:t>
                      </a:r>
                      <a:endParaRPr sz="1200">
                        <a:solidFill>
                          <a:schemeClr val="tx1"/>
                        </a:solidFill>
                        <a:latin typeface="+mn-lt"/>
                        <a:cs typeface="Arial"/>
                      </a:endParaRPr>
                    </a:p>
                  </a:txBody>
                  <a:tcPr marL="0" marR="0" marT="37465" marB="0"/>
                </a:tc>
                <a:tc>
                  <a:txBody>
                    <a:bodyPr/>
                    <a:lstStyle/>
                    <a:p>
                      <a:pPr marL="8255" algn="ctr">
                        <a:lnSpc>
                          <a:spcPct val="100000"/>
                        </a:lnSpc>
                        <a:spcBef>
                          <a:spcPts val="295"/>
                        </a:spcBef>
                      </a:pPr>
                      <a:r>
                        <a:rPr sz="1200" b="1">
                          <a:solidFill>
                            <a:schemeClr val="tx1"/>
                          </a:solidFill>
                          <a:latin typeface="+mn-lt"/>
                          <a:cs typeface="Arial"/>
                        </a:rPr>
                        <a:t>185</a:t>
                      </a:r>
                      <a:r>
                        <a:rPr sz="1200" b="1" spc="-15">
                          <a:solidFill>
                            <a:schemeClr val="tx1"/>
                          </a:solidFill>
                          <a:latin typeface="+mn-lt"/>
                          <a:cs typeface="Arial"/>
                        </a:rPr>
                        <a:t> </a:t>
                      </a:r>
                      <a:r>
                        <a:rPr sz="1200" b="1" spc="-10">
                          <a:solidFill>
                            <a:schemeClr val="tx1"/>
                          </a:solidFill>
                          <a:latin typeface="+mn-lt"/>
                          <a:cs typeface="Arial"/>
                        </a:rPr>
                        <a:t>(71.4)</a:t>
                      </a:r>
                      <a:endParaRPr sz="1200">
                        <a:solidFill>
                          <a:schemeClr val="tx1"/>
                        </a:solidFill>
                        <a:latin typeface="+mn-lt"/>
                        <a:cs typeface="Arial"/>
                      </a:endParaRPr>
                    </a:p>
                  </a:txBody>
                  <a:tcPr marL="0" marR="0" marT="37465" marB="0"/>
                </a:tc>
                <a:tc>
                  <a:txBody>
                    <a:bodyPr/>
                    <a:lstStyle/>
                    <a:p>
                      <a:pPr marL="11430" algn="ctr">
                        <a:lnSpc>
                          <a:spcPct val="100000"/>
                        </a:lnSpc>
                        <a:spcBef>
                          <a:spcPts val="295"/>
                        </a:spcBef>
                      </a:pPr>
                      <a:r>
                        <a:rPr sz="1200" b="1">
                          <a:solidFill>
                            <a:schemeClr val="tx1"/>
                          </a:solidFill>
                          <a:latin typeface="+mn-lt"/>
                          <a:cs typeface="Arial"/>
                        </a:rPr>
                        <a:t>141</a:t>
                      </a:r>
                      <a:r>
                        <a:rPr sz="1200" b="1" spc="-35">
                          <a:solidFill>
                            <a:schemeClr val="tx1"/>
                          </a:solidFill>
                          <a:latin typeface="+mn-lt"/>
                          <a:cs typeface="Arial"/>
                        </a:rPr>
                        <a:t> </a:t>
                      </a:r>
                      <a:r>
                        <a:rPr sz="1200" b="1" spc="-10">
                          <a:solidFill>
                            <a:schemeClr val="tx1"/>
                          </a:solidFill>
                          <a:latin typeface="+mn-lt"/>
                          <a:cs typeface="Arial"/>
                        </a:rPr>
                        <a:t>(54.4)</a:t>
                      </a:r>
                      <a:endParaRPr sz="1200">
                        <a:solidFill>
                          <a:schemeClr val="tx1"/>
                        </a:solidFill>
                        <a:latin typeface="+mn-lt"/>
                        <a:cs typeface="Arial"/>
                      </a:endParaRPr>
                    </a:p>
                  </a:txBody>
                  <a:tcPr marL="0" marR="0" marT="37465" marB="0"/>
                </a:tc>
                <a:extLst>
                  <a:ext uri="{0D108BD9-81ED-4DB2-BD59-A6C34878D82A}">
                    <a16:rowId xmlns:a16="http://schemas.microsoft.com/office/drawing/2014/main" val="10002"/>
                  </a:ext>
                </a:extLst>
              </a:tr>
              <a:tr h="359695">
                <a:tc>
                  <a:txBody>
                    <a:bodyPr/>
                    <a:lstStyle/>
                    <a:p>
                      <a:pPr marL="91440">
                        <a:lnSpc>
                          <a:spcPct val="100000"/>
                        </a:lnSpc>
                        <a:spcBef>
                          <a:spcPts val="300"/>
                        </a:spcBef>
                      </a:pPr>
                      <a:r>
                        <a:rPr sz="1200" b="1">
                          <a:solidFill>
                            <a:schemeClr val="tx1"/>
                          </a:solidFill>
                          <a:latin typeface="+mn-lt"/>
                          <a:cs typeface="Arial"/>
                        </a:rPr>
                        <a:t>Cardiac</a:t>
                      </a:r>
                      <a:r>
                        <a:rPr sz="1200" b="1" spc="-60">
                          <a:solidFill>
                            <a:schemeClr val="tx1"/>
                          </a:solidFill>
                          <a:latin typeface="+mn-lt"/>
                          <a:cs typeface="Arial"/>
                        </a:rPr>
                        <a:t> </a:t>
                      </a:r>
                      <a:r>
                        <a:rPr sz="1200" b="1" spc="-10">
                          <a:solidFill>
                            <a:schemeClr val="tx1"/>
                          </a:solidFill>
                          <a:latin typeface="+mn-lt"/>
                          <a:cs typeface="Arial"/>
                        </a:rPr>
                        <a:t>events</a:t>
                      </a:r>
                      <a:endParaRPr sz="1200">
                        <a:solidFill>
                          <a:schemeClr val="tx1"/>
                        </a:solidFill>
                        <a:latin typeface="+mn-lt"/>
                        <a:cs typeface="Arial"/>
                      </a:endParaRPr>
                    </a:p>
                  </a:txBody>
                  <a:tcPr marL="0" marR="0" marT="38100" marB="0">
                    <a:solidFill>
                      <a:srgbClr val="F1F1F1"/>
                    </a:solidFill>
                  </a:tcPr>
                </a:tc>
                <a:tc>
                  <a:txBody>
                    <a:bodyPr/>
                    <a:lstStyle/>
                    <a:p>
                      <a:pPr marL="97155" algn="ctr">
                        <a:lnSpc>
                          <a:spcPct val="100000"/>
                        </a:lnSpc>
                        <a:spcBef>
                          <a:spcPts val="300"/>
                        </a:spcBef>
                      </a:pPr>
                      <a:r>
                        <a:rPr sz="1200" b="1">
                          <a:solidFill>
                            <a:schemeClr val="tx1"/>
                          </a:solidFill>
                          <a:latin typeface="+mn-lt"/>
                          <a:cs typeface="Arial"/>
                        </a:rPr>
                        <a:t>27</a:t>
                      </a:r>
                      <a:r>
                        <a:rPr sz="1200" b="1" spc="-5">
                          <a:solidFill>
                            <a:schemeClr val="tx1"/>
                          </a:solidFill>
                          <a:latin typeface="+mn-lt"/>
                          <a:cs typeface="Arial"/>
                        </a:rPr>
                        <a:t> </a:t>
                      </a:r>
                      <a:r>
                        <a:rPr sz="1200" b="1" spc="-10">
                          <a:solidFill>
                            <a:schemeClr val="tx1"/>
                          </a:solidFill>
                          <a:latin typeface="+mn-lt"/>
                          <a:cs typeface="Arial"/>
                        </a:rPr>
                        <a:t>(9.3)</a:t>
                      </a:r>
                      <a:endParaRPr sz="1200">
                        <a:solidFill>
                          <a:schemeClr val="tx1"/>
                        </a:solidFill>
                        <a:latin typeface="+mn-lt"/>
                        <a:cs typeface="Arial"/>
                      </a:endParaRPr>
                    </a:p>
                  </a:txBody>
                  <a:tcPr marL="0" marR="0" marT="38100" marB="0">
                    <a:solidFill>
                      <a:srgbClr val="F1F1F1"/>
                    </a:solidFill>
                  </a:tcPr>
                </a:tc>
                <a:tc>
                  <a:txBody>
                    <a:bodyPr/>
                    <a:lstStyle/>
                    <a:p>
                      <a:pPr marL="3175" algn="ctr">
                        <a:lnSpc>
                          <a:spcPct val="100000"/>
                        </a:lnSpc>
                        <a:spcBef>
                          <a:spcPts val="300"/>
                        </a:spcBef>
                      </a:pPr>
                      <a:r>
                        <a:rPr sz="1200" b="1">
                          <a:solidFill>
                            <a:schemeClr val="tx1"/>
                          </a:solidFill>
                          <a:latin typeface="+mn-lt"/>
                          <a:cs typeface="Arial"/>
                        </a:rPr>
                        <a:t>5</a:t>
                      </a:r>
                      <a:r>
                        <a:rPr sz="1200" b="1" spc="-5">
                          <a:solidFill>
                            <a:schemeClr val="tx1"/>
                          </a:solidFill>
                          <a:latin typeface="+mn-lt"/>
                          <a:cs typeface="Arial"/>
                        </a:rPr>
                        <a:t> </a:t>
                      </a:r>
                      <a:r>
                        <a:rPr sz="1200" b="1" spc="-20">
                          <a:solidFill>
                            <a:schemeClr val="tx1"/>
                          </a:solidFill>
                          <a:latin typeface="+mn-lt"/>
                          <a:cs typeface="Arial"/>
                        </a:rPr>
                        <a:t>(1.7)</a:t>
                      </a:r>
                      <a:endParaRPr sz="1200">
                        <a:solidFill>
                          <a:schemeClr val="tx1"/>
                        </a:solidFill>
                        <a:latin typeface="+mn-lt"/>
                        <a:cs typeface="Arial"/>
                      </a:endParaRPr>
                    </a:p>
                  </a:txBody>
                  <a:tcPr marL="0" marR="0" marT="38100" marB="0">
                    <a:solidFill>
                      <a:srgbClr val="F1F1F1"/>
                    </a:solidFill>
                  </a:tcPr>
                </a:tc>
                <a:tc>
                  <a:txBody>
                    <a:bodyPr/>
                    <a:lstStyle/>
                    <a:p>
                      <a:pPr algn="ctr">
                        <a:lnSpc>
                          <a:spcPct val="100000"/>
                        </a:lnSpc>
                        <a:spcBef>
                          <a:spcPts val="300"/>
                        </a:spcBef>
                      </a:pPr>
                      <a:r>
                        <a:rPr sz="1200" b="1">
                          <a:solidFill>
                            <a:schemeClr val="tx1"/>
                          </a:solidFill>
                          <a:latin typeface="+mn-lt"/>
                          <a:cs typeface="Arial"/>
                        </a:rPr>
                        <a:t>34</a:t>
                      </a:r>
                      <a:r>
                        <a:rPr sz="1200" b="1" spc="-15">
                          <a:solidFill>
                            <a:schemeClr val="tx1"/>
                          </a:solidFill>
                          <a:latin typeface="+mn-lt"/>
                          <a:cs typeface="Arial"/>
                        </a:rPr>
                        <a:t> </a:t>
                      </a:r>
                      <a:r>
                        <a:rPr sz="1200" b="1" spc="-10">
                          <a:solidFill>
                            <a:schemeClr val="tx1"/>
                          </a:solidFill>
                          <a:latin typeface="+mn-lt"/>
                          <a:cs typeface="Arial"/>
                        </a:rPr>
                        <a:t>(12.0)</a:t>
                      </a:r>
                      <a:endParaRPr sz="1200">
                        <a:solidFill>
                          <a:schemeClr val="tx1"/>
                        </a:solidFill>
                        <a:latin typeface="+mn-lt"/>
                        <a:cs typeface="Arial"/>
                      </a:endParaRPr>
                    </a:p>
                  </a:txBody>
                  <a:tcPr marL="0" marR="0" marT="38100" marB="0">
                    <a:solidFill>
                      <a:srgbClr val="F1F1F1"/>
                    </a:solidFill>
                  </a:tcPr>
                </a:tc>
                <a:tc>
                  <a:txBody>
                    <a:bodyPr/>
                    <a:lstStyle/>
                    <a:p>
                      <a:pPr algn="ctr">
                        <a:lnSpc>
                          <a:spcPct val="100000"/>
                        </a:lnSpc>
                        <a:spcBef>
                          <a:spcPts val="300"/>
                        </a:spcBef>
                      </a:pPr>
                      <a:r>
                        <a:rPr sz="1200" b="1">
                          <a:solidFill>
                            <a:schemeClr val="tx1"/>
                          </a:solidFill>
                          <a:latin typeface="+mn-lt"/>
                          <a:cs typeface="Arial"/>
                        </a:rPr>
                        <a:t>7</a:t>
                      </a:r>
                      <a:r>
                        <a:rPr sz="1200" b="1" spc="-5">
                          <a:solidFill>
                            <a:schemeClr val="tx1"/>
                          </a:solidFill>
                          <a:latin typeface="+mn-lt"/>
                          <a:cs typeface="Arial"/>
                        </a:rPr>
                        <a:t> </a:t>
                      </a:r>
                      <a:r>
                        <a:rPr sz="1200" b="1" spc="-20">
                          <a:solidFill>
                            <a:schemeClr val="tx1"/>
                          </a:solidFill>
                          <a:latin typeface="+mn-lt"/>
                          <a:cs typeface="Arial"/>
                        </a:rPr>
                        <a:t>(2.5)</a:t>
                      </a:r>
                      <a:endParaRPr sz="1200">
                        <a:solidFill>
                          <a:schemeClr val="tx1"/>
                        </a:solidFill>
                        <a:latin typeface="+mn-lt"/>
                        <a:cs typeface="Arial"/>
                      </a:endParaRPr>
                    </a:p>
                  </a:txBody>
                  <a:tcPr marL="0" marR="0" marT="38100" marB="0">
                    <a:solidFill>
                      <a:srgbClr val="F1F1F1"/>
                    </a:solidFill>
                  </a:tcPr>
                </a:tc>
                <a:tc>
                  <a:txBody>
                    <a:bodyPr/>
                    <a:lstStyle/>
                    <a:p>
                      <a:pPr marL="6350" algn="ctr">
                        <a:lnSpc>
                          <a:spcPct val="100000"/>
                        </a:lnSpc>
                        <a:spcBef>
                          <a:spcPts val="300"/>
                        </a:spcBef>
                      </a:pPr>
                      <a:r>
                        <a:rPr sz="1200" b="1">
                          <a:solidFill>
                            <a:schemeClr val="tx1"/>
                          </a:solidFill>
                          <a:latin typeface="+mn-lt"/>
                          <a:cs typeface="Arial"/>
                        </a:rPr>
                        <a:t>9</a:t>
                      </a:r>
                      <a:r>
                        <a:rPr sz="1200" b="1" spc="-5">
                          <a:solidFill>
                            <a:schemeClr val="tx1"/>
                          </a:solidFill>
                          <a:latin typeface="+mn-lt"/>
                          <a:cs typeface="Arial"/>
                        </a:rPr>
                        <a:t> </a:t>
                      </a:r>
                      <a:r>
                        <a:rPr sz="1200" b="1" spc="-20">
                          <a:solidFill>
                            <a:schemeClr val="tx1"/>
                          </a:solidFill>
                          <a:latin typeface="+mn-lt"/>
                          <a:cs typeface="Arial"/>
                        </a:rPr>
                        <a:t>(3.5)</a:t>
                      </a:r>
                      <a:endParaRPr sz="1200">
                        <a:solidFill>
                          <a:schemeClr val="tx1"/>
                        </a:solidFill>
                        <a:latin typeface="+mn-lt"/>
                        <a:cs typeface="Arial"/>
                      </a:endParaRPr>
                    </a:p>
                  </a:txBody>
                  <a:tcPr marL="0" marR="0" marT="38100" marB="0">
                    <a:solidFill>
                      <a:srgbClr val="F1F1F1"/>
                    </a:solidFill>
                  </a:tcPr>
                </a:tc>
                <a:tc>
                  <a:txBody>
                    <a:bodyPr/>
                    <a:lstStyle/>
                    <a:p>
                      <a:pPr marL="10160" algn="ctr">
                        <a:lnSpc>
                          <a:spcPct val="100000"/>
                        </a:lnSpc>
                        <a:spcBef>
                          <a:spcPts val="300"/>
                        </a:spcBef>
                      </a:pPr>
                      <a:r>
                        <a:rPr sz="1200" b="1">
                          <a:solidFill>
                            <a:schemeClr val="tx1"/>
                          </a:solidFill>
                          <a:latin typeface="+mn-lt"/>
                          <a:cs typeface="Arial"/>
                        </a:rPr>
                        <a:t>3</a:t>
                      </a:r>
                      <a:r>
                        <a:rPr sz="1200" b="1" spc="-5">
                          <a:solidFill>
                            <a:schemeClr val="tx1"/>
                          </a:solidFill>
                          <a:latin typeface="+mn-lt"/>
                          <a:cs typeface="Arial"/>
                        </a:rPr>
                        <a:t> </a:t>
                      </a:r>
                      <a:r>
                        <a:rPr sz="1200" b="1" spc="-20">
                          <a:solidFill>
                            <a:schemeClr val="tx1"/>
                          </a:solidFill>
                          <a:latin typeface="+mn-lt"/>
                          <a:cs typeface="Arial"/>
                        </a:rPr>
                        <a:t>(1.2)</a:t>
                      </a:r>
                      <a:endParaRPr sz="1200">
                        <a:solidFill>
                          <a:schemeClr val="tx1"/>
                        </a:solidFill>
                        <a:latin typeface="+mn-lt"/>
                        <a:cs typeface="Arial"/>
                      </a:endParaRPr>
                    </a:p>
                  </a:txBody>
                  <a:tcPr marL="0" marR="0" marT="38100" marB="0">
                    <a:solidFill>
                      <a:srgbClr val="F1F1F1"/>
                    </a:solidFill>
                  </a:tcPr>
                </a:tc>
                <a:extLst>
                  <a:ext uri="{0D108BD9-81ED-4DB2-BD59-A6C34878D82A}">
                    <a16:rowId xmlns:a16="http://schemas.microsoft.com/office/drawing/2014/main" val="10003"/>
                  </a:ext>
                </a:extLst>
              </a:tr>
              <a:tr h="352979">
                <a:tc>
                  <a:txBody>
                    <a:bodyPr/>
                    <a:lstStyle/>
                    <a:p>
                      <a:pPr marL="144780">
                        <a:lnSpc>
                          <a:spcPct val="100000"/>
                        </a:lnSpc>
                        <a:spcBef>
                          <a:spcPts val="270"/>
                        </a:spcBef>
                      </a:pPr>
                      <a:r>
                        <a:rPr sz="1200" b="1">
                          <a:solidFill>
                            <a:schemeClr val="tx1"/>
                          </a:solidFill>
                          <a:latin typeface="+mn-lt"/>
                          <a:cs typeface="Arial"/>
                        </a:rPr>
                        <a:t>Atrial</a:t>
                      </a:r>
                      <a:r>
                        <a:rPr sz="1200" b="1" spc="-30">
                          <a:solidFill>
                            <a:schemeClr val="tx1"/>
                          </a:solidFill>
                          <a:latin typeface="+mn-lt"/>
                          <a:cs typeface="Arial"/>
                        </a:rPr>
                        <a:t> </a:t>
                      </a:r>
                      <a:r>
                        <a:rPr sz="1200" b="1" spc="-10">
                          <a:solidFill>
                            <a:schemeClr val="tx1"/>
                          </a:solidFill>
                          <a:latin typeface="+mn-lt"/>
                          <a:cs typeface="Arial"/>
                        </a:rPr>
                        <a:t>fibrillation</a:t>
                      </a:r>
                      <a:endParaRPr sz="1200">
                        <a:solidFill>
                          <a:schemeClr val="tx1"/>
                        </a:solidFill>
                        <a:latin typeface="+mn-lt"/>
                        <a:cs typeface="Arial"/>
                      </a:endParaRPr>
                    </a:p>
                  </a:txBody>
                  <a:tcPr marL="0" marR="0" marT="34290" marB="0">
                    <a:solidFill>
                      <a:srgbClr val="F1F1F1"/>
                    </a:solidFill>
                  </a:tcPr>
                </a:tc>
                <a:tc>
                  <a:txBody>
                    <a:bodyPr/>
                    <a:lstStyle/>
                    <a:p>
                      <a:pPr marL="97790" algn="ctr">
                        <a:lnSpc>
                          <a:spcPct val="100000"/>
                        </a:lnSpc>
                        <a:spcBef>
                          <a:spcPts val="270"/>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(0.7)</a:t>
                      </a:r>
                      <a:endParaRPr sz="1200">
                        <a:solidFill>
                          <a:schemeClr val="tx1"/>
                        </a:solidFill>
                        <a:latin typeface="+mn-lt"/>
                        <a:cs typeface="Arial"/>
                      </a:endParaRPr>
                    </a:p>
                  </a:txBody>
                  <a:tcPr marL="0" marR="0" marT="34290" marB="0">
                    <a:solidFill>
                      <a:srgbClr val="F1F1F1"/>
                    </a:solidFill>
                  </a:tcPr>
                </a:tc>
                <a:tc>
                  <a:txBody>
                    <a:bodyPr/>
                    <a:lstStyle/>
                    <a:p>
                      <a:pPr marL="3175" algn="ctr">
                        <a:lnSpc>
                          <a:spcPct val="100000"/>
                        </a:lnSpc>
                        <a:spcBef>
                          <a:spcPts val="270"/>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(0.3)</a:t>
                      </a:r>
                      <a:endParaRPr sz="1200">
                        <a:solidFill>
                          <a:schemeClr val="tx1"/>
                        </a:solidFill>
                        <a:latin typeface="+mn-lt"/>
                        <a:cs typeface="Arial"/>
                      </a:endParaRPr>
                    </a:p>
                  </a:txBody>
                  <a:tcPr marL="0" marR="0" marT="34290" marB="0">
                    <a:solidFill>
                      <a:srgbClr val="F1F1F1"/>
                    </a:solidFill>
                  </a:tcPr>
                </a:tc>
                <a:tc>
                  <a:txBody>
                    <a:bodyPr/>
                    <a:lstStyle/>
                    <a:p>
                      <a:pPr algn="ctr">
                        <a:lnSpc>
                          <a:spcPct val="100000"/>
                        </a:lnSpc>
                        <a:spcBef>
                          <a:spcPts val="270"/>
                        </a:spcBef>
                      </a:pPr>
                      <a:r>
                        <a:rPr sz="1200" b="1">
                          <a:solidFill>
                            <a:schemeClr val="tx1"/>
                          </a:solidFill>
                          <a:latin typeface="+mn-lt"/>
                          <a:cs typeface="Arial"/>
                        </a:rPr>
                        <a:t>6</a:t>
                      </a:r>
                      <a:r>
                        <a:rPr sz="1200" b="1" spc="-5">
                          <a:solidFill>
                            <a:schemeClr val="tx1"/>
                          </a:solidFill>
                          <a:latin typeface="+mn-lt"/>
                          <a:cs typeface="Arial"/>
                        </a:rPr>
                        <a:t> </a:t>
                      </a:r>
                      <a:r>
                        <a:rPr sz="1200" b="1" spc="-20">
                          <a:solidFill>
                            <a:schemeClr val="tx1"/>
                          </a:solidFill>
                          <a:latin typeface="+mn-lt"/>
                          <a:cs typeface="Arial"/>
                        </a:rPr>
                        <a:t>(2.1)</a:t>
                      </a:r>
                      <a:endParaRPr sz="1200">
                        <a:solidFill>
                          <a:schemeClr val="tx1"/>
                        </a:solidFill>
                        <a:latin typeface="+mn-lt"/>
                        <a:cs typeface="Arial"/>
                      </a:endParaRPr>
                    </a:p>
                  </a:txBody>
                  <a:tcPr marL="0" marR="0" marT="34290" marB="0">
                    <a:solidFill>
                      <a:srgbClr val="F1F1F1"/>
                    </a:solidFill>
                  </a:tcPr>
                </a:tc>
                <a:tc>
                  <a:txBody>
                    <a:bodyPr/>
                    <a:lstStyle/>
                    <a:p>
                      <a:pPr algn="ctr">
                        <a:lnSpc>
                          <a:spcPct val="100000"/>
                        </a:lnSpc>
                        <a:spcBef>
                          <a:spcPts val="270"/>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(0.7)</a:t>
                      </a:r>
                      <a:endParaRPr sz="1200">
                        <a:solidFill>
                          <a:schemeClr val="tx1"/>
                        </a:solidFill>
                        <a:latin typeface="+mn-lt"/>
                        <a:cs typeface="Arial"/>
                      </a:endParaRPr>
                    </a:p>
                  </a:txBody>
                  <a:tcPr marL="0" marR="0" marT="34290" marB="0">
                    <a:solidFill>
                      <a:srgbClr val="F1F1F1"/>
                    </a:solidFill>
                  </a:tcPr>
                </a:tc>
                <a:tc>
                  <a:txBody>
                    <a:bodyPr/>
                    <a:lstStyle/>
                    <a:p>
                      <a:pPr marL="6350" algn="ctr">
                        <a:lnSpc>
                          <a:spcPct val="100000"/>
                        </a:lnSpc>
                        <a:spcBef>
                          <a:spcPts val="270"/>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(0.8)</a:t>
                      </a:r>
                      <a:endParaRPr sz="1200">
                        <a:solidFill>
                          <a:schemeClr val="tx1"/>
                        </a:solidFill>
                        <a:latin typeface="+mn-lt"/>
                        <a:cs typeface="Arial"/>
                      </a:endParaRPr>
                    </a:p>
                  </a:txBody>
                  <a:tcPr marL="0" marR="0" marT="34290" marB="0">
                    <a:solidFill>
                      <a:srgbClr val="F1F1F1"/>
                    </a:solidFill>
                  </a:tcPr>
                </a:tc>
                <a:tc>
                  <a:txBody>
                    <a:bodyPr/>
                    <a:lstStyle/>
                    <a:p>
                      <a:pPr marL="10160" algn="ctr">
                        <a:lnSpc>
                          <a:spcPct val="100000"/>
                        </a:lnSpc>
                        <a:spcBef>
                          <a:spcPts val="270"/>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(0.8)</a:t>
                      </a:r>
                      <a:endParaRPr sz="1200">
                        <a:solidFill>
                          <a:schemeClr val="tx1"/>
                        </a:solidFill>
                        <a:latin typeface="+mn-lt"/>
                        <a:cs typeface="Arial"/>
                      </a:endParaRPr>
                    </a:p>
                  </a:txBody>
                  <a:tcPr marL="0" marR="0" marT="34290" marB="0">
                    <a:solidFill>
                      <a:srgbClr val="F1F1F1"/>
                    </a:solidFill>
                  </a:tcPr>
                </a:tc>
                <a:extLst>
                  <a:ext uri="{0D108BD9-81ED-4DB2-BD59-A6C34878D82A}">
                    <a16:rowId xmlns:a16="http://schemas.microsoft.com/office/drawing/2014/main" val="10004"/>
                  </a:ext>
                </a:extLst>
              </a:tr>
              <a:tr h="348183">
                <a:tc>
                  <a:txBody>
                    <a:bodyPr/>
                    <a:lstStyle/>
                    <a:p>
                      <a:pPr marL="144780">
                        <a:lnSpc>
                          <a:spcPct val="100000"/>
                        </a:lnSpc>
                        <a:spcBef>
                          <a:spcPts val="270"/>
                        </a:spcBef>
                      </a:pPr>
                      <a:r>
                        <a:rPr sz="1200" b="1">
                          <a:solidFill>
                            <a:schemeClr val="tx1"/>
                          </a:solidFill>
                          <a:latin typeface="+mn-lt"/>
                          <a:cs typeface="Arial"/>
                        </a:rPr>
                        <a:t>Ventricular</a:t>
                      </a:r>
                      <a:r>
                        <a:rPr sz="1200" b="1" spc="-55">
                          <a:solidFill>
                            <a:schemeClr val="tx1"/>
                          </a:solidFill>
                          <a:latin typeface="+mn-lt"/>
                          <a:cs typeface="Arial"/>
                        </a:rPr>
                        <a:t> </a:t>
                      </a:r>
                      <a:r>
                        <a:rPr sz="1200" b="1" spc="-10">
                          <a:solidFill>
                            <a:schemeClr val="tx1"/>
                          </a:solidFill>
                          <a:latin typeface="+mn-lt"/>
                          <a:cs typeface="Arial"/>
                        </a:rPr>
                        <a:t>tachyarrhythmias</a:t>
                      </a:r>
                      <a:r>
                        <a:rPr sz="1200" b="1" spc="-15" baseline="25641">
                          <a:solidFill>
                            <a:schemeClr val="tx1"/>
                          </a:solidFill>
                          <a:latin typeface="+mn-lt"/>
                          <a:cs typeface="Arial"/>
                        </a:rPr>
                        <a:t>a</a:t>
                      </a:r>
                      <a:endParaRPr sz="1200" baseline="25641">
                        <a:solidFill>
                          <a:schemeClr val="tx1"/>
                        </a:solidFill>
                        <a:latin typeface="+mn-lt"/>
                        <a:cs typeface="Arial"/>
                      </a:endParaRPr>
                    </a:p>
                  </a:txBody>
                  <a:tcPr marL="0" marR="0" marT="34290" marB="0">
                    <a:solidFill>
                      <a:srgbClr val="F1F1F1"/>
                    </a:solidFill>
                  </a:tcPr>
                </a:tc>
                <a:tc>
                  <a:txBody>
                    <a:bodyPr/>
                    <a:lstStyle/>
                    <a:p>
                      <a:pPr marL="97790" algn="ctr">
                        <a:lnSpc>
                          <a:spcPct val="100000"/>
                        </a:lnSpc>
                        <a:spcBef>
                          <a:spcPts val="270"/>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(0.7)</a:t>
                      </a:r>
                      <a:endParaRPr sz="1200">
                        <a:solidFill>
                          <a:schemeClr val="tx1"/>
                        </a:solidFill>
                        <a:latin typeface="+mn-lt"/>
                        <a:cs typeface="Arial"/>
                      </a:endParaRPr>
                    </a:p>
                  </a:txBody>
                  <a:tcPr marL="0" marR="0" marT="34290" marB="0">
                    <a:solidFill>
                      <a:srgbClr val="F1F1F1"/>
                    </a:solidFill>
                  </a:tcPr>
                </a:tc>
                <a:tc>
                  <a:txBody>
                    <a:bodyPr/>
                    <a:lstStyle/>
                    <a:p>
                      <a:pPr marL="3175" algn="ctr">
                        <a:lnSpc>
                          <a:spcPct val="100000"/>
                        </a:lnSpc>
                        <a:spcBef>
                          <a:spcPts val="270"/>
                        </a:spcBef>
                      </a:pPr>
                      <a:r>
                        <a:rPr sz="1200" b="1" spc="-50">
                          <a:solidFill>
                            <a:schemeClr val="tx1"/>
                          </a:solidFill>
                          <a:latin typeface="+mn-lt"/>
                          <a:cs typeface="Arial"/>
                        </a:rPr>
                        <a:t>0</a:t>
                      </a:r>
                      <a:endParaRPr sz="1200">
                        <a:solidFill>
                          <a:schemeClr val="tx1"/>
                        </a:solidFill>
                        <a:latin typeface="+mn-lt"/>
                        <a:cs typeface="Arial"/>
                      </a:endParaRPr>
                    </a:p>
                  </a:txBody>
                  <a:tcPr marL="0" marR="0" marT="34290" marB="0">
                    <a:solidFill>
                      <a:srgbClr val="F1F1F1"/>
                    </a:solidFill>
                  </a:tcPr>
                </a:tc>
                <a:tc>
                  <a:txBody>
                    <a:bodyPr/>
                    <a:lstStyle/>
                    <a:p>
                      <a:pPr algn="ctr">
                        <a:lnSpc>
                          <a:spcPct val="100000"/>
                        </a:lnSpc>
                        <a:spcBef>
                          <a:spcPts val="270"/>
                        </a:spcBef>
                      </a:pPr>
                      <a:r>
                        <a:rPr sz="1200" b="1">
                          <a:solidFill>
                            <a:schemeClr val="tx1"/>
                          </a:solidFill>
                          <a:latin typeface="+mn-lt"/>
                          <a:cs typeface="Arial"/>
                        </a:rPr>
                        <a:t>3</a:t>
                      </a:r>
                      <a:r>
                        <a:rPr sz="1200" b="1" spc="-5">
                          <a:solidFill>
                            <a:schemeClr val="tx1"/>
                          </a:solidFill>
                          <a:latin typeface="+mn-lt"/>
                          <a:cs typeface="Arial"/>
                        </a:rPr>
                        <a:t> </a:t>
                      </a:r>
                      <a:r>
                        <a:rPr sz="1200" b="1" spc="-20">
                          <a:solidFill>
                            <a:schemeClr val="tx1"/>
                          </a:solidFill>
                          <a:latin typeface="+mn-lt"/>
                          <a:cs typeface="Arial"/>
                        </a:rPr>
                        <a:t>(1.1)</a:t>
                      </a:r>
                      <a:endParaRPr sz="1200">
                        <a:solidFill>
                          <a:schemeClr val="tx1"/>
                        </a:solidFill>
                        <a:latin typeface="+mn-lt"/>
                        <a:cs typeface="Arial"/>
                      </a:endParaRPr>
                    </a:p>
                  </a:txBody>
                  <a:tcPr marL="0" marR="0" marT="34290" marB="0">
                    <a:solidFill>
                      <a:srgbClr val="F1F1F1"/>
                    </a:solidFill>
                  </a:tcPr>
                </a:tc>
                <a:tc>
                  <a:txBody>
                    <a:bodyPr/>
                    <a:lstStyle/>
                    <a:p>
                      <a:pPr algn="ctr">
                        <a:lnSpc>
                          <a:spcPct val="100000"/>
                        </a:lnSpc>
                        <a:spcBef>
                          <a:spcPts val="270"/>
                        </a:spcBef>
                      </a:pPr>
                      <a:r>
                        <a:rPr sz="1200" b="1" spc="-50">
                          <a:solidFill>
                            <a:schemeClr val="tx1"/>
                          </a:solidFill>
                          <a:latin typeface="+mn-lt"/>
                          <a:cs typeface="Arial"/>
                        </a:rPr>
                        <a:t>0</a:t>
                      </a:r>
                      <a:endParaRPr sz="1200">
                        <a:solidFill>
                          <a:schemeClr val="tx1"/>
                        </a:solidFill>
                        <a:latin typeface="+mn-lt"/>
                        <a:cs typeface="Arial"/>
                      </a:endParaRPr>
                    </a:p>
                  </a:txBody>
                  <a:tcPr marL="0" marR="0" marT="34290" marB="0">
                    <a:solidFill>
                      <a:srgbClr val="F1F1F1"/>
                    </a:solidFill>
                  </a:tcPr>
                </a:tc>
                <a:tc>
                  <a:txBody>
                    <a:bodyPr/>
                    <a:lstStyle/>
                    <a:p>
                      <a:pPr marL="6985" algn="ctr">
                        <a:lnSpc>
                          <a:spcPct val="100000"/>
                        </a:lnSpc>
                        <a:spcBef>
                          <a:spcPts val="270"/>
                        </a:spcBef>
                      </a:pPr>
                      <a:r>
                        <a:rPr sz="1200" b="1" spc="-50">
                          <a:solidFill>
                            <a:schemeClr val="tx1"/>
                          </a:solidFill>
                          <a:latin typeface="+mn-lt"/>
                          <a:cs typeface="Arial"/>
                        </a:rPr>
                        <a:t>0</a:t>
                      </a:r>
                      <a:endParaRPr sz="1200">
                        <a:solidFill>
                          <a:schemeClr val="tx1"/>
                        </a:solidFill>
                        <a:latin typeface="+mn-lt"/>
                        <a:cs typeface="Arial"/>
                      </a:endParaRPr>
                    </a:p>
                  </a:txBody>
                  <a:tcPr marL="0" marR="0" marT="34290" marB="0">
                    <a:solidFill>
                      <a:srgbClr val="F1F1F1"/>
                    </a:solidFill>
                  </a:tcPr>
                </a:tc>
                <a:tc>
                  <a:txBody>
                    <a:bodyPr/>
                    <a:lstStyle/>
                    <a:p>
                      <a:pPr marL="10160" algn="ctr">
                        <a:lnSpc>
                          <a:spcPct val="100000"/>
                        </a:lnSpc>
                        <a:spcBef>
                          <a:spcPts val="270"/>
                        </a:spcBef>
                      </a:pPr>
                      <a:r>
                        <a:rPr sz="1200" b="1" spc="-50">
                          <a:solidFill>
                            <a:schemeClr val="tx1"/>
                          </a:solidFill>
                          <a:latin typeface="+mn-lt"/>
                          <a:cs typeface="Arial"/>
                        </a:rPr>
                        <a:t>0</a:t>
                      </a:r>
                      <a:endParaRPr sz="1200">
                        <a:solidFill>
                          <a:schemeClr val="tx1"/>
                        </a:solidFill>
                        <a:latin typeface="+mn-lt"/>
                        <a:cs typeface="Arial"/>
                      </a:endParaRPr>
                    </a:p>
                  </a:txBody>
                  <a:tcPr marL="0" marR="0" marT="34290" marB="0">
                    <a:solidFill>
                      <a:srgbClr val="F1F1F1"/>
                    </a:solidFill>
                  </a:tcPr>
                </a:tc>
                <a:extLst>
                  <a:ext uri="{0D108BD9-81ED-4DB2-BD59-A6C34878D82A}">
                    <a16:rowId xmlns:a16="http://schemas.microsoft.com/office/drawing/2014/main" val="10005"/>
                  </a:ext>
                </a:extLst>
              </a:tr>
              <a:tr h="353940">
                <a:tc>
                  <a:txBody>
                    <a:bodyPr/>
                    <a:lstStyle/>
                    <a:p>
                      <a:pPr marL="91440">
                        <a:lnSpc>
                          <a:spcPct val="100000"/>
                        </a:lnSpc>
                        <a:spcBef>
                          <a:spcPts val="300"/>
                        </a:spcBef>
                      </a:pPr>
                      <a:r>
                        <a:rPr sz="1200" b="1" spc="-10">
                          <a:solidFill>
                            <a:schemeClr val="tx1"/>
                          </a:solidFill>
                          <a:latin typeface="+mn-lt"/>
                          <a:cs typeface="Arial"/>
                        </a:rPr>
                        <a:t>Hypertension</a:t>
                      </a:r>
                      <a:endParaRPr sz="1200">
                        <a:solidFill>
                          <a:schemeClr val="tx1"/>
                        </a:solidFill>
                        <a:latin typeface="+mn-lt"/>
                        <a:cs typeface="Arial"/>
                      </a:endParaRPr>
                    </a:p>
                  </a:txBody>
                  <a:tcPr marL="0" marR="0" marT="38100" marB="0"/>
                </a:tc>
                <a:tc>
                  <a:txBody>
                    <a:bodyPr/>
                    <a:lstStyle/>
                    <a:p>
                      <a:pPr marL="97155" algn="ctr">
                        <a:lnSpc>
                          <a:spcPct val="100000"/>
                        </a:lnSpc>
                        <a:spcBef>
                          <a:spcPts val="300"/>
                        </a:spcBef>
                      </a:pPr>
                      <a:r>
                        <a:rPr sz="1200" b="1">
                          <a:solidFill>
                            <a:schemeClr val="tx1"/>
                          </a:solidFill>
                          <a:latin typeface="+mn-lt"/>
                          <a:cs typeface="Arial"/>
                        </a:rPr>
                        <a:t>12</a:t>
                      </a:r>
                      <a:r>
                        <a:rPr sz="1200" b="1" spc="-5">
                          <a:solidFill>
                            <a:schemeClr val="tx1"/>
                          </a:solidFill>
                          <a:latin typeface="+mn-lt"/>
                          <a:cs typeface="Arial"/>
                        </a:rPr>
                        <a:t> </a:t>
                      </a:r>
                      <a:r>
                        <a:rPr sz="1200" b="1" spc="-10">
                          <a:solidFill>
                            <a:schemeClr val="tx1"/>
                          </a:solidFill>
                          <a:latin typeface="+mn-lt"/>
                          <a:cs typeface="Arial"/>
                        </a:rPr>
                        <a:t>(4.1)</a:t>
                      </a:r>
                      <a:endParaRPr sz="1200">
                        <a:solidFill>
                          <a:schemeClr val="tx1"/>
                        </a:solidFill>
                        <a:latin typeface="+mn-lt"/>
                        <a:cs typeface="Arial"/>
                      </a:endParaRPr>
                    </a:p>
                  </a:txBody>
                  <a:tcPr marL="0" marR="0" marT="38100" marB="0"/>
                </a:tc>
                <a:tc>
                  <a:txBody>
                    <a:bodyPr/>
                    <a:lstStyle/>
                    <a:p>
                      <a:pPr marL="3175" algn="ctr">
                        <a:lnSpc>
                          <a:spcPct val="100000"/>
                        </a:lnSpc>
                        <a:spcBef>
                          <a:spcPts val="300"/>
                        </a:spcBef>
                      </a:pPr>
                      <a:r>
                        <a:rPr sz="1200" b="1">
                          <a:solidFill>
                            <a:schemeClr val="tx1"/>
                          </a:solidFill>
                          <a:latin typeface="+mn-lt"/>
                          <a:cs typeface="Arial"/>
                        </a:rPr>
                        <a:t>8</a:t>
                      </a:r>
                      <a:r>
                        <a:rPr sz="1200" b="1" spc="-5">
                          <a:solidFill>
                            <a:schemeClr val="tx1"/>
                          </a:solidFill>
                          <a:latin typeface="+mn-lt"/>
                          <a:cs typeface="Arial"/>
                        </a:rPr>
                        <a:t> </a:t>
                      </a:r>
                      <a:r>
                        <a:rPr sz="1200" b="1" spc="-20">
                          <a:solidFill>
                            <a:schemeClr val="tx1"/>
                          </a:solidFill>
                          <a:latin typeface="+mn-lt"/>
                          <a:cs typeface="Arial"/>
                        </a:rPr>
                        <a:t>(2.7)</a:t>
                      </a:r>
                      <a:endParaRPr sz="1200">
                        <a:solidFill>
                          <a:schemeClr val="tx1"/>
                        </a:solidFill>
                        <a:latin typeface="+mn-lt"/>
                        <a:cs typeface="Arial"/>
                      </a:endParaRPr>
                    </a:p>
                  </a:txBody>
                  <a:tcPr marL="0" marR="0" marT="38100" marB="0"/>
                </a:tc>
                <a:tc>
                  <a:txBody>
                    <a:bodyPr/>
                    <a:lstStyle/>
                    <a:p>
                      <a:pPr algn="ctr">
                        <a:lnSpc>
                          <a:spcPct val="100000"/>
                        </a:lnSpc>
                        <a:spcBef>
                          <a:spcPts val="300"/>
                        </a:spcBef>
                      </a:pPr>
                      <a:r>
                        <a:rPr sz="1200" b="1">
                          <a:solidFill>
                            <a:schemeClr val="tx1"/>
                          </a:solidFill>
                          <a:latin typeface="+mn-lt"/>
                          <a:cs typeface="Arial"/>
                        </a:rPr>
                        <a:t>11</a:t>
                      </a:r>
                      <a:r>
                        <a:rPr sz="1200" b="1" spc="-5">
                          <a:solidFill>
                            <a:schemeClr val="tx1"/>
                          </a:solidFill>
                          <a:latin typeface="+mn-lt"/>
                          <a:cs typeface="Arial"/>
                        </a:rPr>
                        <a:t> </a:t>
                      </a:r>
                      <a:r>
                        <a:rPr sz="1200" b="1" spc="-10">
                          <a:solidFill>
                            <a:schemeClr val="tx1"/>
                          </a:solidFill>
                          <a:latin typeface="+mn-lt"/>
                          <a:cs typeface="Arial"/>
                        </a:rPr>
                        <a:t>(3.9)</a:t>
                      </a:r>
                      <a:endParaRPr sz="1200">
                        <a:solidFill>
                          <a:schemeClr val="tx1"/>
                        </a:solidFill>
                        <a:latin typeface="+mn-lt"/>
                        <a:cs typeface="Arial"/>
                      </a:endParaRPr>
                    </a:p>
                  </a:txBody>
                  <a:tcPr marL="0" marR="0" marT="38100" marB="0"/>
                </a:tc>
                <a:tc>
                  <a:txBody>
                    <a:bodyPr/>
                    <a:lstStyle/>
                    <a:p>
                      <a:pPr algn="ctr">
                        <a:lnSpc>
                          <a:spcPct val="100000"/>
                        </a:lnSpc>
                        <a:spcBef>
                          <a:spcPts val="300"/>
                        </a:spcBef>
                      </a:pPr>
                      <a:r>
                        <a:rPr sz="1200" b="1">
                          <a:solidFill>
                            <a:schemeClr val="tx1"/>
                          </a:solidFill>
                          <a:latin typeface="+mn-lt"/>
                          <a:cs typeface="Arial"/>
                        </a:rPr>
                        <a:t>6</a:t>
                      </a:r>
                      <a:r>
                        <a:rPr sz="1200" b="1" spc="-5">
                          <a:solidFill>
                            <a:schemeClr val="tx1"/>
                          </a:solidFill>
                          <a:latin typeface="+mn-lt"/>
                          <a:cs typeface="Arial"/>
                        </a:rPr>
                        <a:t> </a:t>
                      </a:r>
                      <a:r>
                        <a:rPr sz="1200" b="1" spc="-20">
                          <a:solidFill>
                            <a:schemeClr val="tx1"/>
                          </a:solidFill>
                          <a:latin typeface="+mn-lt"/>
                          <a:cs typeface="Arial"/>
                        </a:rPr>
                        <a:t>(2.1)</a:t>
                      </a:r>
                      <a:endParaRPr sz="1200">
                        <a:solidFill>
                          <a:schemeClr val="tx1"/>
                        </a:solidFill>
                        <a:latin typeface="+mn-lt"/>
                        <a:cs typeface="Arial"/>
                      </a:endParaRPr>
                    </a:p>
                  </a:txBody>
                  <a:tcPr marL="0" marR="0" marT="38100" marB="0"/>
                </a:tc>
                <a:tc>
                  <a:txBody>
                    <a:bodyPr/>
                    <a:lstStyle/>
                    <a:p>
                      <a:pPr marL="6350" algn="ctr">
                        <a:lnSpc>
                          <a:spcPct val="100000"/>
                        </a:lnSpc>
                        <a:spcBef>
                          <a:spcPts val="300"/>
                        </a:spcBef>
                      </a:pPr>
                      <a:r>
                        <a:rPr sz="1200" b="1">
                          <a:solidFill>
                            <a:schemeClr val="tx1"/>
                          </a:solidFill>
                          <a:latin typeface="+mn-lt"/>
                          <a:cs typeface="Arial"/>
                        </a:rPr>
                        <a:t>7</a:t>
                      </a:r>
                      <a:r>
                        <a:rPr sz="1200" b="1" spc="-5">
                          <a:solidFill>
                            <a:schemeClr val="tx1"/>
                          </a:solidFill>
                          <a:latin typeface="+mn-lt"/>
                          <a:cs typeface="Arial"/>
                        </a:rPr>
                        <a:t> </a:t>
                      </a:r>
                      <a:r>
                        <a:rPr sz="1200" b="1" spc="-20">
                          <a:solidFill>
                            <a:schemeClr val="tx1"/>
                          </a:solidFill>
                          <a:latin typeface="+mn-lt"/>
                          <a:cs typeface="Arial"/>
                        </a:rPr>
                        <a:t>(2.7)</a:t>
                      </a:r>
                      <a:endParaRPr sz="1200">
                        <a:solidFill>
                          <a:schemeClr val="tx1"/>
                        </a:solidFill>
                        <a:latin typeface="+mn-lt"/>
                        <a:cs typeface="Arial"/>
                      </a:endParaRPr>
                    </a:p>
                  </a:txBody>
                  <a:tcPr marL="0" marR="0" marT="38100" marB="0"/>
                </a:tc>
                <a:tc>
                  <a:txBody>
                    <a:bodyPr/>
                    <a:lstStyle/>
                    <a:p>
                      <a:pPr marL="10160" algn="ctr">
                        <a:lnSpc>
                          <a:spcPct val="100000"/>
                        </a:lnSpc>
                        <a:spcBef>
                          <a:spcPts val="300"/>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(0.8)</a:t>
                      </a:r>
                      <a:endParaRPr sz="1200">
                        <a:solidFill>
                          <a:schemeClr val="tx1"/>
                        </a:solidFill>
                        <a:latin typeface="+mn-lt"/>
                        <a:cs typeface="Arial"/>
                      </a:endParaRPr>
                    </a:p>
                  </a:txBody>
                  <a:tcPr marL="0" marR="0" marT="38100" marB="0"/>
                </a:tc>
                <a:extLst>
                  <a:ext uri="{0D108BD9-81ED-4DB2-BD59-A6C34878D82A}">
                    <a16:rowId xmlns:a16="http://schemas.microsoft.com/office/drawing/2014/main" val="10006"/>
                  </a:ext>
                </a:extLst>
              </a:tr>
              <a:tr h="359695">
                <a:tc>
                  <a:txBody>
                    <a:bodyPr/>
                    <a:lstStyle/>
                    <a:p>
                      <a:pPr marL="91440">
                        <a:lnSpc>
                          <a:spcPct val="100000"/>
                        </a:lnSpc>
                        <a:spcBef>
                          <a:spcPts val="300"/>
                        </a:spcBef>
                      </a:pPr>
                      <a:r>
                        <a:rPr sz="1200" b="1" spc="-10">
                          <a:solidFill>
                            <a:schemeClr val="tx1"/>
                          </a:solidFill>
                          <a:latin typeface="+mn-lt"/>
                          <a:cs typeface="Arial"/>
                        </a:rPr>
                        <a:t>Hemorrhage</a:t>
                      </a:r>
                      <a:endParaRPr sz="1200">
                        <a:solidFill>
                          <a:schemeClr val="tx1"/>
                        </a:solidFill>
                        <a:latin typeface="+mn-lt"/>
                        <a:cs typeface="Arial"/>
                      </a:endParaRPr>
                    </a:p>
                  </a:txBody>
                  <a:tcPr marL="0" marR="0" marT="38100" marB="0">
                    <a:solidFill>
                      <a:srgbClr val="F1F1F1"/>
                    </a:solidFill>
                  </a:tcPr>
                </a:tc>
                <a:tc>
                  <a:txBody>
                    <a:bodyPr/>
                    <a:lstStyle/>
                    <a:p>
                      <a:pPr marL="97790" algn="ctr">
                        <a:lnSpc>
                          <a:spcPct val="100000"/>
                        </a:lnSpc>
                        <a:spcBef>
                          <a:spcPts val="300"/>
                        </a:spcBef>
                      </a:pPr>
                      <a:r>
                        <a:rPr sz="1200" b="1">
                          <a:solidFill>
                            <a:schemeClr val="tx1"/>
                          </a:solidFill>
                          <a:latin typeface="+mn-lt"/>
                          <a:cs typeface="Arial"/>
                        </a:rPr>
                        <a:t>94</a:t>
                      </a:r>
                      <a:r>
                        <a:rPr sz="1200" b="1" spc="-15">
                          <a:solidFill>
                            <a:schemeClr val="tx1"/>
                          </a:solidFill>
                          <a:latin typeface="+mn-lt"/>
                          <a:cs typeface="Arial"/>
                        </a:rPr>
                        <a:t> </a:t>
                      </a:r>
                      <a:r>
                        <a:rPr sz="1200" b="1" spc="-10">
                          <a:solidFill>
                            <a:schemeClr val="tx1"/>
                          </a:solidFill>
                          <a:latin typeface="+mn-lt"/>
                          <a:cs typeface="Arial"/>
                        </a:rPr>
                        <a:t>(32.3)</a:t>
                      </a:r>
                      <a:endParaRPr sz="1200">
                        <a:solidFill>
                          <a:schemeClr val="tx1"/>
                        </a:solidFill>
                        <a:latin typeface="+mn-lt"/>
                        <a:cs typeface="Arial"/>
                      </a:endParaRPr>
                    </a:p>
                  </a:txBody>
                  <a:tcPr marL="0" marR="0" marT="38100" marB="0">
                    <a:solidFill>
                      <a:srgbClr val="F1F1F1"/>
                    </a:solidFill>
                  </a:tcPr>
                </a:tc>
                <a:tc>
                  <a:txBody>
                    <a:bodyPr/>
                    <a:lstStyle/>
                    <a:p>
                      <a:pPr marL="3175" algn="ctr">
                        <a:lnSpc>
                          <a:spcPct val="100000"/>
                        </a:lnSpc>
                        <a:spcBef>
                          <a:spcPts val="300"/>
                        </a:spcBef>
                      </a:pPr>
                      <a:r>
                        <a:rPr sz="1200" b="1">
                          <a:solidFill>
                            <a:schemeClr val="tx1"/>
                          </a:solidFill>
                          <a:latin typeface="+mn-lt"/>
                          <a:cs typeface="Arial"/>
                        </a:rPr>
                        <a:t>3</a:t>
                      </a:r>
                      <a:r>
                        <a:rPr sz="1200" b="1" spc="-5">
                          <a:solidFill>
                            <a:schemeClr val="tx1"/>
                          </a:solidFill>
                          <a:latin typeface="+mn-lt"/>
                          <a:cs typeface="Arial"/>
                        </a:rPr>
                        <a:t> </a:t>
                      </a:r>
                      <a:r>
                        <a:rPr sz="1200" b="1" spc="-20">
                          <a:solidFill>
                            <a:schemeClr val="tx1"/>
                          </a:solidFill>
                          <a:latin typeface="+mn-lt"/>
                          <a:cs typeface="Arial"/>
                        </a:rPr>
                        <a:t>(1.0)</a:t>
                      </a:r>
                      <a:endParaRPr sz="1200">
                        <a:solidFill>
                          <a:schemeClr val="tx1"/>
                        </a:solidFill>
                        <a:latin typeface="+mn-lt"/>
                        <a:cs typeface="Arial"/>
                      </a:endParaRPr>
                    </a:p>
                  </a:txBody>
                  <a:tcPr marL="0" marR="0" marT="38100" marB="0">
                    <a:solidFill>
                      <a:srgbClr val="F1F1F1"/>
                    </a:solidFill>
                  </a:tcPr>
                </a:tc>
                <a:tc>
                  <a:txBody>
                    <a:bodyPr/>
                    <a:lstStyle/>
                    <a:p>
                      <a:pPr algn="ctr">
                        <a:lnSpc>
                          <a:spcPct val="100000"/>
                        </a:lnSpc>
                        <a:spcBef>
                          <a:spcPts val="300"/>
                        </a:spcBef>
                      </a:pPr>
                      <a:r>
                        <a:rPr sz="1200" b="1">
                          <a:solidFill>
                            <a:schemeClr val="tx1"/>
                          </a:solidFill>
                          <a:latin typeface="+mn-lt"/>
                          <a:cs typeface="Arial"/>
                        </a:rPr>
                        <a:t>86</a:t>
                      </a:r>
                      <a:r>
                        <a:rPr sz="1200" b="1" spc="-15">
                          <a:solidFill>
                            <a:schemeClr val="tx1"/>
                          </a:solidFill>
                          <a:latin typeface="+mn-lt"/>
                          <a:cs typeface="Arial"/>
                        </a:rPr>
                        <a:t> </a:t>
                      </a:r>
                      <a:r>
                        <a:rPr sz="1200" b="1" spc="-10">
                          <a:solidFill>
                            <a:schemeClr val="tx1"/>
                          </a:solidFill>
                          <a:latin typeface="+mn-lt"/>
                          <a:cs typeface="Arial"/>
                        </a:rPr>
                        <a:t>(30.3)</a:t>
                      </a:r>
                      <a:endParaRPr sz="1200">
                        <a:solidFill>
                          <a:schemeClr val="tx1"/>
                        </a:solidFill>
                        <a:latin typeface="+mn-lt"/>
                        <a:cs typeface="Arial"/>
                      </a:endParaRPr>
                    </a:p>
                  </a:txBody>
                  <a:tcPr marL="0" marR="0" marT="38100" marB="0">
                    <a:solidFill>
                      <a:srgbClr val="F1F1F1"/>
                    </a:solidFill>
                  </a:tcPr>
                </a:tc>
                <a:tc>
                  <a:txBody>
                    <a:bodyPr/>
                    <a:lstStyle/>
                    <a:p>
                      <a:pPr algn="ctr">
                        <a:lnSpc>
                          <a:spcPct val="100000"/>
                        </a:lnSpc>
                        <a:spcBef>
                          <a:spcPts val="300"/>
                        </a:spcBef>
                      </a:pPr>
                      <a:r>
                        <a:rPr sz="1200" b="1">
                          <a:solidFill>
                            <a:schemeClr val="tx1"/>
                          </a:solidFill>
                          <a:latin typeface="+mn-lt"/>
                          <a:cs typeface="Arial"/>
                        </a:rPr>
                        <a:t>6</a:t>
                      </a:r>
                      <a:r>
                        <a:rPr sz="1200" b="1" spc="-5">
                          <a:solidFill>
                            <a:schemeClr val="tx1"/>
                          </a:solidFill>
                          <a:latin typeface="+mn-lt"/>
                          <a:cs typeface="Arial"/>
                        </a:rPr>
                        <a:t> </a:t>
                      </a:r>
                      <a:r>
                        <a:rPr sz="1200" b="1" spc="-20">
                          <a:solidFill>
                            <a:schemeClr val="tx1"/>
                          </a:solidFill>
                          <a:latin typeface="+mn-lt"/>
                          <a:cs typeface="Arial"/>
                        </a:rPr>
                        <a:t>(2.1)</a:t>
                      </a:r>
                      <a:endParaRPr sz="1200">
                        <a:solidFill>
                          <a:schemeClr val="tx1"/>
                        </a:solidFill>
                        <a:latin typeface="+mn-lt"/>
                        <a:cs typeface="Arial"/>
                      </a:endParaRPr>
                    </a:p>
                  </a:txBody>
                  <a:tcPr marL="0" marR="0" marT="38100" marB="0">
                    <a:solidFill>
                      <a:srgbClr val="F1F1F1"/>
                    </a:solidFill>
                  </a:tcPr>
                </a:tc>
                <a:tc>
                  <a:txBody>
                    <a:bodyPr/>
                    <a:lstStyle/>
                    <a:p>
                      <a:pPr marL="5715" algn="ctr">
                        <a:lnSpc>
                          <a:spcPct val="100000"/>
                        </a:lnSpc>
                        <a:spcBef>
                          <a:spcPts val="300"/>
                        </a:spcBef>
                      </a:pPr>
                      <a:r>
                        <a:rPr sz="1200" b="1">
                          <a:solidFill>
                            <a:schemeClr val="tx1"/>
                          </a:solidFill>
                          <a:latin typeface="+mn-lt"/>
                          <a:cs typeface="Arial"/>
                        </a:rPr>
                        <a:t>11</a:t>
                      </a:r>
                      <a:r>
                        <a:rPr sz="1200" b="1" spc="-5">
                          <a:solidFill>
                            <a:schemeClr val="tx1"/>
                          </a:solidFill>
                          <a:latin typeface="+mn-lt"/>
                          <a:cs typeface="Arial"/>
                        </a:rPr>
                        <a:t> </a:t>
                      </a:r>
                      <a:r>
                        <a:rPr sz="1200" b="1" spc="-10">
                          <a:solidFill>
                            <a:schemeClr val="tx1"/>
                          </a:solidFill>
                          <a:latin typeface="+mn-lt"/>
                          <a:cs typeface="Arial"/>
                        </a:rPr>
                        <a:t>(4.2)</a:t>
                      </a:r>
                      <a:endParaRPr sz="1200">
                        <a:solidFill>
                          <a:schemeClr val="tx1"/>
                        </a:solidFill>
                        <a:latin typeface="+mn-lt"/>
                        <a:cs typeface="Arial"/>
                      </a:endParaRPr>
                    </a:p>
                  </a:txBody>
                  <a:tcPr marL="0" marR="0" marT="38100" marB="0">
                    <a:solidFill>
                      <a:srgbClr val="F1F1F1"/>
                    </a:solidFill>
                  </a:tcPr>
                </a:tc>
                <a:tc>
                  <a:txBody>
                    <a:bodyPr/>
                    <a:lstStyle/>
                    <a:p>
                      <a:pPr marL="10160" algn="ctr">
                        <a:lnSpc>
                          <a:spcPct val="100000"/>
                        </a:lnSpc>
                        <a:spcBef>
                          <a:spcPts val="300"/>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(0.4)</a:t>
                      </a:r>
                      <a:endParaRPr sz="1200">
                        <a:solidFill>
                          <a:schemeClr val="tx1"/>
                        </a:solidFill>
                        <a:latin typeface="+mn-lt"/>
                        <a:cs typeface="Arial"/>
                      </a:endParaRPr>
                    </a:p>
                  </a:txBody>
                  <a:tcPr marL="0" marR="0" marT="38100" marB="0">
                    <a:solidFill>
                      <a:srgbClr val="F1F1F1"/>
                    </a:solidFill>
                  </a:tcPr>
                </a:tc>
                <a:extLst>
                  <a:ext uri="{0D108BD9-81ED-4DB2-BD59-A6C34878D82A}">
                    <a16:rowId xmlns:a16="http://schemas.microsoft.com/office/drawing/2014/main" val="10007"/>
                  </a:ext>
                </a:extLst>
              </a:tr>
              <a:tr h="347226">
                <a:tc>
                  <a:txBody>
                    <a:bodyPr/>
                    <a:lstStyle/>
                    <a:p>
                      <a:pPr marL="144780">
                        <a:lnSpc>
                          <a:spcPct val="100000"/>
                        </a:lnSpc>
                        <a:spcBef>
                          <a:spcPts val="270"/>
                        </a:spcBef>
                      </a:pPr>
                      <a:r>
                        <a:rPr sz="1200" b="1">
                          <a:solidFill>
                            <a:schemeClr val="tx1"/>
                          </a:solidFill>
                          <a:latin typeface="+mn-lt"/>
                          <a:cs typeface="Arial"/>
                        </a:rPr>
                        <a:t>Major</a:t>
                      </a:r>
                      <a:r>
                        <a:rPr sz="1200" b="1" spc="-30">
                          <a:solidFill>
                            <a:schemeClr val="tx1"/>
                          </a:solidFill>
                          <a:latin typeface="+mn-lt"/>
                          <a:cs typeface="Arial"/>
                        </a:rPr>
                        <a:t> </a:t>
                      </a:r>
                      <a:r>
                        <a:rPr sz="1200" b="1" spc="-10">
                          <a:solidFill>
                            <a:schemeClr val="tx1"/>
                          </a:solidFill>
                          <a:latin typeface="+mn-lt"/>
                          <a:cs typeface="Arial"/>
                        </a:rPr>
                        <a:t>hemorrhage</a:t>
                      </a:r>
                      <a:endParaRPr sz="1200">
                        <a:solidFill>
                          <a:schemeClr val="tx1"/>
                        </a:solidFill>
                        <a:latin typeface="+mn-lt"/>
                        <a:cs typeface="Arial"/>
                      </a:endParaRPr>
                    </a:p>
                  </a:txBody>
                  <a:tcPr marL="0" marR="0" marT="34290" marB="0">
                    <a:solidFill>
                      <a:srgbClr val="F1F1F1"/>
                    </a:solidFill>
                  </a:tcPr>
                </a:tc>
                <a:tc>
                  <a:txBody>
                    <a:bodyPr/>
                    <a:lstStyle/>
                    <a:p>
                      <a:pPr marL="97790" algn="ctr">
                        <a:lnSpc>
                          <a:spcPct val="100000"/>
                        </a:lnSpc>
                        <a:spcBef>
                          <a:spcPts val="270"/>
                        </a:spcBef>
                      </a:pPr>
                      <a:r>
                        <a:rPr sz="1200" b="1">
                          <a:solidFill>
                            <a:schemeClr val="tx1"/>
                          </a:solidFill>
                          <a:latin typeface="+mn-lt"/>
                          <a:cs typeface="Arial"/>
                        </a:rPr>
                        <a:t>3</a:t>
                      </a:r>
                      <a:r>
                        <a:rPr sz="1200" b="1" spc="-5">
                          <a:solidFill>
                            <a:schemeClr val="tx1"/>
                          </a:solidFill>
                          <a:latin typeface="+mn-lt"/>
                          <a:cs typeface="Arial"/>
                        </a:rPr>
                        <a:t> </a:t>
                      </a:r>
                      <a:r>
                        <a:rPr sz="1200" b="1" spc="-20">
                          <a:solidFill>
                            <a:schemeClr val="tx1"/>
                          </a:solidFill>
                          <a:latin typeface="+mn-lt"/>
                          <a:cs typeface="Arial"/>
                        </a:rPr>
                        <a:t>(1.0)</a:t>
                      </a:r>
                      <a:endParaRPr sz="1200">
                        <a:solidFill>
                          <a:schemeClr val="tx1"/>
                        </a:solidFill>
                        <a:latin typeface="+mn-lt"/>
                        <a:cs typeface="Arial"/>
                      </a:endParaRPr>
                    </a:p>
                  </a:txBody>
                  <a:tcPr marL="0" marR="0" marT="34290" marB="0">
                    <a:solidFill>
                      <a:srgbClr val="F1F1F1"/>
                    </a:solidFill>
                  </a:tcPr>
                </a:tc>
                <a:tc>
                  <a:txBody>
                    <a:bodyPr/>
                    <a:lstStyle/>
                    <a:p>
                      <a:pPr marL="2540" algn="ctr">
                        <a:lnSpc>
                          <a:spcPct val="100000"/>
                        </a:lnSpc>
                        <a:spcBef>
                          <a:spcPts val="270"/>
                        </a:spcBef>
                      </a:pPr>
                      <a:r>
                        <a:rPr sz="1200" b="1">
                          <a:solidFill>
                            <a:schemeClr val="tx1"/>
                          </a:solidFill>
                          <a:latin typeface="+mn-lt"/>
                          <a:cs typeface="Arial"/>
                        </a:rPr>
                        <a:t>3</a:t>
                      </a:r>
                      <a:r>
                        <a:rPr sz="1200" b="1" spc="-5">
                          <a:solidFill>
                            <a:schemeClr val="tx1"/>
                          </a:solidFill>
                          <a:latin typeface="+mn-lt"/>
                          <a:cs typeface="Arial"/>
                        </a:rPr>
                        <a:t> </a:t>
                      </a:r>
                      <a:r>
                        <a:rPr sz="1200" b="1" spc="-20">
                          <a:solidFill>
                            <a:schemeClr val="tx1"/>
                          </a:solidFill>
                          <a:latin typeface="+mn-lt"/>
                          <a:cs typeface="Arial"/>
                        </a:rPr>
                        <a:t>(1.0)</a:t>
                      </a:r>
                      <a:endParaRPr sz="1200">
                        <a:solidFill>
                          <a:schemeClr val="tx1"/>
                        </a:solidFill>
                        <a:latin typeface="+mn-lt"/>
                        <a:cs typeface="Arial"/>
                      </a:endParaRPr>
                    </a:p>
                  </a:txBody>
                  <a:tcPr marL="0" marR="0" marT="34290" marB="0">
                    <a:solidFill>
                      <a:srgbClr val="F1F1F1"/>
                    </a:solidFill>
                  </a:tcPr>
                </a:tc>
                <a:tc>
                  <a:txBody>
                    <a:bodyPr/>
                    <a:lstStyle/>
                    <a:p>
                      <a:pPr algn="ctr">
                        <a:lnSpc>
                          <a:spcPct val="100000"/>
                        </a:lnSpc>
                        <a:spcBef>
                          <a:spcPts val="270"/>
                        </a:spcBef>
                      </a:pPr>
                      <a:r>
                        <a:rPr sz="1200" b="1">
                          <a:solidFill>
                            <a:schemeClr val="tx1"/>
                          </a:solidFill>
                          <a:latin typeface="+mn-lt"/>
                          <a:cs typeface="Arial"/>
                        </a:rPr>
                        <a:t>8</a:t>
                      </a:r>
                      <a:r>
                        <a:rPr sz="1200" b="1" spc="-5">
                          <a:solidFill>
                            <a:schemeClr val="tx1"/>
                          </a:solidFill>
                          <a:latin typeface="+mn-lt"/>
                          <a:cs typeface="Arial"/>
                        </a:rPr>
                        <a:t> </a:t>
                      </a:r>
                      <a:r>
                        <a:rPr sz="1200" b="1" spc="-20">
                          <a:solidFill>
                            <a:schemeClr val="tx1"/>
                          </a:solidFill>
                          <a:latin typeface="+mn-lt"/>
                          <a:cs typeface="Arial"/>
                        </a:rPr>
                        <a:t>(2.8)</a:t>
                      </a:r>
                      <a:endParaRPr sz="1200">
                        <a:solidFill>
                          <a:schemeClr val="tx1"/>
                        </a:solidFill>
                        <a:latin typeface="+mn-lt"/>
                        <a:cs typeface="Arial"/>
                      </a:endParaRPr>
                    </a:p>
                  </a:txBody>
                  <a:tcPr marL="0" marR="0" marT="34290" marB="0">
                    <a:solidFill>
                      <a:srgbClr val="F1F1F1"/>
                    </a:solidFill>
                  </a:tcPr>
                </a:tc>
                <a:tc>
                  <a:txBody>
                    <a:bodyPr/>
                    <a:lstStyle/>
                    <a:p>
                      <a:pPr algn="ctr">
                        <a:lnSpc>
                          <a:spcPct val="100000"/>
                        </a:lnSpc>
                        <a:spcBef>
                          <a:spcPts val="270"/>
                        </a:spcBef>
                      </a:pPr>
                      <a:r>
                        <a:rPr sz="1200" b="1">
                          <a:solidFill>
                            <a:schemeClr val="tx1"/>
                          </a:solidFill>
                          <a:latin typeface="+mn-lt"/>
                          <a:cs typeface="Arial"/>
                        </a:rPr>
                        <a:t>6</a:t>
                      </a:r>
                      <a:r>
                        <a:rPr sz="1200" b="1" spc="-5">
                          <a:solidFill>
                            <a:schemeClr val="tx1"/>
                          </a:solidFill>
                          <a:latin typeface="+mn-lt"/>
                          <a:cs typeface="Arial"/>
                        </a:rPr>
                        <a:t> </a:t>
                      </a:r>
                      <a:r>
                        <a:rPr sz="1200" b="1" spc="-20">
                          <a:solidFill>
                            <a:schemeClr val="tx1"/>
                          </a:solidFill>
                          <a:latin typeface="+mn-lt"/>
                          <a:cs typeface="Arial"/>
                        </a:rPr>
                        <a:t>(2.1)</a:t>
                      </a:r>
                      <a:endParaRPr sz="1200">
                        <a:solidFill>
                          <a:schemeClr val="tx1"/>
                        </a:solidFill>
                        <a:latin typeface="+mn-lt"/>
                        <a:cs typeface="Arial"/>
                      </a:endParaRPr>
                    </a:p>
                  </a:txBody>
                  <a:tcPr marL="0" marR="0" marT="34290" marB="0">
                    <a:solidFill>
                      <a:srgbClr val="F1F1F1"/>
                    </a:solidFill>
                  </a:tcPr>
                </a:tc>
                <a:tc>
                  <a:txBody>
                    <a:bodyPr/>
                    <a:lstStyle/>
                    <a:p>
                      <a:pPr marL="6350" algn="ctr">
                        <a:lnSpc>
                          <a:spcPct val="100000"/>
                        </a:lnSpc>
                        <a:spcBef>
                          <a:spcPts val="270"/>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(0.8)</a:t>
                      </a:r>
                      <a:endParaRPr sz="1200">
                        <a:solidFill>
                          <a:schemeClr val="tx1"/>
                        </a:solidFill>
                        <a:latin typeface="+mn-lt"/>
                        <a:cs typeface="Arial"/>
                      </a:endParaRPr>
                    </a:p>
                  </a:txBody>
                  <a:tcPr marL="0" marR="0" marT="34290" marB="0">
                    <a:solidFill>
                      <a:srgbClr val="F1F1F1"/>
                    </a:solidFill>
                  </a:tcPr>
                </a:tc>
                <a:tc>
                  <a:txBody>
                    <a:bodyPr/>
                    <a:lstStyle/>
                    <a:p>
                      <a:pPr marL="9525" algn="ctr">
                        <a:lnSpc>
                          <a:spcPct val="100000"/>
                        </a:lnSpc>
                        <a:spcBef>
                          <a:spcPts val="270"/>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(0.4)</a:t>
                      </a:r>
                      <a:endParaRPr sz="1200">
                        <a:solidFill>
                          <a:schemeClr val="tx1"/>
                        </a:solidFill>
                        <a:latin typeface="+mn-lt"/>
                        <a:cs typeface="Arial"/>
                      </a:endParaRPr>
                    </a:p>
                  </a:txBody>
                  <a:tcPr marL="0" marR="0" marT="34290" marB="0">
                    <a:solidFill>
                      <a:srgbClr val="F1F1F1"/>
                    </a:solidFill>
                  </a:tcPr>
                </a:tc>
                <a:extLst>
                  <a:ext uri="{0D108BD9-81ED-4DB2-BD59-A6C34878D82A}">
                    <a16:rowId xmlns:a16="http://schemas.microsoft.com/office/drawing/2014/main" val="10008"/>
                  </a:ext>
                </a:extLst>
              </a:tr>
              <a:tr h="353940">
                <a:tc>
                  <a:txBody>
                    <a:bodyPr/>
                    <a:lstStyle/>
                    <a:p>
                      <a:pPr marL="91440">
                        <a:lnSpc>
                          <a:spcPct val="100000"/>
                        </a:lnSpc>
                        <a:spcBef>
                          <a:spcPts val="300"/>
                        </a:spcBef>
                      </a:pPr>
                      <a:r>
                        <a:rPr sz="1200" b="1">
                          <a:solidFill>
                            <a:schemeClr val="tx1"/>
                          </a:solidFill>
                          <a:latin typeface="+mn-lt"/>
                          <a:cs typeface="Arial"/>
                        </a:rPr>
                        <a:t>Neutropenia</a:t>
                      </a:r>
                      <a:r>
                        <a:rPr sz="1200" b="1" spc="-55">
                          <a:solidFill>
                            <a:schemeClr val="tx1"/>
                          </a:solidFill>
                          <a:latin typeface="+mn-lt"/>
                          <a:cs typeface="Arial"/>
                        </a:rPr>
                        <a:t> </a:t>
                      </a:r>
                      <a:r>
                        <a:rPr sz="1200" b="1" spc="-10">
                          <a:solidFill>
                            <a:schemeClr val="tx1"/>
                          </a:solidFill>
                          <a:latin typeface="+mn-lt"/>
                          <a:cs typeface="Arial"/>
                        </a:rPr>
                        <a:t>(any)</a:t>
                      </a:r>
                      <a:r>
                        <a:rPr sz="1200" b="1" spc="-15" baseline="25641">
                          <a:solidFill>
                            <a:schemeClr val="tx1"/>
                          </a:solidFill>
                          <a:latin typeface="+mn-lt"/>
                          <a:cs typeface="Arial"/>
                        </a:rPr>
                        <a:t>b</a:t>
                      </a:r>
                      <a:endParaRPr sz="1200" baseline="25641">
                        <a:solidFill>
                          <a:schemeClr val="tx1"/>
                        </a:solidFill>
                        <a:latin typeface="+mn-lt"/>
                        <a:cs typeface="Arial"/>
                      </a:endParaRPr>
                    </a:p>
                  </a:txBody>
                  <a:tcPr marL="0" marR="0" marT="38100" marB="0"/>
                </a:tc>
                <a:tc>
                  <a:txBody>
                    <a:bodyPr/>
                    <a:lstStyle/>
                    <a:p>
                      <a:pPr marL="99060" algn="ctr">
                        <a:lnSpc>
                          <a:spcPct val="100000"/>
                        </a:lnSpc>
                        <a:spcBef>
                          <a:spcPts val="300"/>
                        </a:spcBef>
                      </a:pPr>
                      <a:r>
                        <a:rPr sz="1200" b="1">
                          <a:solidFill>
                            <a:schemeClr val="tx1"/>
                          </a:solidFill>
                          <a:latin typeface="+mn-lt"/>
                          <a:cs typeface="Arial"/>
                        </a:rPr>
                        <a:t>108</a:t>
                      </a:r>
                      <a:r>
                        <a:rPr sz="1200" b="1" spc="-35">
                          <a:solidFill>
                            <a:schemeClr val="tx1"/>
                          </a:solidFill>
                          <a:latin typeface="+mn-lt"/>
                          <a:cs typeface="Arial"/>
                        </a:rPr>
                        <a:t> </a:t>
                      </a:r>
                      <a:r>
                        <a:rPr sz="1200" b="1" spc="-10">
                          <a:solidFill>
                            <a:schemeClr val="tx1"/>
                          </a:solidFill>
                          <a:latin typeface="+mn-lt"/>
                          <a:cs typeface="Arial"/>
                        </a:rPr>
                        <a:t>(37.1)</a:t>
                      </a:r>
                      <a:endParaRPr sz="1200">
                        <a:solidFill>
                          <a:schemeClr val="tx1"/>
                        </a:solidFill>
                        <a:latin typeface="+mn-lt"/>
                        <a:cs typeface="Arial"/>
                      </a:endParaRPr>
                    </a:p>
                  </a:txBody>
                  <a:tcPr marL="0" marR="0" marT="38100" marB="0"/>
                </a:tc>
                <a:tc>
                  <a:txBody>
                    <a:bodyPr/>
                    <a:lstStyle/>
                    <a:p>
                      <a:pPr marL="2540" algn="ctr">
                        <a:lnSpc>
                          <a:spcPct val="100000"/>
                        </a:lnSpc>
                        <a:spcBef>
                          <a:spcPts val="300"/>
                        </a:spcBef>
                      </a:pPr>
                      <a:r>
                        <a:rPr sz="1200" b="1">
                          <a:solidFill>
                            <a:schemeClr val="tx1"/>
                          </a:solidFill>
                          <a:latin typeface="+mn-lt"/>
                          <a:cs typeface="Arial"/>
                        </a:rPr>
                        <a:t>94</a:t>
                      </a:r>
                      <a:r>
                        <a:rPr sz="1200" b="1" spc="-15">
                          <a:solidFill>
                            <a:schemeClr val="tx1"/>
                          </a:solidFill>
                          <a:latin typeface="+mn-lt"/>
                          <a:cs typeface="Arial"/>
                        </a:rPr>
                        <a:t> </a:t>
                      </a:r>
                      <a:r>
                        <a:rPr sz="1200" b="1" spc="-10">
                          <a:solidFill>
                            <a:schemeClr val="tx1"/>
                          </a:solidFill>
                          <a:latin typeface="+mn-lt"/>
                          <a:cs typeface="Arial"/>
                        </a:rPr>
                        <a:t>(32.3)</a:t>
                      </a:r>
                      <a:endParaRPr sz="1200">
                        <a:solidFill>
                          <a:schemeClr val="tx1"/>
                        </a:solidFill>
                        <a:latin typeface="+mn-lt"/>
                        <a:cs typeface="Arial"/>
                      </a:endParaRPr>
                    </a:p>
                  </a:txBody>
                  <a:tcPr marL="0" marR="0" marT="38100" marB="0"/>
                </a:tc>
                <a:tc>
                  <a:txBody>
                    <a:bodyPr/>
                    <a:lstStyle/>
                    <a:p>
                      <a:pPr algn="ctr">
                        <a:lnSpc>
                          <a:spcPct val="100000"/>
                        </a:lnSpc>
                        <a:spcBef>
                          <a:spcPts val="300"/>
                        </a:spcBef>
                      </a:pPr>
                      <a:r>
                        <a:rPr sz="1200" b="1">
                          <a:solidFill>
                            <a:schemeClr val="tx1"/>
                          </a:solidFill>
                          <a:latin typeface="+mn-lt"/>
                          <a:cs typeface="Arial"/>
                        </a:rPr>
                        <a:t>143</a:t>
                      </a:r>
                      <a:r>
                        <a:rPr sz="1200" b="1" spc="-35">
                          <a:solidFill>
                            <a:schemeClr val="tx1"/>
                          </a:solidFill>
                          <a:latin typeface="+mn-lt"/>
                          <a:cs typeface="Arial"/>
                        </a:rPr>
                        <a:t> </a:t>
                      </a:r>
                      <a:r>
                        <a:rPr sz="1200" b="1" spc="-10">
                          <a:solidFill>
                            <a:schemeClr val="tx1"/>
                          </a:solidFill>
                          <a:latin typeface="+mn-lt"/>
                          <a:cs typeface="Arial"/>
                        </a:rPr>
                        <a:t>(50.4)</a:t>
                      </a:r>
                      <a:endParaRPr sz="1200">
                        <a:solidFill>
                          <a:schemeClr val="tx1"/>
                        </a:solidFill>
                        <a:latin typeface="+mn-lt"/>
                        <a:cs typeface="Arial"/>
                      </a:endParaRPr>
                    </a:p>
                  </a:txBody>
                  <a:tcPr marL="0" marR="0" marT="38100" marB="0"/>
                </a:tc>
                <a:tc>
                  <a:txBody>
                    <a:bodyPr/>
                    <a:lstStyle/>
                    <a:p>
                      <a:pPr algn="ctr">
                        <a:lnSpc>
                          <a:spcPct val="100000"/>
                        </a:lnSpc>
                        <a:spcBef>
                          <a:spcPts val="300"/>
                        </a:spcBef>
                      </a:pPr>
                      <a:r>
                        <a:rPr sz="1200" b="1">
                          <a:solidFill>
                            <a:schemeClr val="tx1"/>
                          </a:solidFill>
                          <a:latin typeface="+mn-lt"/>
                          <a:cs typeface="Arial"/>
                        </a:rPr>
                        <a:t>131</a:t>
                      </a:r>
                      <a:r>
                        <a:rPr sz="1200" b="1" spc="-35">
                          <a:solidFill>
                            <a:schemeClr val="tx1"/>
                          </a:solidFill>
                          <a:latin typeface="+mn-lt"/>
                          <a:cs typeface="Arial"/>
                        </a:rPr>
                        <a:t> </a:t>
                      </a:r>
                      <a:r>
                        <a:rPr sz="1200" b="1" spc="-10">
                          <a:solidFill>
                            <a:schemeClr val="tx1"/>
                          </a:solidFill>
                          <a:latin typeface="+mn-lt"/>
                          <a:cs typeface="Arial"/>
                        </a:rPr>
                        <a:t>(46.1)</a:t>
                      </a:r>
                      <a:endParaRPr sz="1200">
                        <a:solidFill>
                          <a:schemeClr val="tx1"/>
                        </a:solidFill>
                        <a:latin typeface="+mn-lt"/>
                        <a:cs typeface="Arial"/>
                      </a:endParaRPr>
                    </a:p>
                  </a:txBody>
                  <a:tcPr marL="0" marR="0" marT="38100" marB="0"/>
                </a:tc>
                <a:tc>
                  <a:txBody>
                    <a:bodyPr/>
                    <a:lstStyle/>
                    <a:p>
                      <a:pPr marL="8255" algn="ctr">
                        <a:lnSpc>
                          <a:spcPct val="100000"/>
                        </a:lnSpc>
                        <a:spcBef>
                          <a:spcPts val="300"/>
                        </a:spcBef>
                      </a:pPr>
                      <a:r>
                        <a:rPr sz="1200" b="1">
                          <a:solidFill>
                            <a:schemeClr val="tx1"/>
                          </a:solidFill>
                          <a:latin typeface="+mn-lt"/>
                          <a:cs typeface="Arial"/>
                        </a:rPr>
                        <a:t>132</a:t>
                      </a:r>
                      <a:r>
                        <a:rPr sz="1200" b="1" spc="-15">
                          <a:solidFill>
                            <a:schemeClr val="tx1"/>
                          </a:solidFill>
                          <a:latin typeface="+mn-lt"/>
                          <a:cs typeface="Arial"/>
                        </a:rPr>
                        <a:t> </a:t>
                      </a:r>
                      <a:r>
                        <a:rPr sz="1200" b="1" spc="-10">
                          <a:solidFill>
                            <a:schemeClr val="tx1"/>
                          </a:solidFill>
                          <a:latin typeface="+mn-lt"/>
                          <a:cs typeface="Arial"/>
                        </a:rPr>
                        <a:t>(51.0)</a:t>
                      </a:r>
                      <a:endParaRPr sz="1200">
                        <a:solidFill>
                          <a:schemeClr val="tx1"/>
                        </a:solidFill>
                        <a:latin typeface="+mn-lt"/>
                        <a:cs typeface="Arial"/>
                      </a:endParaRPr>
                    </a:p>
                  </a:txBody>
                  <a:tcPr marL="0" marR="0" marT="38100" marB="0"/>
                </a:tc>
                <a:tc>
                  <a:txBody>
                    <a:bodyPr/>
                    <a:lstStyle/>
                    <a:p>
                      <a:pPr marL="11430" algn="ctr">
                        <a:lnSpc>
                          <a:spcPct val="100000"/>
                        </a:lnSpc>
                        <a:spcBef>
                          <a:spcPts val="300"/>
                        </a:spcBef>
                      </a:pPr>
                      <a:r>
                        <a:rPr sz="1200" b="1">
                          <a:solidFill>
                            <a:schemeClr val="tx1"/>
                          </a:solidFill>
                          <a:latin typeface="+mn-lt"/>
                          <a:cs typeface="Arial"/>
                        </a:rPr>
                        <a:t>112</a:t>
                      </a:r>
                      <a:r>
                        <a:rPr sz="1200" b="1" spc="-35">
                          <a:solidFill>
                            <a:schemeClr val="tx1"/>
                          </a:solidFill>
                          <a:latin typeface="+mn-lt"/>
                          <a:cs typeface="Arial"/>
                        </a:rPr>
                        <a:t> </a:t>
                      </a:r>
                      <a:r>
                        <a:rPr sz="1200" b="1" spc="-10">
                          <a:solidFill>
                            <a:schemeClr val="tx1"/>
                          </a:solidFill>
                          <a:latin typeface="+mn-lt"/>
                          <a:cs typeface="Arial"/>
                        </a:rPr>
                        <a:t>(43.2)</a:t>
                      </a:r>
                      <a:endParaRPr sz="1200">
                        <a:solidFill>
                          <a:schemeClr val="tx1"/>
                        </a:solidFill>
                        <a:latin typeface="+mn-lt"/>
                        <a:cs typeface="Arial"/>
                      </a:endParaRPr>
                    </a:p>
                  </a:txBody>
                  <a:tcPr marL="0" marR="0" marT="38100" marB="0"/>
                </a:tc>
                <a:extLst>
                  <a:ext uri="{0D108BD9-81ED-4DB2-BD59-A6C34878D82A}">
                    <a16:rowId xmlns:a16="http://schemas.microsoft.com/office/drawing/2014/main" val="10009"/>
                  </a:ext>
                </a:extLst>
              </a:tr>
              <a:tr h="353940">
                <a:tc>
                  <a:txBody>
                    <a:bodyPr/>
                    <a:lstStyle/>
                    <a:p>
                      <a:pPr marL="91440">
                        <a:lnSpc>
                          <a:spcPct val="100000"/>
                        </a:lnSpc>
                        <a:spcBef>
                          <a:spcPts val="305"/>
                        </a:spcBef>
                      </a:pPr>
                      <a:r>
                        <a:rPr sz="1200" b="1">
                          <a:solidFill>
                            <a:schemeClr val="tx1"/>
                          </a:solidFill>
                          <a:latin typeface="+mn-lt"/>
                          <a:cs typeface="Arial"/>
                        </a:rPr>
                        <a:t>Infections</a:t>
                      </a:r>
                      <a:r>
                        <a:rPr sz="1200" b="1" spc="-40">
                          <a:solidFill>
                            <a:schemeClr val="tx1"/>
                          </a:solidFill>
                          <a:latin typeface="+mn-lt"/>
                          <a:cs typeface="Arial"/>
                        </a:rPr>
                        <a:t> </a:t>
                      </a:r>
                      <a:r>
                        <a:rPr sz="1200" b="1" spc="-10">
                          <a:solidFill>
                            <a:schemeClr val="tx1"/>
                          </a:solidFill>
                          <a:latin typeface="+mn-lt"/>
                          <a:cs typeface="Arial"/>
                        </a:rPr>
                        <a:t>(any)</a:t>
                      </a:r>
                      <a:endParaRPr sz="1200">
                        <a:solidFill>
                          <a:schemeClr val="tx1"/>
                        </a:solidFill>
                        <a:latin typeface="+mn-lt"/>
                        <a:cs typeface="Arial"/>
                      </a:endParaRPr>
                    </a:p>
                  </a:txBody>
                  <a:tcPr marL="0" marR="0" marT="38735" marB="0">
                    <a:solidFill>
                      <a:srgbClr val="F1F1F1"/>
                    </a:solidFill>
                  </a:tcPr>
                </a:tc>
                <a:tc>
                  <a:txBody>
                    <a:bodyPr/>
                    <a:lstStyle/>
                    <a:p>
                      <a:pPr marL="99060" algn="ctr">
                        <a:lnSpc>
                          <a:spcPct val="100000"/>
                        </a:lnSpc>
                        <a:spcBef>
                          <a:spcPts val="305"/>
                        </a:spcBef>
                      </a:pPr>
                      <a:r>
                        <a:rPr sz="1200" b="1">
                          <a:solidFill>
                            <a:schemeClr val="tx1"/>
                          </a:solidFill>
                          <a:latin typeface="+mn-lt"/>
                          <a:cs typeface="Arial"/>
                        </a:rPr>
                        <a:t>148</a:t>
                      </a:r>
                      <a:r>
                        <a:rPr sz="1200" b="1" spc="-35">
                          <a:solidFill>
                            <a:schemeClr val="tx1"/>
                          </a:solidFill>
                          <a:latin typeface="+mn-lt"/>
                          <a:cs typeface="Arial"/>
                        </a:rPr>
                        <a:t> </a:t>
                      </a:r>
                      <a:r>
                        <a:rPr sz="1200" b="1" spc="-10">
                          <a:solidFill>
                            <a:schemeClr val="tx1"/>
                          </a:solidFill>
                          <a:latin typeface="+mn-lt"/>
                          <a:cs typeface="Arial"/>
                        </a:rPr>
                        <a:t>(50.9)</a:t>
                      </a:r>
                      <a:endParaRPr sz="1200">
                        <a:solidFill>
                          <a:schemeClr val="tx1"/>
                        </a:solidFill>
                        <a:latin typeface="+mn-lt"/>
                        <a:cs typeface="Arial"/>
                      </a:endParaRPr>
                    </a:p>
                  </a:txBody>
                  <a:tcPr marL="0" marR="0" marT="38735" marB="0">
                    <a:solidFill>
                      <a:srgbClr val="F1F1F1"/>
                    </a:solidFill>
                  </a:tcPr>
                </a:tc>
                <a:tc>
                  <a:txBody>
                    <a:bodyPr/>
                    <a:lstStyle/>
                    <a:p>
                      <a:pPr marL="2540" algn="ctr">
                        <a:lnSpc>
                          <a:spcPct val="100000"/>
                        </a:lnSpc>
                        <a:spcBef>
                          <a:spcPts val="305"/>
                        </a:spcBef>
                      </a:pPr>
                      <a:r>
                        <a:rPr sz="1200" b="1">
                          <a:solidFill>
                            <a:schemeClr val="tx1"/>
                          </a:solidFill>
                          <a:latin typeface="+mn-lt"/>
                          <a:cs typeface="Arial"/>
                        </a:rPr>
                        <a:t>36</a:t>
                      </a:r>
                      <a:r>
                        <a:rPr sz="1200" b="1" spc="-15">
                          <a:solidFill>
                            <a:schemeClr val="tx1"/>
                          </a:solidFill>
                          <a:latin typeface="+mn-lt"/>
                          <a:cs typeface="Arial"/>
                        </a:rPr>
                        <a:t> </a:t>
                      </a:r>
                      <a:r>
                        <a:rPr sz="1200" b="1" spc="-10">
                          <a:solidFill>
                            <a:schemeClr val="tx1"/>
                          </a:solidFill>
                          <a:latin typeface="+mn-lt"/>
                          <a:cs typeface="Arial"/>
                        </a:rPr>
                        <a:t>(12.4)</a:t>
                      </a:r>
                      <a:endParaRPr sz="1200">
                        <a:solidFill>
                          <a:schemeClr val="tx1"/>
                        </a:solidFill>
                        <a:latin typeface="+mn-lt"/>
                        <a:cs typeface="Arial"/>
                      </a:endParaRPr>
                    </a:p>
                  </a:txBody>
                  <a:tcPr marL="0" marR="0" marT="38735" marB="0">
                    <a:solidFill>
                      <a:srgbClr val="F1F1F1"/>
                    </a:solidFill>
                  </a:tcPr>
                </a:tc>
                <a:tc>
                  <a:txBody>
                    <a:bodyPr/>
                    <a:lstStyle/>
                    <a:p>
                      <a:pPr algn="ctr">
                        <a:lnSpc>
                          <a:spcPct val="100000"/>
                        </a:lnSpc>
                        <a:spcBef>
                          <a:spcPts val="305"/>
                        </a:spcBef>
                      </a:pPr>
                      <a:r>
                        <a:rPr sz="1200" b="1">
                          <a:solidFill>
                            <a:schemeClr val="tx1"/>
                          </a:solidFill>
                          <a:latin typeface="+mn-lt"/>
                          <a:cs typeface="Arial"/>
                        </a:rPr>
                        <a:t>153</a:t>
                      </a:r>
                      <a:r>
                        <a:rPr sz="1200" b="1" spc="-35">
                          <a:solidFill>
                            <a:schemeClr val="tx1"/>
                          </a:solidFill>
                          <a:latin typeface="+mn-lt"/>
                          <a:cs typeface="Arial"/>
                        </a:rPr>
                        <a:t> </a:t>
                      </a:r>
                      <a:r>
                        <a:rPr sz="1200" b="1" spc="-10">
                          <a:solidFill>
                            <a:schemeClr val="tx1"/>
                          </a:solidFill>
                          <a:latin typeface="+mn-lt"/>
                          <a:cs typeface="Arial"/>
                        </a:rPr>
                        <a:t>(53.9)</a:t>
                      </a:r>
                      <a:endParaRPr sz="1200">
                        <a:solidFill>
                          <a:schemeClr val="tx1"/>
                        </a:solidFill>
                        <a:latin typeface="+mn-lt"/>
                        <a:cs typeface="Arial"/>
                      </a:endParaRPr>
                    </a:p>
                  </a:txBody>
                  <a:tcPr marL="0" marR="0" marT="38735" marB="0">
                    <a:solidFill>
                      <a:srgbClr val="F1F1F1"/>
                    </a:solidFill>
                  </a:tcPr>
                </a:tc>
                <a:tc>
                  <a:txBody>
                    <a:bodyPr/>
                    <a:lstStyle/>
                    <a:p>
                      <a:pPr algn="ctr">
                        <a:lnSpc>
                          <a:spcPct val="100000"/>
                        </a:lnSpc>
                        <a:spcBef>
                          <a:spcPts val="305"/>
                        </a:spcBef>
                      </a:pPr>
                      <a:r>
                        <a:rPr sz="1200" b="1">
                          <a:solidFill>
                            <a:schemeClr val="tx1"/>
                          </a:solidFill>
                          <a:latin typeface="+mn-lt"/>
                          <a:cs typeface="Arial"/>
                        </a:rPr>
                        <a:t>67</a:t>
                      </a:r>
                      <a:r>
                        <a:rPr sz="1200" b="1" spc="-5">
                          <a:solidFill>
                            <a:schemeClr val="tx1"/>
                          </a:solidFill>
                          <a:latin typeface="+mn-lt"/>
                          <a:cs typeface="Arial"/>
                        </a:rPr>
                        <a:t> </a:t>
                      </a:r>
                      <a:r>
                        <a:rPr sz="1200" b="1" spc="-10">
                          <a:solidFill>
                            <a:schemeClr val="tx1"/>
                          </a:solidFill>
                          <a:latin typeface="+mn-lt"/>
                          <a:cs typeface="Arial"/>
                        </a:rPr>
                        <a:t>(23.6)</a:t>
                      </a:r>
                      <a:endParaRPr sz="1200">
                        <a:solidFill>
                          <a:schemeClr val="tx1"/>
                        </a:solidFill>
                        <a:latin typeface="+mn-lt"/>
                        <a:cs typeface="Arial"/>
                      </a:endParaRPr>
                    </a:p>
                  </a:txBody>
                  <a:tcPr marL="0" marR="0" marT="38735" marB="0">
                    <a:solidFill>
                      <a:srgbClr val="F1F1F1"/>
                    </a:solidFill>
                  </a:tcPr>
                </a:tc>
                <a:tc>
                  <a:txBody>
                    <a:bodyPr/>
                    <a:lstStyle/>
                    <a:p>
                      <a:pPr marL="6985" algn="ctr">
                        <a:lnSpc>
                          <a:spcPct val="100000"/>
                        </a:lnSpc>
                        <a:spcBef>
                          <a:spcPts val="305"/>
                        </a:spcBef>
                      </a:pPr>
                      <a:r>
                        <a:rPr sz="1200" b="1">
                          <a:solidFill>
                            <a:schemeClr val="tx1"/>
                          </a:solidFill>
                          <a:latin typeface="+mn-lt"/>
                          <a:cs typeface="Arial"/>
                        </a:rPr>
                        <a:t>82</a:t>
                      </a:r>
                      <a:r>
                        <a:rPr sz="1200" b="1" spc="-5">
                          <a:solidFill>
                            <a:schemeClr val="tx1"/>
                          </a:solidFill>
                          <a:latin typeface="+mn-lt"/>
                          <a:cs typeface="Arial"/>
                        </a:rPr>
                        <a:t> </a:t>
                      </a:r>
                      <a:r>
                        <a:rPr sz="1200" b="1" spc="-10">
                          <a:solidFill>
                            <a:schemeClr val="tx1"/>
                          </a:solidFill>
                          <a:latin typeface="+mn-lt"/>
                          <a:cs typeface="Arial"/>
                        </a:rPr>
                        <a:t>(31.7)</a:t>
                      </a:r>
                      <a:endParaRPr sz="1200">
                        <a:solidFill>
                          <a:schemeClr val="tx1"/>
                        </a:solidFill>
                        <a:latin typeface="+mn-lt"/>
                        <a:cs typeface="Arial"/>
                      </a:endParaRPr>
                    </a:p>
                  </a:txBody>
                  <a:tcPr marL="0" marR="0" marT="38735" marB="0">
                    <a:solidFill>
                      <a:srgbClr val="F1F1F1"/>
                    </a:solidFill>
                  </a:tcPr>
                </a:tc>
                <a:tc>
                  <a:txBody>
                    <a:bodyPr/>
                    <a:lstStyle/>
                    <a:p>
                      <a:pPr marL="9525" algn="ctr">
                        <a:lnSpc>
                          <a:spcPct val="100000"/>
                        </a:lnSpc>
                        <a:spcBef>
                          <a:spcPts val="305"/>
                        </a:spcBef>
                      </a:pPr>
                      <a:r>
                        <a:rPr sz="1200" b="1">
                          <a:solidFill>
                            <a:schemeClr val="tx1"/>
                          </a:solidFill>
                          <a:latin typeface="+mn-lt"/>
                          <a:cs typeface="Arial"/>
                        </a:rPr>
                        <a:t>26</a:t>
                      </a:r>
                      <a:r>
                        <a:rPr sz="1200" b="1" spc="-15">
                          <a:solidFill>
                            <a:schemeClr val="tx1"/>
                          </a:solidFill>
                          <a:latin typeface="+mn-lt"/>
                          <a:cs typeface="Arial"/>
                        </a:rPr>
                        <a:t> </a:t>
                      </a:r>
                      <a:r>
                        <a:rPr sz="1200" b="1" spc="-10">
                          <a:solidFill>
                            <a:schemeClr val="tx1"/>
                          </a:solidFill>
                          <a:latin typeface="+mn-lt"/>
                          <a:cs typeface="Arial"/>
                        </a:rPr>
                        <a:t>(10.0)</a:t>
                      </a:r>
                      <a:endParaRPr sz="1200">
                        <a:solidFill>
                          <a:schemeClr val="tx1"/>
                        </a:solidFill>
                        <a:latin typeface="+mn-lt"/>
                        <a:cs typeface="Arial"/>
                      </a:endParaRPr>
                    </a:p>
                  </a:txBody>
                  <a:tcPr marL="0" marR="0" marT="38735" marB="0">
                    <a:solidFill>
                      <a:srgbClr val="F1F1F1"/>
                    </a:solidFill>
                  </a:tcPr>
                </a:tc>
                <a:extLst>
                  <a:ext uri="{0D108BD9-81ED-4DB2-BD59-A6C34878D82A}">
                    <a16:rowId xmlns:a16="http://schemas.microsoft.com/office/drawing/2014/main" val="10010"/>
                  </a:ext>
                </a:extLst>
              </a:tr>
              <a:tr h="360654">
                <a:tc>
                  <a:txBody>
                    <a:bodyPr/>
                    <a:lstStyle/>
                    <a:p>
                      <a:pPr marL="91440">
                        <a:lnSpc>
                          <a:spcPct val="100000"/>
                        </a:lnSpc>
                        <a:spcBef>
                          <a:spcPts val="305"/>
                        </a:spcBef>
                      </a:pPr>
                      <a:r>
                        <a:rPr sz="1200" b="1">
                          <a:solidFill>
                            <a:schemeClr val="tx1"/>
                          </a:solidFill>
                          <a:latin typeface="+mn-lt"/>
                          <a:cs typeface="Arial"/>
                        </a:rPr>
                        <a:t>Second</a:t>
                      </a:r>
                      <a:r>
                        <a:rPr sz="1200" b="1" spc="-35">
                          <a:solidFill>
                            <a:schemeClr val="tx1"/>
                          </a:solidFill>
                          <a:latin typeface="+mn-lt"/>
                          <a:cs typeface="Arial"/>
                        </a:rPr>
                        <a:t> </a:t>
                      </a:r>
                      <a:r>
                        <a:rPr sz="1200" b="1">
                          <a:solidFill>
                            <a:schemeClr val="tx1"/>
                          </a:solidFill>
                          <a:latin typeface="+mn-lt"/>
                          <a:cs typeface="Arial"/>
                        </a:rPr>
                        <a:t>primary</a:t>
                      </a:r>
                      <a:r>
                        <a:rPr sz="1200" b="1" spc="-40">
                          <a:solidFill>
                            <a:schemeClr val="tx1"/>
                          </a:solidFill>
                          <a:latin typeface="+mn-lt"/>
                          <a:cs typeface="Arial"/>
                        </a:rPr>
                        <a:t> </a:t>
                      </a:r>
                      <a:r>
                        <a:rPr sz="1200" b="1" spc="-10">
                          <a:solidFill>
                            <a:schemeClr val="tx1"/>
                          </a:solidFill>
                          <a:latin typeface="+mn-lt"/>
                          <a:cs typeface="Arial"/>
                        </a:rPr>
                        <a:t>malignancies</a:t>
                      </a:r>
                      <a:endParaRPr sz="1200">
                        <a:solidFill>
                          <a:schemeClr val="tx1"/>
                        </a:solidFill>
                        <a:latin typeface="+mn-lt"/>
                        <a:cs typeface="Arial"/>
                      </a:endParaRPr>
                    </a:p>
                  </a:txBody>
                  <a:tcPr marL="0" marR="0" marT="38735" marB="0"/>
                </a:tc>
                <a:tc>
                  <a:txBody>
                    <a:bodyPr/>
                    <a:lstStyle/>
                    <a:p>
                      <a:pPr marL="97155" algn="ctr">
                        <a:lnSpc>
                          <a:spcPct val="100000"/>
                        </a:lnSpc>
                        <a:spcBef>
                          <a:spcPts val="305"/>
                        </a:spcBef>
                      </a:pPr>
                      <a:r>
                        <a:rPr sz="1200" b="1">
                          <a:solidFill>
                            <a:schemeClr val="tx1"/>
                          </a:solidFill>
                          <a:latin typeface="+mn-lt"/>
                          <a:cs typeface="Arial"/>
                        </a:rPr>
                        <a:t>15</a:t>
                      </a:r>
                      <a:r>
                        <a:rPr sz="1200" b="1" spc="-5">
                          <a:solidFill>
                            <a:schemeClr val="tx1"/>
                          </a:solidFill>
                          <a:latin typeface="+mn-lt"/>
                          <a:cs typeface="Arial"/>
                        </a:rPr>
                        <a:t> </a:t>
                      </a:r>
                      <a:r>
                        <a:rPr sz="1200" b="1" spc="-10">
                          <a:solidFill>
                            <a:schemeClr val="tx1"/>
                          </a:solidFill>
                          <a:latin typeface="+mn-lt"/>
                          <a:cs typeface="Arial"/>
                        </a:rPr>
                        <a:t>(5.2)</a:t>
                      </a:r>
                      <a:endParaRPr sz="1200">
                        <a:solidFill>
                          <a:schemeClr val="tx1"/>
                        </a:solidFill>
                        <a:latin typeface="+mn-lt"/>
                        <a:cs typeface="Arial"/>
                      </a:endParaRPr>
                    </a:p>
                  </a:txBody>
                  <a:tcPr marL="0" marR="0" marT="38735" marB="0"/>
                </a:tc>
                <a:tc>
                  <a:txBody>
                    <a:bodyPr/>
                    <a:lstStyle/>
                    <a:p>
                      <a:pPr marL="3175" algn="ctr">
                        <a:lnSpc>
                          <a:spcPct val="100000"/>
                        </a:lnSpc>
                        <a:spcBef>
                          <a:spcPts val="305"/>
                        </a:spcBef>
                      </a:pPr>
                      <a:r>
                        <a:rPr sz="1200" b="1">
                          <a:solidFill>
                            <a:schemeClr val="tx1"/>
                          </a:solidFill>
                          <a:latin typeface="+mn-lt"/>
                          <a:cs typeface="Arial"/>
                        </a:rPr>
                        <a:t>5</a:t>
                      </a:r>
                      <a:r>
                        <a:rPr sz="1200" b="1" spc="-5">
                          <a:solidFill>
                            <a:schemeClr val="tx1"/>
                          </a:solidFill>
                          <a:latin typeface="+mn-lt"/>
                          <a:cs typeface="Arial"/>
                        </a:rPr>
                        <a:t> </a:t>
                      </a:r>
                      <a:r>
                        <a:rPr sz="1200" b="1" spc="-20">
                          <a:solidFill>
                            <a:schemeClr val="tx1"/>
                          </a:solidFill>
                          <a:latin typeface="+mn-lt"/>
                          <a:cs typeface="Arial"/>
                        </a:rPr>
                        <a:t>(1.7)</a:t>
                      </a:r>
                      <a:endParaRPr sz="1200">
                        <a:solidFill>
                          <a:schemeClr val="tx1"/>
                        </a:solidFill>
                        <a:latin typeface="+mn-lt"/>
                        <a:cs typeface="Arial"/>
                      </a:endParaRPr>
                    </a:p>
                  </a:txBody>
                  <a:tcPr marL="0" marR="0" marT="38735" marB="0"/>
                </a:tc>
                <a:tc>
                  <a:txBody>
                    <a:bodyPr/>
                    <a:lstStyle/>
                    <a:p>
                      <a:pPr algn="ctr">
                        <a:lnSpc>
                          <a:spcPct val="100000"/>
                        </a:lnSpc>
                        <a:spcBef>
                          <a:spcPts val="305"/>
                        </a:spcBef>
                      </a:pPr>
                      <a:r>
                        <a:rPr sz="1200" b="1">
                          <a:solidFill>
                            <a:schemeClr val="tx1"/>
                          </a:solidFill>
                          <a:latin typeface="+mn-lt"/>
                          <a:cs typeface="Arial"/>
                        </a:rPr>
                        <a:t>12</a:t>
                      </a:r>
                      <a:r>
                        <a:rPr sz="1200" b="1" spc="-5">
                          <a:solidFill>
                            <a:schemeClr val="tx1"/>
                          </a:solidFill>
                          <a:latin typeface="+mn-lt"/>
                          <a:cs typeface="Arial"/>
                        </a:rPr>
                        <a:t> </a:t>
                      </a:r>
                      <a:r>
                        <a:rPr sz="1200" b="1" spc="-10">
                          <a:solidFill>
                            <a:schemeClr val="tx1"/>
                          </a:solidFill>
                          <a:latin typeface="+mn-lt"/>
                          <a:cs typeface="Arial"/>
                        </a:rPr>
                        <a:t>(4.2)</a:t>
                      </a:r>
                      <a:endParaRPr sz="1200">
                        <a:solidFill>
                          <a:schemeClr val="tx1"/>
                        </a:solidFill>
                        <a:latin typeface="+mn-lt"/>
                        <a:cs typeface="Arial"/>
                      </a:endParaRPr>
                    </a:p>
                  </a:txBody>
                  <a:tcPr marL="0" marR="0" marT="38735" marB="0"/>
                </a:tc>
                <a:tc>
                  <a:txBody>
                    <a:bodyPr/>
                    <a:lstStyle/>
                    <a:p>
                      <a:pPr algn="ctr">
                        <a:lnSpc>
                          <a:spcPct val="100000"/>
                        </a:lnSpc>
                        <a:spcBef>
                          <a:spcPts val="305"/>
                        </a:spcBef>
                      </a:pPr>
                      <a:r>
                        <a:rPr sz="1200" b="1">
                          <a:solidFill>
                            <a:schemeClr val="tx1"/>
                          </a:solidFill>
                          <a:latin typeface="+mn-lt"/>
                          <a:cs typeface="Arial"/>
                        </a:rPr>
                        <a:t>5</a:t>
                      </a:r>
                      <a:r>
                        <a:rPr sz="1200" b="1" spc="-5">
                          <a:solidFill>
                            <a:schemeClr val="tx1"/>
                          </a:solidFill>
                          <a:latin typeface="+mn-lt"/>
                          <a:cs typeface="Arial"/>
                        </a:rPr>
                        <a:t> </a:t>
                      </a:r>
                      <a:r>
                        <a:rPr sz="1200" b="1" spc="-20">
                          <a:solidFill>
                            <a:schemeClr val="tx1"/>
                          </a:solidFill>
                          <a:latin typeface="+mn-lt"/>
                          <a:cs typeface="Arial"/>
                        </a:rPr>
                        <a:t>(1.8)</a:t>
                      </a:r>
                      <a:endParaRPr sz="1200">
                        <a:solidFill>
                          <a:schemeClr val="tx1"/>
                        </a:solidFill>
                        <a:latin typeface="+mn-lt"/>
                        <a:cs typeface="Arial"/>
                      </a:endParaRPr>
                    </a:p>
                  </a:txBody>
                  <a:tcPr marL="0" marR="0" marT="38735" marB="0"/>
                </a:tc>
                <a:tc>
                  <a:txBody>
                    <a:bodyPr/>
                    <a:lstStyle/>
                    <a:p>
                      <a:pPr marL="6350" algn="ctr">
                        <a:lnSpc>
                          <a:spcPct val="100000"/>
                        </a:lnSpc>
                        <a:spcBef>
                          <a:spcPts val="305"/>
                        </a:spcBef>
                      </a:pPr>
                      <a:r>
                        <a:rPr sz="1200" b="1">
                          <a:solidFill>
                            <a:schemeClr val="tx1"/>
                          </a:solidFill>
                          <a:latin typeface="+mn-lt"/>
                          <a:cs typeface="Arial"/>
                        </a:rPr>
                        <a:t>2</a:t>
                      </a:r>
                      <a:r>
                        <a:rPr sz="1200" b="1" spc="-5">
                          <a:solidFill>
                            <a:schemeClr val="tx1"/>
                          </a:solidFill>
                          <a:latin typeface="+mn-lt"/>
                          <a:cs typeface="Arial"/>
                        </a:rPr>
                        <a:t> </a:t>
                      </a:r>
                      <a:r>
                        <a:rPr sz="1200" b="1" spc="-20">
                          <a:solidFill>
                            <a:schemeClr val="tx1"/>
                          </a:solidFill>
                          <a:latin typeface="+mn-lt"/>
                          <a:cs typeface="Arial"/>
                        </a:rPr>
                        <a:t>(0.8)</a:t>
                      </a:r>
                      <a:endParaRPr sz="1200">
                        <a:solidFill>
                          <a:schemeClr val="tx1"/>
                        </a:solidFill>
                        <a:latin typeface="+mn-lt"/>
                        <a:cs typeface="Arial"/>
                      </a:endParaRPr>
                    </a:p>
                  </a:txBody>
                  <a:tcPr marL="0" marR="0" marT="38735" marB="0"/>
                </a:tc>
                <a:tc>
                  <a:txBody>
                    <a:bodyPr/>
                    <a:lstStyle/>
                    <a:p>
                      <a:pPr marL="10160" algn="ctr">
                        <a:lnSpc>
                          <a:spcPct val="100000"/>
                        </a:lnSpc>
                        <a:spcBef>
                          <a:spcPts val="305"/>
                        </a:spcBef>
                      </a:pPr>
                      <a:r>
                        <a:rPr sz="1200" b="1" spc="-50">
                          <a:solidFill>
                            <a:schemeClr val="tx1"/>
                          </a:solidFill>
                          <a:latin typeface="+mn-lt"/>
                          <a:cs typeface="Arial"/>
                        </a:rPr>
                        <a:t>0</a:t>
                      </a:r>
                      <a:endParaRPr sz="1200">
                        <a:solidFill>
                          <a:schemeClr val="tx1"/>
                        </a:solidFill>
                        <a:latin typeface="+mn-lt"/>
                        <a:cs typeface="Arial"/>
                      </a:endParaRPr>
                    </a:p>
                  </a:txBody>
                  <a:tcPr marL="0" marR="0" marT="38735" marB="0"/>
                </a:tc>
                <a:extLst>
                  <a:ext uri="{0D108BD9-81ED-4DB2-BD59-A6C34878D82A}">
                    <a16:rowId xmlns:a16="http://schemas.microsoft.com/office/drawing/2014/main" val="10011"/>
                  </a:ext>
                </a:extLst>
              </a:tr>
              <a:tr h="347226">
                <a:tc>
                  <a:txBody>
                    <a:bodyPr/>
                    <a:lstStyle/>
                    <a:p>
                      <a:pPr marL="144780">
                        <a:lnSpc>
                          <a:spcPct val="100000"/>
                        </a:lnSpc>
                        <a:spcBef>
                          <a:spcPts val="270"/>
                        </a:spcBef>
                      </a:pPr>
                      <a:r>
                        <a:rPr sz="1200" b="1">
                          <a:solidFill>
                            <a:schemeClr val="tx1"/>
                          </a:solidFill>
                          <a:latin typeface="+mn-lt"/>
                          <a:cs typeface="Arial"/>
                        </a:rPr>
                        <a:t>Excl.</a:t>
                      </a:r>
                      <a:r>
                        <a:rPr sz="1200" b="1" spc="-35">
                          <a:solidFill>
                            <a:schemeClr val="tx1"/>
                          </a:solidFill>
                          <a:latin typeface="+mn-lt"/>
                          <a:cs typeface="Arial"/>
                        </a:rPr>
                        <a:t> </a:t>
                      </a:r>
                      <a:r>
                        <a:rPr sz="1200" b="1" spc="-10">
                          <a:solidFill>
                            <a:schemeClr val="tx1"/>
                          </a:solidFill>
                          <a:latin typeface="+mn-lt"/>
                          <a:cs typeface="Arial"/>
                        </a:rPr>
                        <a:t>non-</a:t>
                      </a:r>
                      <a:r>
                        <a:rPr sz="1200" b="1">
                          <a:solidFill>
                            <a:schemeClr val="tx1"/>
                          </a:solidFill>
                          <a:latin typeface="+mn-lt"/>
                          <a:cs typeface="Arial"/>
                        </a:rPr>
                        <a:t>melanoma</a:t>
                      </a:r>
                      <a:r>
                        <a:rPr sz="1200" b="1" spc="-30">
                          <a:solidFill>
                            <a:schemeClr val="tx1"/>
                          </a:solidFill>
                          <a:latin typeface="+mn-lt"/>
                          <a:cs typeface="Arial"/>
                        </a:rPr>
                        <a:t> </a:t>
                      </a:r>
                      <a:r>
                        <a:rPr sz="1200" b="1" spc="-20">
                          <a:solidFill>
                            <a:schemeClr val="tx1"/>
                          </a:solidFill>
                          <a:latin typeface="+mn-lt"/>
                          <a:cs typeface="Arial"/>
                        </a:rPr>
                        <a:t>skin</a:t>
                      </a:r>
                      <a:endParaRPr sz="1200">
                        <a:solidFill>
                          <a:schemeClr val="tx1"/>
                        </a:solidFill>
                        <a:latin typeface="+mn-lt"/>
                        <a:cs typeface="Arial"/>
                      </a:endParaRPr>
                    </a:p>
                  </a:txBody>
                  <a:tcPr marL="0" marR="0" marT="34290" marB="0"/>
                </a:tc>
                <a:tc>
                  <a:txBody>
                    <a:bodyPr/>
                    <a:lstStyle/>
                    <a:p>
                      <a:pPr marL="97790" algn="ctr">
                        <a:lnSpc>
                          <a:spcPct val="100000"/>
                        </a:lnSpc>
                        <a:spcBef>
                          <a:spcPts val="270"/>
                        </a:spcBef>
                      </a:pPr>
                      <a:r>
                        <a:rPr sz="1200" b="1">
                          <a:solidFill>
                            <a:schemeClr val="tx1"/>
                          </a:solidFill>
                          <a:latin typeface="+mn-lt"/>
                          <a:cs typeface="Arial"/>
                        </a:rPr>
                        <a:t>8</a:t>
                      </a:r>
                      <a:r>
                        <a:rPr sz="1200" b="1" spc="-5">
                          <a:solidFill>
                            <a:schemeClr val="tx1"/>
                          </a:solidFill>
                          <a:latin typeface="+mn-lt"/>
                          <a:cs typeface="Arial"/>
                        </a:rPr>
                        <a:t> </a:t>
                      </a:r>
                      <a:r>
                        <a:rPr sz="1200" b="1" spc="-20">
                          <a:solidFill>
                            <a:schemeClr val="tx1"/>
                          </a:solidFill>
                          <a:latin typeface="+mn-lt"/>
                          <a:cs typeface="Arial"/>
                        </a:rPr>
                        <a:t>(2.7)</a:t>
                      </a:r>
                      <a:endParaRPr sz="1200">
                        <a:solidFill>
                          <a:schemeClr val="tx1"/>
                        </a:solidFill>
                        <a:latin typeface="+mn-lt"/>
                        <a:cs typeface="Arial"/>
                      </a:endParaRPr>
                    </a:p>
                  </a:txBody>
                  <a:tcPr marL="0" marR="0" marT="34290" marB="0"/>
                </a:tc>
                <a:tc>
                  <a:txBody>
                    <a:bodyPr/>
                    <a:lstStyle/>
                    <a:p>
                      <a:pPr marL="3175" algn="ctr">
                        <a:lnSpc>
                          <a:spcPct val="100000"/>
                        </a:lnSpc>
                        <a:spcBef>
                          <a:spcPts val="270"/>
                        </a:spcBef>
                      </a:pPr>
                      <a:r>
                        <a:rPr sz="1200" b="1">
                          <a:solidFill>
                            <a:schemeClr val="tx1"/>
                          </a:solidFill>
                          <a:latin typeface="+mn-lt"/>
                          <a:cs typeface="Arial"/>
                        </a:rPr>
                        <a:t>5</a:t>
                      </a:r>
                      <a:r>
                        <a:rPr sz="1200" b="1" spc="-5">
                          <a:solidFill>
                            <a:schemeClr val="tx1"/>
                          </a:solidFill>
                          <a:latin typeface="+mn-lt"/>
                          <a:cs typeface="Arial"/>
                        </a:rPr>
                        <a:t> </a:t>
                      </a:r>
                      <a:r>
                        <a:rPr sz="1200" b="1" spc="-20">
                          <a:solidFill>
                            <a:schemeClr val="tx1"/>
                          </a:solidFill>
                          <a:latin typeface="+mn-lt"/>
                          <a:cs typeface="Arial"/>
                        </a:rPr>
                        <a:t>(1.7)</a:t>
                      </a:r>
                      <a:endParaRPr sz="1200">
                        <a:solidFill>
                          <a:schemeClr val="tx1"/>
                        </a:solidFill>
                        <a:latin typeface="+mn-lt"/>
                        <a:cs typeface="Arial"/>
                      </a:endParaRPr>
                    </a:p>
                  </a:txBody>
                  <a:tcPr marL="0" marR="0" marT="34290" marB="0"/>
                </a:tc>
                <a:tc>
                  <a:txBody>
                    <a:bodyPr/>
                    <a:lstStyle/>
                    <a:p>
                      <a:pPr algn="ctr">
                        <a:lnSpc>
                          <a:spcPct val="100000"/>
                        </a:lnSpc>
                        <a:spcBef>
                          <a:spcPts val="270"/>
                        </a:spcBef>
                      </a:pPr>
                      <a:r>
                        <a:rPr sz="1200" b="1">
                          <a:solidFill>
                            <a:schemeClr val="tx1"/>
                          </a:solidFill>
                          <a:latin typeface="+mn-lt"/>
                          <a:cs typeface="Arial"/>
                        </a:rPr>
                        <a:t>7</a:t>
                      </a:r>
                      <a:r>
                        <a:rPr sz="1200" b="1" spc="-5">
                          <a:solidFill>
                            <a:schemeClr val="tx1"/>
                          </a:solidFill>
                          <a:latin typeface="+mn-lt"/>
                          <a:cs typeface="Arial"/>
                        </a:rPr>
                        <a:t> </a:t>
                      </a:r>
                      <a:r>
                        <a:rPr sz="1200" b="1" spc="-20">
                          <a:solidFill>
                            <a:schemeClr val="tx1"/>
                          </a:solidFill>
                          <a:latin typeface="+mn-lt"/>
                          <a:cs typeface="Arial"/>
                        </a:rPr>
                        <a:t>(2.5)</a:t>
                      </a:r>
                      <a:endParaRPr sz="1200">
                        <a:solidFill>
                          <a:schemeClr val="tx1"/>
                        </a:solidFill>
                        <a:latin typeface="+mn-lt"/>
                        <a:cs typeface="Arial"/>
                      </a:endParaRPr>
                    </a:p>
                  </a:txBody>
                  <a:tcPr marL="0" marR="0" marT="34290" marB="0"/>
                </a:tc>
                <a:tc>
                  <a:txBody>
                    <a:bodyPr/>
                    <a:lstStyle/>
                    <a:p>
                      <a:pPr algn="ctr">
                        <a:lnSpc>
                          <a:spcPct val="100000"/>
                        </a:lnSpc>
                        <a:spcBef>
                          <a:spcPts val="270"/>
                        </a:spcBef>
                      </a:pPr>
                      <a:r>
                        <a:rPr sz="1200" b="1">
                          <a:solidFill>
                            <a:schemeClr val="tx1"/>
                          </a:solidFill>
                          <a:latin typeface="+mn-lt"/>
                          <a:cs typeface="Arial"/>
                        </a:rPr>
                        <a:t>4</a:t>
                      </a:r>
                      <a:r>
                        <a:rPr sz="1200" b="1" spc="-5">
                          <a:solidFill>
                            <a:schemeClr val="tx1"/>
                          </a:solidFill>
                          <a:latin typeface="+mn-lt"/>
                          <a:cs typeface="Arial"/>
                        </a:rPr>
                        <a:t> </a:t>
                      </a:r>
                      <a:r>
                        <a:rPr sz="1200" b="1" spc="-20">
                          <a:solidFill>
                            <a:schemeClr val="tx1"/>
                          </a:solidFill>
                          <a:latin typeface="+mn-lt"/>
                          <a:cs typeface="Arial"/>
                        </a:rPr>
                        <a:t>(1.4)</a:t>
                      </a:r>
                      <a:endParaRPr sz="1200">
                        <a:solidFill>
                          <a:schemeClr val="tx1"/>
                        </a:solidFill>
                        <a:latin typeface="+mn-lt"/>
                        <a:cs typeface="Arial"/>
                      </a:endParaRPr>
                    </a:p>
                  </a:txBody>
                  <a:tcPr marL="0" marR="0" marT="34290" marB="0"/>
                </a:tc>
                <a:tc>
                  <a:txBody>
                    <a:bodyPr/>
                    <a:lstStyle/>
                    <a:p>
                      <a:pPr marL="6350" algn="ctr">
                        <a:lnSpc>
                          <a:spcPct val="100000"/>
                        </a:lnSpc>
                        <a:spcBef>
                          <a:spcPts val="270"/>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(0.4)</a:t>
                      </a:r>
                      <a:endParaRPr sz="1200">
                        <a:solidFill>
                          <a:schemeClr val="tx1"/>
                        </a:solidFill>
                        <a:latin typeface="+mn-lt"/>
                        <a:cs typeface="Arial"/>
                      </a:endParaRPr>
                    </a:p>
                  </a:txBody>
                  <a:tcPr marL="0" marR="0" marT="34290" marB="0"/>
                </a:tc>
                <a:tc>
                  <a:txBody>
                    <a:bodyPr/>
                    <a:lstStyle/>
                    <a:p>
                      <a:pPr marL="10160" algn="ctr">
                        <a:lnSpc>
                          <a:spcPct val="100000"/>
                        </a:lnSpc>
                        <a:spcBef>
                          <a:spcPts val="270"/>
                        </a:spcBef>
                      </a:pPr>
                      <a:r>
                        <a:rPr sz="1200" b="1" spc="-50">
                          <a:solidFill>
                            <a:schemeClr val="tx1"/>
                          </a:solidFill>
                          <a:latin typeface="+mn-lt"/>
                          <a:cs typeface="Arial"/>
                        </a:rPr>
                        <a:t>0</a:t>
                      </a:r>
                      <a:endParaRPr sz="1200">
                        <a:solidFill>
                          <a:schemeClr val="tx1"/>
                        </a:solidFill>
                        <a:latin typeface="+mn-lt"/>
                        <a:cs typeface="Arial"/>
                      </a:endParaRPr>
                    </a:p>
                  </a:txBody>
                  <a:tcPr marL="0" marR="0" marT="34290" marB="0"/>
                </a:tc>
                <a:extLst>
                  <a:ext uri="{0D108BD9-81ED-4DB2-BD59-A6C34878D82A}">
                    <a16:rowId xmlns:a16="http://schemas.microsoft.com/office/drawing/2014/main" val="10012"/>
                  </a:ext>
                </a:extLst>
              </a:tr>
              <a:tr h="353940">
                <a:tc>
                  <a:txBody>
                    <a:bodyPr/>
                    <a:lstStyle/>
                    <a:p>
                      <a:pPr marL="91440">
                        <a:lnSpc>
                          <a:spcPct val="100000"/>
                        </a:lnSpc>
                        <a:spcBef>
                          <a:spcPts val="305"/>
                        </a:spcBef>
                      </a:pPr>
                      <a:r>
                        <a:rPr sz="1200" b="1">
                          <a:solidFill>
                            <a:schemeClr val="tx1"/>
                          </a:solidFill>
                          <a:latin typeface="+mn-lt"/>
                          <a:cs typeface="Arial"/>
                        </a:rPr>
                        <a:t>Tumor</a:t>
                      </a:r>
                      <a:r>
                        <a:rPr sz="1200" b="1" spc="-45">
                          <a:solidFill>
                            <a:schemeClr val="tx1"/>
                          </a:solidFill>
                          <a:latin typeface="+mn-lt"/>
                          <a:cs typeface="Arial"/>
                        </a:rPr>
                        <a:t> </a:t>
                      </a:r>
                      <a:r>
                        <a:rPr sz="1200" b="1">
                          <a:solidFill>
                            <a:schemeClr val="tx1"/>
                          </a:solidFill>
                          <a:latin typeface="+mn-lt"/>
                          <a:cs typeface="Arial"/>
                        </a:rPr>
                        <a:t>lysis</a:t>
                      </a:r>
                      <a:r>
                        <a:rPr sz="1200" b="1" spc="-25">
                          <a:solidFill>
                            <a:schemeClr val="tx1"/>
                          </a:solidFill>
                          <a:latin typeface="+mn-lt"/>
                          <a:cs typeface="Arial"/>
                        </a:rPr>
                        <a:t> </a:t>
                      </a:r>
                      <a:r>
                        <a:rPr sz="1200" b="1" spc="-10">
                          <a:solidFill>
                            <a:schemeClr val="tx1"/>
                          </a:solidFill>
                          <a:latin typeface="+mn-lt"/>
                          <a:cs typeface="Arial"/>
                        </a:rPr>
                        <a:t>syndrome</a:t>
                      </a:r>
                      <a:endParaRPr sz="1200">
                        <a:solidFill>
                          <a:schemeClr val="tx1"/>
                        </a:solidFill>
                        <a:latin typeface="+mn-lt"/>
                        <a:cs typeface="Arial"/>
                      </a:endParaRPr>
                    </a:p>
                  </a:txBody>
                  <a:tcPr marL="0" marR="0" marT="38735" marB="0">
                    <a:solidFill>
                      <a:srgbClr val="F1F1F1"/>
                    </a:solidFill>
                  </a:tcPr>
                </a:tc>
                <a:tc>
                  <a:txBody>
                    <a:bodyPr/>
                    <a:lstStyle/>
                    <a:p>
                      <a:pPr marL="97790" algn="ctr">
                        <a:lnSpc>
                          <a:spcPct val="100000"/>
                        </a:lnSpc>
                        <a:spcBef>
                          <a:spcPts val="305"/>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(0.3)</a:t>
                      </a:r>
                      <a:endParaRPr sz="1200">
                        <a:solidFill>
                          <a:schemeClr val="tx1"/>
                        </a:solidFill>
                        <a:latin typeface="+mn-lt"/>
                        <a:cs typeface="Arial"/>
                      </a:endParaRPr>
                    </a:p>
                  </a:txBody>
                  <a:tcPr marL="0" marR="0" marT="38735" marB="0">
                    <a:solidFill>
                      <a:srgbClr val="F1F1F1"/>
                    </a:solidFill>
                  </a:tcPr>
                </a:tc>
                <a:tc>
                  <a:txBody>
                    <a:bodyPr/>
                    <a:lstStyle/>
                    <a:p>
                      <a:pPr marL="3175" algn="ctr">
                        <a:lnSpc>
                          <a:spcPct val="100000"/>
                        </a:lnSpc>
                        <a:spcBef>
                          <a:spcPts val="305"/>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(0.3)</a:t>
                      </a:r>
                      <a:endParaRPr sz="1200">
                        <a:solidFill>
                          <a:schemeClr val="tx1"/>
                        </a:solidFill>
                        <a:latin typeface="+mn-lt"/>
                        <a:cs typeface="Arial"/>
                      </a:endParaRPr>
                    </a:p>
                  </a:txBody>
                  <a:tcPr marL="0" marR="0" marT="38735" marB="0">
                    <a:solidFill>
                      <a:srgbClr val="F1F1F1"/>
                    </a:solidFill>
                  </a:tcPr>
                </a:tc>
                <a:tc>
                  <a:txBody>
                    <a:bodyPr/>
                    <a:lstStyle/>
                    <a:p>
                      <a:pPr algn="ctr">
                        <a:lnSpc>
                          <a:spcPct val="100000"/>
                        </a:lnSpc>
                        <a:spcBef>
                          <a:spcPts val="305"/>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(0.4)</a:t>
                      </a:r>
                      <a:endParaRPr sz="1200">
                        <a:solidFill>
                          <a:schemeClr val="tx1"/>
                        </a:solidFill>
                        <a:latin typeface="+mn-lt"/>
                        <a:cs typeface="Arial"/>
                      </a:endParaRPr>
                    </a:p>
                  </a:txBody>
                  <a:tcPr marL="0" marR="0" marT="38735" marB="0">
                    <a:solidFill>
                      <a:srgbClr val="F1F1F1"/>
                    </a:solidFill>
                  </a:tcPr>
                </a:tc>
                <a:tc>
                  <a:txBody>
                    <a:bodyPr/>
                    <a:lstStyle/>
                    <a:p>
                      <a:pPr algn="ctr">
                        <a:lnSpc>
                          <a:spcPct val="100000"/>
                        </a:lnSpc>
                        <a:spcBef>
                          <a:spcPts val="305"/>
                        </a:spcBef>
                      </a:pPr>
                      <a:r>
                        <a:rPr sz="1200" b="1">
                          <a:solidFill>
                            <a:schemeClr val="tx1"/>
                          </a:solidFill>
                          <a:latin typeface="+mn-lt"/>
                          <a:cs typeface="Arial"/>
                        </a:rPr>
                        <a:t>1</a:t>
                      </a:r>
                      <a:r>
                        <a:rPr sz="1200" b="1" spc="-5">
                          <a:solidFill>
                            <a:schemeClr val="tx1"/>
                          </a:solidFill>
                          <a:latin typeface="+mn-lt"/>
                          <a:cs typeface="Arial"/>
                        </a:rPr>
                        <a:t> </a:t>
                      </a:r>
                      <a:r>
                        <a:rPr sz="1200" b="1" spc="-20">
                          <a:solidFill>
                            <a:schemeClr val="tx1"/>
                          </a:solidFill>
                          <a:latin typeface="+mn-lt"/>
                          <a:cs typeface="Arial"/>
                        </a:rPr>
                        <a:t>(0.4)</a:t>
                      </a:r>
                      <a:endParaRPr sz="1200">
                        <a:solidFill>
                          <a:schemeClr val="tx1"/>
                        </a:solidFill>
                        <a:latin typeface="+mn-lt"/>
                        <a:cs typeface="Arial"/>
                      </a:endParaRPr>
                    </a:p>
                  </a:txBody>
                  <a:tcPr marL="0" marR="0" marT="38735" marB="0">
                    <a:solidFill>
                      <a:srgbClr val="F1F1F1"/>
                    </a:solidFill>
                  </a:tcPr>
                </a:tc>
                <a:tc>
                  <a:txBody>
                    <a:bodyPr/>
                    <a:lstStyle/>
                    <a:p>
                      <a:pPr marL="6350" algn="ctr">
                        <a:lnSpc>
                          <a:spcPct val="100000"/>
                        </a:lnSpc>
                        <a:spcBef>
                          <a:spcPts val="305"/>
                        </a:spcBef>
                      </a:pPr>
                      <a:r>
                        <a:rPr sz="1200" b="1">
                          <a:solidFill>
                            <a:schemeClr val="tx1"/>
                          </a:solidFill>
                          <a:latin typeface="+mn-lt"/>
                          <a:cs typeface="Arial"/>
                        </a:rPr>
                        <a:t>8</a:t>
                      </a:r>
                      <a:r>
                        <a:rPr sz="1200" b="1" spc="-5">
                          <a:solidFill>
                            <a:schemeClr val="tx1"/>
                          </a:solidFill>
                          <a:latin typeface="+mn-lt"/>
                          <a:cs typeface="Arial"/>
                        </a:rPr>
                        <a:t> </a:t>
                      </a:r>
                      <a:r>
                        <a:rPr sz="1200" b="1" spc="-20">
                          <a:solidFill>
                            <a:schemeClr val="tx1"/>
                          </a:solidFill>
                          <a:latin typeface="+mn-lt"/>
                          <a:cs typeface="Arial"/>
                        </a:rPr>
                        <a:t>(3.1)</a:t>
                      </a:r>
                      <a:endParaRPr sz="1200">
                        <a:solidFill>
                          <a:schemeClr val="tx1"/>
                        </a:solidFill>
                        <a:latin typeface="+mn-lt"/>
                        <a:cs typeface="Arial"/>
                      </a:endParaRPr>
                    </a:p>
                  </a:txBody>
                  <a:tcPr marL="0" marR="0" marT="38735" marB="0">
                    <a:solidFill>
                      <a:srgbClr val="F1F1F1"/>
                    </a:solidFill>
                  </a:tcPr>
                </a:tc>
                <a:tc>
                  <a:txBody>
                    <a:bodyPr/>
                    <a:lstStyle/>
                    <a:p>
                      <a:pPr marL="10160" algn="ctr">
                        <a:lnSpc>
                          <a:spcPct val="100000"/>
                        </a:lnSpc>
                        <a:spcBef>
                          <a:spcPts val="305"/>
                        </a:spcBef>
                      </a:pPr>
                      <a:r>
                        <a:rPr sz="1200" b="1" dirty="0">
                          <a:solidFill>
                            <a:schemeClr val="tx1"/>
                          </a:solidFill>
                          <a:latin typeface="+mn-lt"/>
                          <a:cs typeface="Arial"/>
                        </a:rPr>
                        <a:t>8</a:t>
                      </a:r>
                      <a:r>
                        <a:rPr sz="1200" b="1" spc="-5" dirty="0">
                          <a:solidFill>
                            <a:schemeClr val="tx1"/>
                          </a:solidFill>
                          <a:latin typeface="+mn-lt"/>
                          <a:cs typeface="Arial"/>
                        </a:rPr>
                        <a:t> </a:t>
                      </a:r>
                      <a:r>
                        <a:rPr sz="1200" b="1" spc="-20" dirty="0">
                          <a:solidFill>
                            <a:schemeClr val="tx1"/>
                          </a:solidFill>
                          <a:latin typeface="+mn-lt"/>
                          <a:cs typeface="Arial"/>
                        </a:rPr>
                        <a:t>(3.1)</a:t>
                      </a:r>
                      <a:endParaRPr sz="1200" dirty="0">
                        <a:solidFill>
                          <a:schemeClr val="tx1"/>
                        </a:solidFill>
                        <a:latin typeface="+mn-lt"/>
                        <a:cs typeface="Arial"/>
                      </a:endParaRPr>
                    </a:p>
                  </a:txBody>
                  <a:tcPr marL="0" marR="0" marT="38735" marB="0">
                    <a:solidFill>
                      <a:srgbClr val="F1F1F1"/>
                    </a:solidFill>
                  </a:tcPr>
                </a:tc>
                <a:extLst>
                  <a:ext uri="{0D108BD9-81ED-4DB2-BD59-A6C34878D82A}">
                    <a16:rowId xmlns:a16="http://schemas.microsoft.com/office/drawing/2014/main" val="10013"/>
                  </a:ext>
                </a:extLst>
              </a:tr>
            </a:tbl>
          </a:graphicData>
        </a:graphic>
      </p:graphicFrame>
      <p:sp>
        <p:nvSpPr>
          <p:cNvPr id="9" name="TextBox 8">
            <a:extLst>
              <a:ext uri="{FF2B5EF4-FFF2-40B4-BE49-F238E27FC236}">
                <a16:creationId xmlns:a16="http://schemas.microsoft.com/office/drawing/2014/main" id="{7BB287D0-4F12-27CA-6DC6-8B31353DED8F}"/>
              </a:ext>
            </a:extLst>
          </p:cNvPr>
          <p:cNvSpPr txBox="1"/>
          <p:nvPr/>
        </p:nvSpPr>
        <p:spPr>
          <a:xfrm>
            <a:off x="247015" y="6477730"/>
            <a:ext cx="1054503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75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Krub"/>
                <a:ea typeface="+mn-ea"/>
                <a:cs typeface="Arial"/>
                <a:sym typeface="Arial"/>
              </a:rPr>
              <a:t>Brown et. al. Fixed-Duration Acalabrutinib Plus </a:t>
            </a:r>
            <a:r>
              <a:rPr kumimoji="0" lang="en-US" sz="800" b="0" i="0" u="none" strike="noStrike" kern="0" cap="none" spc="0" normalizeH="0" baseline="0" noProof="0" dirty="0" err="1">
                <a:ln>
                  <a:noFill/>
                </a:ln>
                <a:solidFill>
                  <a:srgbClr val="000000"/>
                </a:solidFill>
                <a:effectLst/>
                <a:uLnTx/>
                <a:uFillTx/>
                <a:latin typeface="Krub"/>
                <a:ea typeface="+mn-ea"/>
                <a:cs typeface="Arial"/>
                <a:sym typeface="Arial"/>
              </a:rPr>
              <a:t>Venetoclax</a:t>
            </a:r>
            <a:r>
              <a:rPr kumimoji="0" lang="en-US" sz="800" b="0" i="0" u="none" strike="noStrike" kern="0" cap="none" spc="0" normalizeH="0" baseline="0" noProof="0" dirty="0">
                <a:ln>
                  <a:noFill/>
                </a:ln>
                <a:solidFill>
                  <a:srgbClr val="000000"/>
                </a:solidFill>
                <a:effectLst/>
                <a:uLnTx/>
                <a:uFillTx/>
                <a:latin typeface="Krub"/>
                <a:ea typeface="+mn-ea"/>
                <a:cs typeface="Arial"/>
                <a:sym typeface="Arial"/>
              </a:rPr>
              <a:t> with or without Obinutuzumab Versus Chemoimmunotherapy for First-Line Treatment of Chronic Lymphocytic Leukemia: Interim Analysis of the Multicenter, Open-Label, Randomized, Phase 3 AMPLIFY Trial. ASH 2024; abstract 1009.</a:t>
            </a:r>
          </a:p>
        </p:txBody>
      </p:sp>
      <p:sp>
        <p:nvSpPr>
          <p:cNvPr id="3" name="Rectangle 2">
            <a:extLst>
              <a:ext uri="{FF2B5EF4-FFF2-40B4-BE49-F238E27FC236}">
                <a16:creationId xmlns:a16="http://schemas.microsoft.com/office/drawing/2014/main" id="{BE254762-6211-DFFB-B40D-FB5164B0DFB3}"/>
              </a:ext>
            </a:extLst>
          </p:cNvPr>
          <p:cNvSpPr/>
          <p:nvPr/>
        </p:nvSpPr>
        <p:spPr>
          <a:xfrm>
            <a:off x="3817856" y="1105787"/>
            <a:ext cx="2510075" cy="3647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8810" marR="0" lvl="0" indent="0" algn="l" defTabSz="914400" rtl="0" eaLnBrk="1" fontAlgn="auto" latinLnBrk="0" hangingPunct="1">
              <a:lnSpc>
                <a:spcPct val="100000"/>
              </a:lnSpc>
              <a:spcBef>
                <a:spcPts val="295"/>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Arial"/>
              </a:rPr>
              <a:t>AV</a:t>
            </a:r>
            <a:r>
              <a:rPr kumimoji="0" lang="en-US" sz="1200" b="1" i="0" u="none" strike="noStrike" kern="1200" cap="none" spc="-25" normalizeH="0" baseline="0" noProof="0" dirty="0">
                <a:ln>
                  <a:noFill/>
                </a:ln>
                <a:solidFill>
                  <a:prstClr val="white"/>
                </a:solidFill>
                <a:effectLst/>
                <a:uLnTx/>
                <a:uFillTx/>
                <a:latin typeface="Aptos" panose="02110004020202020204"/>
                <a:ea typeface="+mn-ea"/>
                <a:cs typeface="Arial"/>
              </a:rPr>
              <a:t> </a:t>
            </a:r>
            <a:r>
              <a:rPr kumimoji="0" lang="en-US" sz="1200" b="1" i="0" u="none" strike="noStrike" kern="1200" cap="none" spc="-10" normalizeH="0" baseline="0" noProof="0" dirty="0">
                <a:ln>
                  <a:noFill/>
                </a:ln>
                <a:solidFill>
                  <a:prstClr val="white"/>
                </a:solidFill>
                <a:effectLst/>
                <a:uLnTx/>
                <a:uFillTx/>
                <a:latin typeface="Aptos" panose="02110004020202020204"/>
                <a:ea typeface="+mn-ea"/>
                <a:cs typeface="Arial"/>
              </a:rPr>
              <a:t>(n=291)</a:t>
            </a: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Arial"/>
            </a:endParaRPr>
          </a:p>
        </p:txBody>
      </p:sp>
    </p:spTree>
    <p:extLst>
      <p:ext uri="{BB962C8B-B14F-4D97-AF65-F5344CB8AC3E}">
        <p14:creationId xmlns:p14="http://schemas.microsoft.com/office/powerpoint/2010/main" val="257563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Hoffman — Disclosures</a:t>
            </a:r>
          </a:p>
        </p:txBody>
      </p:sp>
      <p:graphicFrame>
        <p:nvGraphicFramePr>
          <p:cNvPr id="5" name="Content Placeholder 3">
            <a:extLst>
              <a:ext uri="{FF2B5EF4-FFF2-40B4-BE49-F238E27FC236}">
                <a16:creationId xmlns:a16="http://schemas.microsoft.com/office/drawing/2014/main" id="{2296D996-2D8B-F35A-B47F-1514A7FCFCDB}"/>
              </a:ext>
            </a:extLst>
          </p:cNvPr>
          <p:cNvGraphicFramePr>
            <a:graphicFrameLocks/>
          </p:cNvGraphicFramePr>
          <p:nvPr>
            <p:extLst>
              <p:ext uri="{D42A27DB-BD31-4B8C-83A1-F6EECF244321}">
                <p14:modId xmlns:p14="http://schemas.microsoft.com/office/powerpoint/2010/main" val="2306930642"/>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8A17389-E6C6-D35A-D059-3BB584A0CD80}"/>
              </a:ext>
            </a:extLst>
          </p:cNvPr>
          <p:cNvGraphicFramePr>
            <a:graphicFrameLocks noGrp="1"/>
          </p:cNvGraphicFramePr>
          <p:nvPr/>
        </p:nvGraphicFramePr>
        <p:xfrm>
          <a:off x="2032000" y="2162876"/>
          <a:ext cx="8128000" cy="1849120"/>
        </p:xfrm>
        <a:graphic>
          <a:graphicData uri="http://schemas.openxmlformats.org/drawingml/2006/table">
            <a:tbl>
              <a:tblPr firstRow="1" bandRow="1">
                <a:tableStyleId>{93296810-A885-4BE3-A3E7-6D5BEEA58F35}</a:tableStyleId>
              </a:tblPr>
              <a:tblGrid>
                <a:gridCol w="2032000">
                  <a:extLst>
                    <a:ext uri="{9D8B030D-6E8A-4147-A177-3AD203B41FA5}">
                      <a16:colId xmlns:a16="http://schemas.microsoft.com/office/drawing/2014/main" val="742660941"/>
                    </a:ext>
                  </a:extLst>
                </a:gridCol>
                <a:gridCol w="2032000">
                  <a:extLst>
                    <a:ext uri="{9D8B030D-6E8A-4147-A177-3AD203B41FA5}">
                      <a16:colId xmlns:a16="http://schemas.microsoft.com/office/drawing/2014/main" val="724304427"/>
                    </a:ext>
                  </a:extLst>
                </a:gridCol>
                <a:gridCol w="2032000">
                  <a:extLst>
                    <a:ext uri="{9D8B030D-6E8A-4147-A177-3AD203B41FA5}">
                      <a16:colId xmlns:a16="http://schemas.microsoft.com/office/drawing/2014/main" val="3724564879"/>
                    </a:ext>
                  </a:extLst>
                </a:gridCol>
                <a:gridCol w="2032000">
                  <a:extLst>
                    <a:ext uri="{9D8B030D-6E8A-4147-A177-3AD203B41FA5}">
                      <a16:colId xmlns:a16="http://schemas.microsoft.com/office/drawing/2014/main" val="2744153964"/>
                    </a:ext>
                  </a:extLst>
                </a:gridCol>
              </a:tblGrid>
              <a:tr h="370840">
                <a:tc>
                  <a:txBody>
                    <a:bodyPr/>
                    <a:lstStyle/>
                    <a:p>
                      <a:pPr algn="ctr"/>
                      <a:endParaRPr lang="en-US" dirty="0"/>
                    </a:p>
                  </a:txBody>
                  <a:tcPr/>
                </a:tc>
                <a:tc>
                  <a:txBody>
                    <a:bodyPr/>
                    <a:lstStyle/>
                    <a:p>
                      <a:pPr algn="ctr"/>
                      <a:r>
                        <a:rPr lang="en-US" dirty="0"/>
                        <a:t>A+V</a:t>
                      </a:r>
                    </a:p>
                  </a:txBody>
                  <a:tcPr/>
                </a:tc>
                <a:tc>
                  <a:txBody>
                    <a:bodyPr/>
                    <a:lstStyle/>
                    <a:p>
                      <a:pPr algn="ctr"/>
                      <a:r>
                        <a:rPr lang="en-US" dirty="0"/>
                        <a:t>AVO</a:t>
                      </a:r>
                    </a:p>
                  </a:txBody>
                  <a:tcPr/>
                </a:tc>
                <a:tc>
                  <a:txBody>
                    <a:bodyPr/>
                    <a:lstStyle/>
                    <a:p>
                      <a:pPr algn="ctr"/>
                      <a:r>
                        <a:rPr lang="en-US" dirty="0"/>
                        <a:t>FCR/BR</a:t>
                      </a:r>
                    </a:p>
                  </a:txBody>
                  <a:tcPr/>
                </a:tc>
                <a:extLst>
                  <a:ext uri="{0D108BD9-81ED-4DB2-BD59-A6C34878D82A}">
                    <a16:rowId xmlns:a16="http://schemas.microsoft.com/office/drawing/2014/main" val="3843328739"/>
                  </a:ext>
                </a:extLst>
              </a:tr>
              <a:tr h="370840">
                <a:tc>
                  <a:txBody>
                    <a:bodyPr/>
                    <a:lstStyle/>
                    <a:p>
                      <a:pPr algn="ctr"/>
                      <a:r>
                        <a:rPr lang="en-US" dirty="0"/>
                        <a:t>3-year PFS</a:t>
                      </a:r>
                    </a:p>
                  </a:txBody>
                  <a:tcPr/>
                </a:tc>
                <a:tc>
                  <a:txBody>
                    <a:bodyPr/>
                    <a:lstStyle/>
                    <a:p>
                      <a:pPr algn="ctr"/>
                      <a:r>
                        <a:rPr lang="en-US" dirty="0"/>
                        <a:t>76%</a:t>
                      </a:r>
                    </a:p>
                  </a:txBody>
                  <a:tcPr/>
                </a:tc>
                <a:tc>
                  <a:txBody>
                    <a:bodyPr/>
                    <a:lstStyle/>
                    <a:p>
                      <a:pPr algn="ctr"/>
                      <a:r>
                        <a:rPr lang="en-US" dirty="0"/>
                        <a:t>83%</a:t>
                      </a:r>
                    </a:p>
                  </a:txBody>
                  <a:tcPr/>
                </a:tc>
                <a:tc>
                  <a:txBody>
                    <a:bodyPr/>
                    <a:lstStyle/>
                    <a:p>
                      <a:pPr algn="ctr"/>
                      <a:r>
                        <a:rPr lang="en-US" dirty="0"/>
                        <a:t>66%</a:t>
                      </a:r>
                    </a:p>
                  </a:txBody>
                  <a:tcPr/>
                </a:tc>
                <a:extLst>
                  <a:ext uri="{0D108BD9-81ED-4DB2-BD59-A6C34878D82A}">
                    <a16:rowId xmlns:a16="http://schemas.microsoft.com/office/drawing/2014/main" val="3884874973"/>
                  </a:ext>
                </a:extLst>
              </a:tr>
              <a:tr h="370840">
                <a:tc>
                  <a:txBody>
                    <a:bodyPr/>
                    <a:lstStyle/>
                    <a:p>
                      <a:pPr algn="ctr"/>
                      <a:r>
                        <a:rPr lang="en-US" dirty="0"/>
                        <a:t>ORR</a:t>
                      </a:r>
                    </a:p>
                  </a:txBody>
                  <a:tcPr/>
                </a:tc>
                <a:tc>
                  <a:txBody>
                    <a:bodyPr/>
                    <a:lstStyle/>
                    <a:p>
                      <a:pPr algn="ctr"/>
                      <a:r>
                        <a:rPr lang="en-US" dirty="0"/>
                        <a:t>93%</a:t>
                      </a:r>
                    </a:p>
                  </a:txBody>
                  <a:tcPr/>
                </a:tc>
                <a:tc>
                  <a:txBody>
                    <a:bodyPr/>
                    <a:lstStyle/>
                    <a:p>
                      <a:pPr algn="ctr"/>
                      <a:r>
                        <a:rPr lang="en-US" dirty="0"/>
                        <a:t>93%</a:t>
                      </a:r>
                    </a:p>
                  </a:txBody>
                  <a:tcPr/>
                </a:tc>
                <a:tc>
                  <a:txBody>
                    <a:bodyPr/>
                    <a:lstStyle/>
                    <a:p>
                      <a:pPr algn="ctr"/>
                      <a:r>
                        <a:rPr lang="en-US" dirty="0"/>
                        <a:t>75%</a:t>
                      </a:r>
                    </a:p>
                  </a:txBody>
                  <a:tcPr/>
                </a:tc>
                <a:extLst>
                  <a:ext uri="{0D108BD9-81ED-4DB2-BD59-A6C34878D82A}">
                    <a16:rowId xmlns:a16="http://schemas.microsoft.com/office/drawing/2014/main" val="432854916"/>
                  </a:ext>
                </a:extLst>
              </a:tr>
              <a:tr h="370840">
                <a:tc>
                  <a:txBody>
                    <a:bodyPr/>
                    <a:lstStyle/>
                    <a:p>
                      <a:pPr algn="ctr"/>
                      <a:r>
                        <a:rPr lang="en-US" dirty="0"/>
                        <a:t>Covid-19 deaths</a:t>
                      </a:r>
                    </a:p>
                  </a:txBody>
                  <a:tcPr/>
                </a:tc>
                <a:tc>
                  <a:txBody>
                    <a:bodyPr/>
                    <a:lstStyle/>
                    <a:p>
                      <a:pPr algn="ctr"/>
                      <a:r>
                        <a:rPr lang="en-US" dirty="0"/>
                        <a:t>10</a:t>
                      </a:r>
                    </a:p>
                  </a:txBody>
                  <a:tcPr/>
                </a:tc>
                <a:tc>
                  <a:txBody>
                    <a:bodyPr/>
                    <a:lstStyle/>
                    <a:p>
                      <a:pPr algn="ctr"/>
                      <a:r>
                        <a:rPr lang="en-US" dirty="0"/>
                        <a:t>25</a:t>
                      </a:r>
                    </a:p>
                  </a:txBody>
                  <a:tcPr/>
                </a:tc>
                <a:tc>
                  <a:txBody>
                    <a:bodyPr/>
                    <a:lstStyle/>
                    <a:p>
                      <a:pPr algn="ctr"/>
                      <a:r>
                        <a:rPr lang="en-US" dirty="0"/>
                        <a:t>21</a:t>
                      </a:r>
                    </a:p>
                  </a:txBody>
                  <a:tcPr/>
                </a:tc>
                <a:extLst>
                  <a:ext uri="{0D108BD9-81ED-4DB2-BD59-A6C34878D82A}">
                    <a16:rowId xmlns:a16="http://schemas.microsoft.com/office/drawing/2014/main" val="2374132294"/>
                  </a:ext>
                </a:extLst>
              </a:tr>
              <a:tr h="352887">
                <a:tc>
                  <a:txBody>
                    <a:bodyPr/>
                    <a:lstStyle/>
                    <a:p>
                      <a:pPr algn="ctr"/>
                      <a:r>
                        <a:rPr lang="en-US" dirty="0"/>
                        <a:t>All deaths</a:t>
                      </a:r>
                    </a:p>
                  </a:txBody>
                  <a:tcPr/>
                </a:tc>
                <a:tc>
                  <a:txBody>
                    <a:bodyPr/>
                    <a:lstStyle/>
                    <a:p>
                      <a:pPr algn="ctr"/>
                      <a:r>
                        <a:rPr lang="en-US" dirty="0"/>
                        <a:t>18</a:t>
                      </a:r>
                    </a:p>
                  </a:txBody>
                  <a:tcPr/>
                </a:tc>
                <a:tc>
                  <a:txBody>
                    <a:bodyPr/>
                    <a:lstStyle/>
                    <a:p>
                      <a:pPr algn="ctr"/>
                      <a:r>
                        <a:rPr lang="en-US" dirty="0"/>
                        <a:t>37</a:t>
                      </a:r>
                    </a:p>
                  </a:txBody>
                  <a:tcPr/>
                </a:tc>
                <a:tc>
                  <a:txBody>
                    <a:bodyPr/>
                    <a:lstStyle/>
                    <a:p>
                      <a:pPr algn="ctr"/>
                      <a:r>
                        <a:rPr lang="en-US" dirty="0"/>
                        <a:t>42</a:t>
                      </a:r>
                    </a:p>
                  </a:txBody>
                  <a:tcPr/>
                </a:tc>
                <a:extLst>
                  <a:ext uri="{0D108BD9-81ED-4DB2-BD59-A6C34878D82A}">
                    <a16:rowId xmlns:a16="http://schemas.microsoft.com/office/drawing/2014/main" val="300237363"/>
                  </a:ext>
                </a:extLst>
              </a:tr>
            </a:tbl>
          </a:graphicData>
        </a:graphic>
      </p:graphicFrame>
      <p:sp>
        <p:nvSpPr>
          <p:cNvPr id="4" name="TextBox 3">
            <a:extLst>
              <a:ext uri="{FF2B5EF4-FFF2-40B4-BE49-F238E27FC236}">
                <a16:creationId xmlns:a16="http://schemas.microsoft.com/office/drawing/2014/main" id="{C49CE263-7C6A-99B2-8BEE-00F49AA49481}"/>
              </a:ext>
            </a:extLst>
          </p:cNvPr>
          <p:cNvSpPr txBox="1"/>
          <p:nvPr/>
        </p:nvSpPr>
        <p:spPr>
          <a:xfrm>
            <a:off x="3004448" y="716095"/>
            <a:ext cx="61831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Comparison among Three Arms</a:t>
            </a:r>
          </a:p>
        </p:txBody>
      </p:sp>
      <p:sp>
        <p:nvSpPr>
          <p:cNvPr id="5" name="TextBox 4">
            <a:extLst>
              <a:ext uri="{FF2B5EF4-FFF2-40B4-BE49-F238E27FC236}">
                <a16:creationId xmlns:a16="http://schemas.microsoft.com/office/drawing/2014/main" id="{67260623-6CCA-1D48-65C6-71935304ABA7}"/>
              </a:ext>
            </a:extLst>
          </p:cNvPr>
          <p:cNvSpPr txBox="1"/>
          <p:nvPr/>
        </p:nvSpPr>
        <p:spPr>
          <a:xfrm>
            <a:off x="247015" y="6477730"/>
            <a:ext cx="1054503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75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Krub"/>
                <a:ea typeface="+mn-ea"/>
                <a:cs typeface="Arial"/>
                <a:sym typeface="Arial"/>
              </a:rPr>
              <a:t>Brown et. al. Fixed-Duration Acalabrutinib Plus </a:t>
            </a:r>
            <a:r>
              <a:rPr kumimoji="0" lang="en-US" sz="800" b="0" i="0" u="none" strike="noStrike" kern="0" cap="none" spc="0" normalizeH="0" baseline="0" noProof="0" dirty="0" err="1">
                <a:ln>
                  <a:noFill/>
                </a:ln>
                <a:solidFill>
                  <a:srgbClr val="000000"/>
                </a:solidFill>
                <a:effectLst/>
                <a:uLnTx/>
                <a:uFillTx/>
                <a:latin typeface="Krub"/>
                <a:ea typeface="+mn-ea"/>
                <a:cs typeface="Arial"/>
                <a:sym typeface="Arial"/>
              </a:rPr>
              <a:t>Venetoclax</a:t>
            </a:r>
            <a:r>
              <a:rPr kumimoji="0" lang="en-US" sz="800" b="0" i="0" u="none" strike="noStrike" kern="0" cap="none" spc="0" normalizeH="0" baseline="0" noProof="0" dirty="0">
                <a:ln>
                  <a:noFill/>
                </a:ln>
                <a:solidFill>
                  <a:srgbClr val="000000"/>
                </a:solidFill>
                <a:effectLst/>
                <a:uLnTx/>
                <a:uFillTx/>
                <a:latin typeface="Krub"/>
                <a:ea typeface="+mn-ea"/>
                <a:cs typeface="Arial"/>
                <a:sym typeface="Arial"/>
              </a:rPr>
              <a:t> with or without Obinutuzumab Versus Chemoimmunotherapy for First-Line Treatment of Chronic Lymphocytic Leukemia: Interim Analysis of the Multicenter, Open-Label, Randomized, Phase 3 AMPLIFY Trial. ASH 2024; abstract 1009.</a:t>
            </a:r>
          </a:p>
        </p:txBody>
      </p:sp>
    </p:spTree>
    <p:extLst>
      <p:ext uri="{BB962C8B-B14F-4D97-AF65-F5344CB8AC3E}">
        <p14:creationId xmlns:p14="http://schemas.microsoft.com/office/powerpoint/2010/main" val="3920093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167FF4-0849-4611-CD8A-12A363B17408}"/>
              </a:ext>
            </a:extLst>
          </p:cNvPr>
          <p:cNvSpPr txBox="1"/>
          <p:nvPr/>
        </p:nvSpPr>
        <p:spPr>
          <a:xfrm>
            <a:off x="2404557" y="441862"/>
            <a:ext cx="72234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Key Conclusions from Amplify</a:t>
            </a:r>
          </a:p>
        </p:txBody>
      </p:sp>
      <p:sp>
        <p:nvSpPr>
          <p:cNvPr id="3" name="TextBox 2">
            <a:extLst>
              <a:ext uri="{FF2B5EF4-FFF2-40B4-BE49-F238E27FC236}">
                <a16:creationId xmlns:a16="http://schemas.microsoft.com/office/drawing/2014/main" id="{0EEC89A8-BE8B-234D-D1E3-D5A53980471C}"/>
              </a:ext>
            </a:extLst>
          </p:cNvPr>
          <p:cNvSpPr txBox="1"/>
          <p:nvPr/>
        </p:nvSpPr>
        <p:spPr>
          <a:xfrm>
            <a:off x="958467" y="1586429"/>
            <a:ext cx="8925841" cy="193899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Most likely AV will be FDA approved in the frontline setting.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Will FDA approve AVO based on mortality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Is AV better than OV? Majic trial will answer the question.</a:t>
            </a:r>
          </a:p>
        </p:txBody>
      </p:sp>
    </p:spTree>
    <p:extLst>
      <p:ext uri="{BB962C8B-B14F-4D97-AF65-F5344CB8AC3E}">
        <p14:creationId xmlns:p14="http://schemas.microsoft.com/office/powerpoint/2010/main" val="28592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759B-C2BA-C175-00AF-E0A6CB77B6D0}"/>
              </a:ext>
            </a:extLst>
          </p:cNvPr>
          <p:cNvSpPr>
            <a:spLocks noGrp="1"/>
          </p:cNvSpPr>
          <p:nvPr>
            <p:ph type="title"/>
          </p:nvPr>
        </p:nvSpPr>
        <p:spPr/>
        <p:txBody>
          <a:bodyPr/>
          <a:lstStyle/>
          <a:p>
            <a:pPr algn="ctr"/>
            <a:r>
              <a:rPr lang="en-US" dirty="0"/>
              <a:t>Future Directions in Upfront Therapy</a:t>
            </a:r>
          </a:p>
        </p:txBody>
      </p:sp>
      <p:sp>
        <p:nvSpPr>
          <p:cNvPr id="3" name="Content Placeholder 2">
            <a:extLst>
              <a:ext uri="{FF2B5EF4-FFF2-40B4-BE49-F238E27FC236}">
                <a16:creationId xmlns:a16="http://schemas.microsoft.com/office/drawing/2014/main" id="{256DE056-3E09-C088-5D1E-8E8B48F2B4F1}"/>
              </a:ext>
            </a:extLst>
          </p:cNvPr>
          <p:cNvSpPr>
            <a:spLocks noGrp="1"/>
          </p:cNvSpPr>
          <p:nvPr>
            <p:ph idx="1"/>
          </p:nvPr>
        </p:nvSpPr>
        <p:spPr/>
        <p:txBody>
          <a:bodyPr/>
          <a:lstStyle/>
          <a:p>
            <a:r>
              <a:rPr lang="en-US" dirty="0"/>
              <a:t>Celestial-TN: OV vs Zanubrutinib and </a:t>
            </a:r>
            <a:r>
              <a:rPr lang="en-US" dirty="0" err="1"/>
              <a:t>sonrotoclax</a:t>
            </a:r>
            <a:endParaRPr lang="en-US" dirty="0"/>
          </a:p>
          <a:p>
            <a:r>
              <a:rPr lang="en-US" dirty="0"/>
              <a:t>Majic trial: MRD-guided duration of therapy with OV vs AV</a:t>
            </a:r>
          </a:p>
        </p:txBody>
      </p:sp>
    </p:spTree>
    <p:extLst>
      <p:ext uri="{BB962C8B-B14F-4D97-AF65-F5344CB8AC3E}">
        <p14:creationId xmlns:p14="http://schemas.microsoft.com/office/powerpoint/2010/main" val="1561208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570674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19CB-F65B-F575-36C7-60C0872712A1}"/>
              </a:ext>
            </a:extLst>
          </p:cNvPr>
          <p:cNvSpPr>
            <a:spLocks noGrp="1"/>
          </p:cNvSpPr>
          <p:nvPr>
            <p:ph type="ctrTitle"/>
          </p:nvPr>
        </p:nvSpPr>
        <p:spPr/>
        <p:txBody>
          <a:bodyPr>
            <a:normAutofit/>
          </a:bodyPr>
          <a:lstStyle/>
          <a:p>
            <a:r>
              <a:rPr lang="en-US" sz="4800" b="1" dirty="0">
                <a:solidFill>
                  <a:srgbClr val="000000"/>
                </a:solidFill>
                <a:effectLst/>
              </a:rPr>
              <a:t>Nursing Considerations for Patients Receiving Time-Limited Up-Front Treatment</a:t>
            </a:r>
            <a:endParaRPr lang="en-US" sz="16600" b="1" dirty="0"/>
          </a:p>
        </p:txBody>
      </p:sp>
      <p:sp>
        <p:nvSpPr>
          <p:cNvPr id="3" name="Subtitle 2">
            <a:extLst>
              <a:ext uri="{FF2B5EF4-FFF2-40B4-BE49-F238E27FC236}">
                <a16:creationId xmlns:a16="http://schemas.microsoft.com/office/drawing/2014/main" id="{3BB40007-2459-BCFE-B349-9A82BD4A2EF4}"/>
              </a:ext>
            </a:extLst>
          </p:cNvPr>
          <p:cNvSpPr>
            <a:spLocks noGrp="1"/>
          </p:cNvSpPr>
          <p:nvPr>
            <p:ph type="subTitle" idx="1"/>
          </p:nvPr>
        </p:nvSpPr>
        <p:spPr>
          <a:xfrm>
            <a:off x="1524000" y="4285084"/>
            <a:ext cx="9144000" cy="1655762"/>
          </a:xfrm>
        </p:spPr>
        <p:txBody>
          <a:bodyPr/>
          <a:lstStyle/>
          <a:p>
            <a:r>
              <a:rPr lang="en-US" dirty="0"/>
              <a:t>Corinne Hoffman, MS, APRN-CNP, AOCNP</a:t>
            </a:r>
          </a:p>
        </p:txBody>
      </p:sp>
    </p:spTree>
    <p:extLst>
      <p:ext uri="{BB962C8B-B14F-4D97-AF65-F5344CB8AC3E}">
        <p14:creationId xmlns:p14="http://schemas.microsoft.com/office/powerpoint/2010/main" val="1365229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F3C3-35FF-BB95-2EB2-44A78693846F}"/>
              </a:ext>
            </a:extLst>
          </p:cNvPr>
          <p:cNvSpPr>
            <a:spLocks noGrp="1"/>
          </p:cNvSpPr>
          <p:nvPr>
            <p:ph type="title"/>
          </p:nvPr>
        </p:nvSpPr>
        <p:spPr/>
        <p:txBody>
          <a:bodyPr/>
          <a:lstStyle/>
          <a:p>
            <a:pPr algn="ctr"/>
            <a:r>
              <a:rPr lang="en-US" b="1" dirty="0"/>
              <a:t>Venetoclax + Obinutuzumab</a:t>
            </a:r>
          </a:p>
        </p:txBody>
      </p:sp>
      <p:sp>
        <p:nvSpPr>
          <p:cNvPr id="3" name="Content Placeholder 2">
            <a:extLst>
              <a:ext uri="{FF2B5EF4-FFF2-40B4-BE49-F238E27FC236}">
                <a16:creationId xmlns:a16="http://schemas.microsoft.com/office/drawing/2014/main" id="{B0C2645F-AEB2-9927-9824-FA4650D95B99}"/>
              </a:ext>
            </a:extLst>
          </p:cNvPr>
          <p:cNvSpPr>
            <a:spLocks noGrp="1"/>
          </p:cNvSpPr>
          <p:nvPr>
            <p:ph idx="1"/>
          </p:nvPr>
        </p:nvSpPr>
        <p:spPr>
          <a:xfrm>
            <a:off x="838200" y="1690688"/>
            <a:ext cx="10850696" cy="4351338"/>
          </a:xfrm>
        </p:spPr>
        <p:txBody>
          <a:bodyPr>
            <a:normAutofit/>
          </a:bodyPr>
          <a:lstStyle/>
          <a:p>
            <a:r>
              <a:rPr lang="en-US" dirty="0"/>
              <a:t>Venetoclax: </a:t>
            </a:r>
          </a:p>
          <a:p>
            <a:pPr lvl="1"/>
            <a:r>
              <a:rPr lang="en-US" dirty="0"/>
              <a:t>BCL-2 inhibitor</a:t>
            </a:r>
          </a:p>
          <a:p>
            <a:pPr lvl="1"/>
            <a:r>
              <a:rPr lang="en-US" dirty="0"/>
              <a:t>Oral tablet</a:t>
            </a:r>
          </a:p>
          <a:p>
            <a:r>
              <a:rPr lang="en-US" dirty="0"/>
              <a:t>Obinutuzumab:</a:t>
            </a:r>
          </a:p>
          <a:p>
            <a:pPr lvl="1"/>
            <a:r>
              <a:rPr lang="en-US" dirty="0"/>
              <a:t>Anti-CD20 antibody</a:t>
            </a:r>
          </a:p>
          <a:p>
            <a:pPr lvl="1"/>
            <a:r>
              <a:rPr lang="en-US" dirty="0"/>
              <a:t>Intravenous infusion</a:t>
            </a:r>
          </a:p>
          <a:p>
            <a:r>
              <a:rPr lang="en-US" dirty="0"/>
              <a:t>Duration of therapy: 1 year </a:t>
            </a:r>
          </a:p>
          <a:p>
            <a:pPr lvl="1"/>
            <a:r>
              <a:rPr lang="en-US" dirty="0"/>
              <a:t>Obinutuzumab, administered every 4 weeks, with the exception of the first cycle, for six cycles</a:t>
            </a:r>
          </a:p>
          <a:p>
            <a:pPr lvl="1"/>
            <a:r>
              <a:rPr lang="en-US" dirty="0"/>
              <a:t>Venetoclax, 5-week dose ramp up followed by 400 mg daily through cycle 12</a:t>
            </a:r>
          </a:p>
          <a:p>
            <a:pPr marL="0" indent="0">
              <a:buNone/>
            </a:pPr>
            <a:endParaRPr lang="en-US" dirty="0"/>
          </a:p>
        </p:txBody>
      </p:sp>
      <p:sp>
        <p:nvSpPr>
          <p:cNvPr id="4" name="TextBox 3">
            <a:extLst>
              <a:ext uri="{FF2B5EF4-FFF2-40B4-BE49-F238E27FC236}">
                <a16:creationId xmlns:a16="http://schemas.microsoft.com/office/drawing/2014/main" id="{1FA68215-FB8C-388A-15D8-0233D3CEB9A5}"/>
              </a:ext>
            </a:extLst>
          </p:cNvPr>
          <p:cNvSpPr txBox="1"/>
          <p:nvPr/>
        </p:nvSpPr>
        <p:spPr>
          <a:xfrm>
            <a:off x="838200" y="6123543"/>
            <a:ext cx="3837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Venetoclax package insert, 7/2024</a:t>
            </a:r>
          </a:p>
        </p:txBody>
      </p:sp>
    </p:spTree>
    <p:extLst>
      <p:ext uri="{BB962C8B-B14F-4D97-AF65-F5344CB8AC3E}">
        <p14:creationId xmlns:p14="http://schemas.microsoft.com/office/powerpoint/2010/main" val="4201034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45156-9500-C266-C195-9A0546059119}"/>
              </a:ext>
            </a:extLst>
          </p:cNvPr>
          <p:cNvSpPr>
            <a:spLocks noGrp="1"/>
          </p:cNvSpPr>
          <p:nvPr>
            <p:ph type="title"/>
          </p:nvPr>
        </p:nvSpPr>
        <p:spPr/>
        <p:txBody>
          <a:bodyPr/>
          <a:lstStyle/>
          <a:p>
            <a:pPr algn="ctr"/>
            <a:r>
              <a:rPr lang="en-US" b="1" dirty="0"/>
              <a:t>Venetoclax Dose Escalation</a:t>
            </a:r>
          </a:p>
        </p:txBody>
      </p:sp>
      <p:pic>
        <p:nvPicPr>
          <p:cNvPr id="11" name="Picture 10">
            <a:extLst>
              <a:ext uri="{FF2B5EF4-FFF2-40B4-BE49-F238E27FC236}">
                <a16:creationId xmlns:a16="http://schemas.microsoft.com/office/drawing/2014/main" id="{C3BE4FD2-28C3-9FE6-A262-BA944B319584}"/>
              </a:ext>
            </a:extLst>
          </p:cNvPr>
          <p:cNvPicPr>
            <a:picLocks noChangeAspect="1"/>
          </p:cNvPicPr>
          <p:nvPr/>
        </p:nvPicPr>
        <p:blipFill>
          <a:blip r:embed="rId2"/>
          <a:stretch>
            <a:fillRect/>
          </a:stretch>
        </p:blipFill>
        <p:spPr>
          <a:xfrm>
            <a:off x="838200" y="1950868"/>
            <a:ext cx="10453406" cy="2956263"/>
          </a:xfrm>
          <a:prstGeom prst="rect">
            <a:avLst/>
          </a:prstGeom>
        </p:spPr>
      </p:pic>
      <p:sp>
        <p:nvSpPr>
          <p:cNvPr id="3" name="TextBox 2">
            <a:extLst>
              <a:ext uri="{FF2B5EF4-FFF2-40B4-BE49-F238E27FC236}">
                <a16:creationId xmlns:a16="http://schemas.microsoft.com/office/drawing/2014/main" id="{025F8660-3C03-D922-E2EE-1E35579CB033}"/>
              </a:ext>
            </a:extLst>
          </p:cNvPr>
          <p:cNvSpPr txBox="1"/>
          <p:nvPr/>
        </p:nvSpPr>
        <p:spPr>
          <a:xfrm>
            <a:off x="838200" y="6123543"/>
            <a:ext cx="3837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Venetoclax package insert, 7/2024</a:t>
            </a:r>
          </a:p>
        </p:txBody>
      </p:sp>
    </p:spTree>
    <p:extLst>
      <p:ext uri="{BB962C8B-B14F-4D97-AF65-F5344CB8AC3E}">
        <p14:creationId xmlns:p14="http://schemas.microsoft.com/office/powerpoint/2010/main" val="1401011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B7AD-C0B0-D3DB-292E-E9CC1EF99D33}"/>
              </a:ext>
            </a:extLst>
          </p:cNvPr>
          <p:cNvSpPr>
            <a:spLocks noGrp="1"/>
          </p:cNvSpPr>
          <p:nvPr>
            <p:ph type="title"/>
          </p:nvPr>
        </p:nvSpPr>
        <p:spPr/>
        <p:txBody>
          <a:bodyPr/>
          <a:lstStyle/>
          <a:p>
            <a:pPr algn="ctr"/>
            <a:r>
              <a:rPr lang="en-US" b="1" dirty="0"/>
              <a:t>Venetoclax: Preparing to Start </a:t>
            </a:r>
          </a:p>
        </p:txBody>
      </p:sp>
      <p:sp>
        <p:nvSpPr>
          <p:cNvPr id="3" name="Content Placeholder 2">
            <a:extLst>
              <a:ext uri="{FF2B5EF4-FFF2-40B4-BE49-F238E27FC236}">
                <a16:creationId xmlns:a16="http://schemas.microsoft.com/office/drawing/2014/main" id="{EC77D3A0-0D62-CA75-4E5C-DA7261F5543E}"/>
              </a:ext>
            </a:extLst>
          </p:cNvPr>
          <p:cNvSpPr>
            <a:spLocks noGrp="1"/>
          </p:cNvSpPr>
          <p:nvPr>
            <p:ph idx="1"/>
          </p:nvPr>
        </p:nvSpPr>
        <p:spPr>
          <a:xfrm>
            <a:off x="950494" y="1825625"/>
            <a:ext cx="10403305" cy="3516396"/>
          </a:xfrm>
        </p:spPr>
        <p:txBody>
          <a:bodyPr>
            <a:normAutofit/>
          </a:bodyPr>
          <a:lstStyle/>
          <a:p>
            <a:r>
              <a:rPr lang="en-US" dirty="0"/>
              <a:t>Assess TLS risk</a:t>
            </a:r>
          </a:p>
          <a:p>
            <a:pPr lvl="1"/>
            <a:r>
              <a:rPr lang="en-US" dirty="0"/>
              <a:t>Determine if inpatient or outpatient escalation</a:t>
            </a:r>
          </a:p>
          <a:p>
            <a:r>
              <a:rPr lang="en-US" dirty="0"/>
              <a:t>Hydration </a:t>
            </a:r>
          </a:p>
          <a:p>
            <a:r>
              <a:rPr lang="en-US" dirty="0"/>
              <a:t>Allopurinol </a:t>
            </a:r>
          </a:p>
          <a:p>
            <a:r>
              <a:rPr lang="en-US" dirty="0"/>
              <a:t>Consult with pharmacy, screen for medication interactions </a:t>
            </a:r>
          </a:p>
          <a:p>
            <a:pPr lvl="1"/>
            <a:r>
              <a:rPr lang="en-US" sz="2400" dirty="0">
                <a:latin typeface="Calibri" panose="020F0502020204030204" pitchFamily="34" charset="0"/>
                <a:cs typeface="Calibri" panose="020F0502020204030204" pitchFamily="34" charset="0"/>
              </a:rPr>
              <a:t>CYP3A interactions – Avoid strong and moderate inhibitors and inducers and determine if dose adjustments are needed</a:t>
            </a:r>
          </a:p>
        </p:txBody>
      </p:sp>
      <p:pic>
        <p:nvPicPr>
          <p:cNvPr id="6" name="Picture 5" descr="Glass of water">
            <a:extLst>
              <a:ext uri="{FF2B5EF4-FFF2-40B4-BE49-F238E27FC236}">
                <a16:creationId xmlns:a16="http://schemas.microsoft.com/office/drawing/2014/main" id="{0EA22EB5-6DAD-265F-4006-708D0DB7D4E5}"/>
              </a:ext>
            </a:extLst>
          </p:cNvPr>
          <p:cNvPicPr>
            <a:picLocks noChangeAspect="1"/>
          </p:cNvPicPr>
          <p:nvPr/>
        </p:nvPicPr>
        <p:blipFill>
          <a:blip r:embed="rId2"/>
          <a:stretch>
            <a:fillRect/>
          </a:stretch>
        </p:blipFill>
        <p:spPr>
          <a:xfrm>
            <a:off x="8443166" y="1515979"/>
            <a:ext cx="2798340" cy="1864831"/>
          </a:xfrm>
          <a:prstGeom prst="rect">
            <a:avLst/>
          </a:prstGeom>
        </p:spPr>
      </p:pic>
      <p:sp>
        <p:nvSpPr>
          <p:cNvPr id="7" name="TextBox 6">
            <a:extLst>
              <a:ext uri="{FF2B5EF4-FFF2-40B4-BE49-F238E27FC236}">
                <a16:creationId xmlns:a16="http://schemas.microsoft.com/office/drawing/2014/main" id="{479C531C-AA7C-E6C3-7B5D-9B3D50524FC3}"/>
              </a:ext>
            </a:extLst>
          </p:cNvPr>
          <p:cNvSpPr txBox="1"/>
          <p:nvPr/>
        </p:nvSpPr>
        <p:spPr>
          <a:xfrm>
            <a:off x="838200" y="6123543"/>
            <a:ext cx="3837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Venetoclax</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package insert, 7/2024</a:t>
            </a:r>
          </a:p>
        </p:txBody>
      </p:sp>
    </p:spTree>
    <p:extLst>
      <p:ext uri="{BB962C8B-B14F-4D97-AF65-F5344CB8AC3E}">
        <p14:creationId xmlns:p14="http://schemas.microsoft.com/office/powerpoint/2010/main" val="1496873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0899-7EF4-6CA7-0B83-E4C816C5D919}"/>
              </a:ext>
            </a:extLst>
          </p:cNvPr>
          <p:cNvSpPr>
            <a:spLocks noGrp="1"/>
          </p:cNvSpPr>
          <p:nvPr>
            <p:ph type="title"/>
          </p:nvPr>
        </p:nvSpPr>
        <p:spPr/>
        <p:txBody>
          <a:bodyPr/>
          <a:lstStyle/>
          <a:p>
            <a:pPr algn="ctr"/>
            <a:r>
              <a:rPr lang="en-US" b="1" dirty="0"/>
              <a:t>Assessing TLS Risk </a:t>
            </a:r>
          </a:p>
        </p:txBody>
      </p:sp>
      <p:graphicFrame>
        <p:nvGraphicFramePr>
          <p:cNvPr id="4" name="Content Placeholder 3">
            <a:extLst>
              <a:ext uri="{FF2B5EF4-FFF2-40B4-BE49-F238E27FC236}">
                <a16:creationId xmlns:a16="http://schemas.microsoft.com/office/drawing/2014/main" id="{26F7F129-5CC2-8633-96EB-301AD817C776}"/>
              </a:ext>
            </a:extLst>
          </p:cNvPr>
          <p:cNvGraphicFramePr>
            <a:graphicFrameLocks noGrp="1"/>
          </p:cNvGraphicFramePr>
          <p:nvPr>
            <p:ph idx="1"/>
          </p:nvPr>
        </p:nvGraphicFramePr>
        <p:xfrm>
          <a:off x="838200" y="145155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354DCDC-DF8F-966D-D3BC-D3899CC064A0}"/>
              </a:ext>
            </a:extLst>
          </p:cNvPr>
          <p:cNvSpPr txBox="1"/>
          <p:nvPr/>
        </p:nvSpPr>
        <p:spPr>
          <a:xfrm>
            <a:off x="838200" y="6123543"/>
            <a:ext cx="3837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Venetoclax</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package insert, 7/2024</a:t>
            </a:r>
          </a:p>
        </p:txBody>
      </p:sp>
    </p:spTree>
    <p:extLst>
      <p:ext uri="{BB962C8B-B14F-4D97-AF65-F5344CB8AC3E}">
        <p14:creationId xmlns:p14="http://schemas.microsoft.com/office/powerpoint/2010/main" val="4130865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CEA0-E614-730C-148A-803ECFD308FF}"/>
              </a:ext>
            </a:extLst>
          </p:cNvPr>
          <p:cNvSpPr>
            <a:spLocks noGrp="1"/>
          </p:cNvSpPr>
          <p:nvPr>
            <p:ph type="title"/>
          </p:nvPr>
        </p:nvSpPr>
        <p:spPr/>
        <p:txBody>
          <a:bodyPr/>
          <a:lstStyle/>
          <a:p>
            <a:pPr algn="ctr"/>
            <a:r>
              <a:rPr lang="en-US" b="1" dirty="0"/>
              <a:t>Venetoclax: Preparing to Start </a:t>
            </a:r>
            <a:endParaRPr lang="en-US" dirty="0"/>
          </a:p>
        </p:txBody>
      </p:sp>
      <p:sp>
        <p:nvSpPr>
          <p:cNvPr id="3" name="Content Placeholder 2">
            <a:extLst>
              <a:ext uri="{FF2B5EF4-FFF2-40B4-BE49-F238E27FC236}">
                <a16:creationId xmlns:a16="http://schemas.microsoft.com/office/drawing/2014/main" id="{A3371CDA-BF5C-A59B-06A1-9E15F3936BDD}"/>
              </a:ext>
            </a:extLst>
          </p:cNvPr>
          <p:cNvSpPr>
            <a:spLocks noGrp="1"/>
          </p:cNvSpPr>
          <p:nvPr>
            <p:ph idx="1"/>
          </p:nvPr>
        </p:nvSpPr>
        <p:spPr/>
        <p:txBody>
          <a:bodyPr/>
          <a:lstStyle/>
          <a:p>
            <a:r>
              <a:rPr lang="en-US" dirty="0"/>
              <a:t>Other factors that may impact in what setting medication is initiated:</a:t>
            </a:r>
          </a:p>
          <a:p>
            <a:pPr lvl="1"/>
            <a:r>
              <a:rPr lang="en-US" dirty="0"/>
              <a:t>Tolerability of oral hydration </a:t>
            </a:r>
          </a:p>
          <a:p>
            <a:pPr lvl="1"/>
            <a:r>
              <a:rPr lang="en-US" dirty="0"/>
              <a:t>Baseline renal function</a:t>
            </a:r>
          </a:p>
          <a:p>
            <a:pPr lvl="1"/>
            <a:r>
              <a:rPr lang="en-US" dirty="0"/>
              <a:t>Baseline chemistry labs </a:t>
            </a:r>
          </a:p>
        </p:txBody>
      </p:sp>
      <p:sp>
        <p:nvSpPr>
          <p:cNvPr id="7" name="TextBox 6">
            <a:extLst>
              <a:ext uri="{FF2B5EF4-FFF2-40B4-BE49-F238E27FC236}">
                <a16:creationId xmlns:a16="http://schemas.microsoft.com/office/drawing/2014/main" id="{F82DDB3E-9082-A20B-CACF-160833141245}"/>
              </a:ext>
            </a:extLst>
          </p:cNvPr>
          <p:cNvSpPr txBox="1"/>
          <p:nvPr/>
        </p:nvSpPr>
        <p:spPr>
          <a:xfrm>
            <a:off x="526472" y="630820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Venetoclax</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package insert, 7/2024</a:t>
            </a:r>
          </a:p>
        </p:txBody>
      </p:sp>
    </p:spTree>
    <p:extLst>
      <p:ext uri="{BB962C8B-B14F-4D97-AF65-F5344CB8AC3E}">
        <p14:creationId xmlns:p14="http://schemas.microsoft.com/office/powerpoint/2010/main" val="326767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Sharman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261417712"/>
              </p:ext>
            </p:extLst>
          </p:nvPr>
        </p:nvGraphicFramePr>
        <p:xfrm>
          <a:off x="1236095" y="2204864"/>
          <a:ext cx="9719807" cy="151216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512168">
                <a:tc>
                  <a:txBody>
                    <a:bodyPr/>
                    <a:lstStyle/>
                    <a:p>
                      <a:r>
                        <a:rPr lang="en-US" sz="1800" b="1" kern="1200" dirty="0">
                          <a:solidFill>
                            <a:schemeClr val="tx1"/>
                          </a:solidFill>
                          <a:effectLst/>
                          <a:latin typeface="+mn-lt"/>
                          <a:ea typeface="+mn-ea"/>
                          <a:cs typeface="+mn-cs"/>
                        </a:rPr>
                        <a:t>Consulting Agreements and 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BeiGene</a:t>
                      </a:r>
                      <a:r>
                        <a:rPr lang="en-US" sz="1800" b="0" kern="1200" dirty="0">
                          <a:solidFill>
                            <a:schemeClr val="tx1"/>
                          </a:solidFill>
                          <a:effectLst/>
                          <a:latin typeface="+mn-lt"/>
                          <a:ea typeface="+mn-ea"/>
                          <a:cs typeface="+mn-cs"/>
                        </a:rPr>
                        <a:t> Ltd, Bristol Myers Squibb, Genentech, a member of the Roche Group, Lilly,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DBC2-B2E7-5BBF-31EA-713460EC9DA3}"/>
              </a:ext>
            </a:extLst>
          </p:cNvPr>
          <p:cNvSpPr>
            <a:spLocks noGrp="1"/>
          </p:cNvSpPr>
          <p:nvPr>
            <p:ph type="title"/>
          </p:nvPr>
        </p:nvSpPr>
        <p:spPr/>
        <p:txBody>
          <a:bodyPr/>
          <a:lstStyle/>
          <a:p>
            <a:pPr algn="ctr"/>
            <a:r>
              <a:rPr lang="en-US" b="1" dirty="0"/>
              <a:t>Patient Education: Venetoclax + Obinutuzumab</a:t>
            </a:r>
          </a:p>
        </p:txBody>
      </p:sp>
      <p:sp>
        <p:nvSpPr>
          <p:cNvPr id="3" name="Content Placeholder 2">
            <a:extLst>
              <a:ext uri="{FF2B5EF4-FFF2-40B4-BE49-F238E27FC236}">
                <a16:creationId xmlns:a16="http://schemas.microsoft.com/office/drawing/2014/main" id="{7F3DF55A-D2F0-2214-3F41-C3293A4DB13D}"/>
              </a:ext>
            </a:extLst>
          </p:cNvPr>
          <p:cNvSpPr>
            <a:spLocks noGrp="1"/>
          </p:cNvSpPr>
          <p:nvPr>
            <p:ph idx="1"/>
          </p:nvPr>
        </p:nvSpPr>
        <p:spPr/>
        <p:txBody>
          <a:bodyPr/>
          <a:lstStyle/>
          <a:p>
            <a:r>
              <a:rPr lang="en-US" dirty="0"/>
              <a:t>Risk for infusion reaction (obinutuzumab)</a:t>
            </a:r>
          </a:p>
          <a:p>
            <a:pPr lvl="1"/>
            <a:r>
              <a:rPr lang="en-US" dirty="0"/>
              <a:t>Pre-medications</a:t>
            </a:r>
          </a:p>
          <a:p>
            <a:r>
              <a:rPr lang="en-US" dirty="0"/>
              <a:t>Tumor Lysis Syndrome</a:t>
            </a:r>
          </a:p>
          <a:p>
            <a:pPr lvl="1"/>
            <a:r>
              <a:rPr lang="en-US" dirty="0"/>
              <a:t>Explain rationale for 5-week dose ramp up </a:t>
            </a:r>
          </a:p>
          <a:p>
            <a:pPr lvl="1"/>
            <a:r>
              <a:rPr lang="en-US" dirty="0"/>
              <a:t>Pre-dose labs, 6-8 hour and 24-hour post dose labs</a:t>
            </a:r>
          </a:p>
          <a:p>
            <a:pPr lvl="1"/>
            <a:r>
              <a:rPr lang="en-US" dirty="0"/>
              <a:t>Stress importance of hydration </a:t>
            </a:r>
          </a:p>
          <a:p>
            <a:pPr lvl="1"/>
            <a:r>
              <a:rPr lang="en-US" dirty="0"/>
              <a:t>Confirm patient is taking allopurinol or other </a:t>
            </a:r>
            <a:r>
              <a:rPr lang="en-US" dirty="0" err="1"/>
              <a:t>antihyperuricemic</a:t>
            </a:r>
            <a:r>
              <a:rPr lang="en-US" dirty="0"/>
              <a:t> </a:t>
            </a:r>
          </a:p>
          <a:p>
            <a:pPr marL="0" indent="0">
              <a:buNone/>
            </a:pPr>
            <a:endParaRPr lang="en-US" dirty="0"/>
          </a:p>
        </p:txBody>
      </p:sp>
      <p:pic>
        <p:nvPicPr>
          <p:cNvPr id="5" name="Graphic 4" descr="Alarm clock with solid fill">
            <a:extLst>
              <a:ext uri="{FF2B5EF4-FFF2-40B4-BE49-F238E27FC236}">
                <a16:creationId xmlns:a16="http://schemas.microsoft.com/office/drawing/2014/main" id="{B4ECAEDE-2399-D986-1ED5-B150FCB90C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98728">
            <a:off x="8409711" y="1919265"/>
            <a:ext cx="914400" cy="865909"/>
          </a:xfrm>
          <a:prstGeom prst="rect">
            <a:avLst/>
          </a:prstGeom>
        </p:spPr>
      </p:pic>
      <p:pic>
        <p:nvPicPr>
          <p:cNvPr id="13" name="Graphic 12" descr="Water outline">
            <a:extLst>
              <a:ext uri="{FF2B5EF4-FFF2-40B4-BE49-F238E27FC236}">
                <a16:creationId xmlns:a16="http://schemas.microsoft.com/office/drawing/2014/main" id="{F9D96251-3EFF-D438-57A6-6EB56C9CB2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55554">
            <a:off x="8954318" y="2537818"/>
            <a:ext cx="914400" cy="914400"/>
          </a:xfrm>
          <a:prstGeom prst="rect">
            <a:avLst/>
          </a:prstGeom>
        </p:spPr>
      </p:pic>
    </p:spTree>
    <p:extLst>
      <p:ext uri="{BB962C8B-B14F-4D97-AF65-F5344CB8AC3E}">
        <p14:creationId xmlns:p14="http://schemas.microsoft.com/office/powerpoint/2010/main" val="11770201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20EA-C18B-009E-EAEB-5001DF161B19}"/>
              </a:ext>
            </a:extLst>
          </p:cNvPr>
          <p:cNvSpPr>
            <a:spLocks noGrp="1"/>
          </p:cNvSpPr>
          <p:nvPr>
            <p:ph type="title"/>
          </p:nvPr>
        </p:nvSpPr>
        <p:spPr/>
        <p:txBody>
          <a:bodyPr/>
          <a:lstStyle/>
          <a:p>
            <a:pPr algn="ctr"/>
            <a:r>
              <a:rPr lang="en-US" b="1" dirty="0"/>
              <a:t>Patient Education: Venetoclax + Obinutuzumab</a:t>
            </a:r>
          </a:p>
        </p:txBody>
      </p:sp>
      <p:sp>
        <p:nvSpPr>
          <p:cNvPr id="3" name="Content Placeholder 2">
            <a:extLst>
              <a:ext uri="{FF2B5EF4-FFF2-40B4-BE49-F238E27FC236}">
                <a16:creationId xmlns:a16="http://schemas.microsoft.com/office/drawing/2014/main" id="{CF35AE7C-61A7-056D-46B0-5C53CD6D9834}"/>
              </a:ext>
            </a:extLst>
          </p:cNvPr>
          <p:cNvSpPr>
            <a:spLocks noGrp="1"/>
          </p:cNvSpPr>
          <p:nvPr>
            <p:ph sz="half" idx="1"/>
          </p:nvPr>
        </p:nvSpPr>
        <p:spPr/>
        <p:txBody>
          <a:bodyPr/>
          <a:lstStyle/>
          <a:p>
            <a:r>
              <a:rPr lang="en-US" dirty="0"/>
              <a:t>Diarrhea</a:t>
            </a:r>
          </a:p>
          <a:p>
            <a:pPr lvl="1"/>
            <a:r>
              <a:rPr lang="en-US" dirty="0"/>
              <a:t>Loperamide as needed</a:t>
            </a:r>
          </a:p>
          <a:p>
            <a:pPr lvl="1"/>
            <a:r>
              <a:rPr lang="en-US" dirty="0"/>
              <a:t>Grade severity, # stools/day</a:t>
            </a:r>
          </a:p>
          <a:p>
            <a:r>
              <a:rPr lang="en-US" dirty="0"/>
              <a:t>Nausea </a:t>
            </a:r>
          </a:p>
          <a:p>
            <a:pPr lvl="1"/>
            <a:r>
              <a:rPr lang="en-US" dirty="0"/>
              <a:t>Antiemetic as needed</a:t>
            </a:r>
          </a:p>
          <a:p>
            <a:r>
              <a:rPr lang="en-US" dirty="0"/>
              <a:t>Neutropenia</a:t>
            </a:r>
          </a:p>
          <a:p>
            <a:pPr lvl="1"/>
            <a:r>
              <a:rPr lang="en-US" dirty="0"/>
              <a:t>G-CSF support </a:t>
            </a:r>
          </a:p>
          <a:p>
            <a:pPr lvl="1"/>
            <a:r>
              <a:rPr lang="en-US" dirty="0"/>
              <a:t>Dose interruption or reduction needed? </a:t>
            </a:r>
          </a:p>
          <a:p>
            <a:endParaRPr lang="en-US" dirty="0"/>
          </a:p>
        </p:txBody>
      </p:sp>
      <p:sp>
        <p:nvSpPr>
          <p:cNvPr id="4" name="Content Placeholder 3">
            <a:extLst>
              <a:ext uri="{FF2B5EF4-FFF2-40B4-BE49-F238E27FC236}">
                <a16:creationId xmlns:a16="http://schemas.microsoft.com/office/drawing/2014/main" id="{17F74896-07AE-DA91-DCF0-E5AC55BC9E1E}"/>
              </a:ext>
            </a:extLst>
          </p:cNvPr>
          <p:cNvSpPr>
            <a:spLocks noGrp="1"/>
          </p:cNvSpPr>
          <p:nvPr>
            <p:ph sz="half" idx="2"/>
          </p:nvPr>
        </p:nvSpPr>
        <p:spPr/>
        <p:txBody>
          <a:bodyPr/>
          <a:lstStyle/>
          <a:p>
            <a:r>
              <a:rPr lang="en-US" dirty="0"/>
              <a:t>Fatigue</a:t>
            </a:r>
          </a:p>
          <a:p>
            <a:r>
              <a:rPr lang="en-US" dirty="0"/>
              <a:t>Infection</a:t>
            </a:r>
          </a:p>
          <a:p>
            <a:r>
              <a:rPr lang="en-US" dirty="0"/>
              <a:t>Thrombocytopenia</a:t>
            </a:r>
          </a:p>
        </p:txBody>
      </p:sp>
      <p:sp>
        <p:nvSpPr>
          <p:cNvPr id="5" name="TextBox 4">
            <a:extLst>
              <a:ext uri="{FF2B5EF4-FFF2-40B4-BE49-F238E27FC236}">
                <a16:creationId xmlns:a16="http://schemas.microsoft.com/office/drawing/2014/main" id="{B0D0B153-9A4E-B904-F6EF-65397FB8E352}"/>
              </a:ext>
            </a:extLst>
          </p:cNvPr>
          <p:cNvSpPr txBox="1"/>
          <p:nvPr/>
        </p:nvSpPr>
        <p:spPr>
          <a:xfrm>
            <a:off x="526472" y="630820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Venetoclax package insert, 7/2024</a:t>
            </a:r>
          </a:p>
        </p:txBody>
      </p:sp>
      <p:pic>
        <p:nvPicPr>
          <p:cNvPr id="6" name="Picture 5" descr="Healthcare worker speaking with patients">
            <a:extLst>
              <a:ext uri="{FF2B5EF4-FFF2-40B4-BE49-F238E27FC236}">
                <a16:creationId xmlns:a16="http://schemas.microsoft.com/office/drawing/2014/main" id="{3FE88A43-B391-D3FD-C00B-91A37B1C9338}"/>
              </a:ext>
            </a:extLst>
          </p:cNvPr>
          <p:cNvPicPr>
            <a:picLocks noChangeAspect="1"/>
          </p:cNvPicPr>
          <p:nvPr/>
        </p:nvPicPr>
        <p:blipFill>
          <a:blip r:embed="rId2"/>
          <a:stretch>
            <a:fillRect/>
          </a:stretch>
        </p:blipFill>
        <p:spPr>
          <a:xfrm>
            <a:off x="6622472" y="3584254"/>
            <a:ext cx="4470249" cy="2983892"/>
          </a:xfrm>
          <a:prstGeom prst="rect">
            <a:avLst/>
          </a:prstGeom>
        </p:spPr>
      </p:pic>
    </p:spTree>
    <p:extLst>
      <p:ext uri="{BB962C8B-B14F-4D97-AF65-F5344CB8AC3E}">
        <p14:creationId xmlns:p14="http://schemas.microsoft.com/office/powerpoint/2010/main" val="3260866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3759-0EB9-5660-9EB0-208557724ADC}"/>
              </a:ext>
            </a:extLst>
          </p:cNvPr>
          <p:cNvSpPr>
            <a:spLocks noGrp="1"/>
          </p:cNvSpPr>
          <p:nvPr>
            <p:ph type="title"/>
          </p:nvPr>
        </p:nvSpPr>
        <p:spPr/>
        <p:txBody>
          <a:bodyPr/>
          <a:lstStyle/>
          <a:p>
            <a:pPr algn="ctr"/>
            <a:r>
              <a:rPr lang="en-US" b="1" dirty="0"/>
              <a:t>Patient Education: BTKi + Venetoclax</a:t>
            </a:r>
          </a:p>
        </p:txBody>
      </p:sp>
      <p:sp>
        <p:nvSpPr>
          <p:cNvPr id="3" name="Content Placeholder 2">
            <a:extLst>
              <a:ext uri="{FF2B5EF4-FFF2-40B4-BE49-F238E27FC236}">
                <a16:creationId xmlns:a16="http://schemas.microsoft.com/office/drawing/2014/main" id="{50B3F7AA-EA2D-B9DD-E86C-D742883D08E3}"/>
              </a:ext>
            </a:extLst>
          </p:cNvPr>
          <p:cNvSpPr>
            <a:spLocks noGrp="1"/>
          </p:cNvSpPr>
          <p:nvPr>
            <p:ph sz="half" idx="1"/>
          </p:nvPr>
        </p:nvSpPr>
        <p:spPr>
          <a:xfrm>
            <a:off x="838199" y="1825625"/>
            <a:ext cx="9899073" cy="4351338"/>
          </a:xfrm>
        </p:spPr>
        <p:txBody>
          <a:bodyPr/>
          <a:lstStyle/>
          <a:p>
            <a:r>
              <a:rPr lang="en-US" dirty="0"/>
              <a:t>Discuss with patient the common of side effects of both BTKis and venetoclax</a:t>
            </a:r>
          </a:p>
          <a:p>
            <a:r>
              <a:rPr lang="en-US" dirty="0"/>
              <a:t>Potential for increased toxicities than with either agent alone but overall well tolerated</a:t>
            </a:r>
          </a:p>
          <a:p>
            <a:r>
              <a:rPr lang="en-US" dirty="0"/>
              <a:t>Neutropenia/infections </a:t>
            </a:r>
          </a:p>
          <a:p>
            <a:pPr lvl="1"/>
            <a:r>
              <a:rPr lang="en-US" dirty="0"/>
              <a:t>Consider more frequent lab monitoring </a:t>
            </a:r>
          </a:p>
          <a:p>
            <a:pPr lvl="1"/>
            <a:r>
              <a:rPr lang="en-US" dirty="0"/>
              <a:t>Consider prophylaxis </a:t>
            </a:r>
          </a:p>
          <a:p>
            <a:r>
              <a:rPr lang="en-US" dirty="0"/>
              <a:t>Potential for hold or dose reduction of one or both medications</a:t>
            </a:r>
          </a:p>
        </p:txBody>
      </p:sp>
    </p:spTree>
    <p:extLst>
      <p:ext uri="{BB962C8B-B14F-4D97-AF65-F5344CB8AC3E}">
        <p14:creationId xmlns:p14="http://schemas.microsoft.com/office/powerpoint/2010/main" val="2968749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A74C-5561-9E79-E595-F6220F36B059}"/>
              </a:ext>
            </a:extLst>
          </p:cNvPr>
          <p:cNvSpPr>
            <a:spLocks noGrp="1"/>
          </p:cNvSpPr>
          <p:nvPr>
            <p:ph type="title"/>
          </p:nvPr>
        </p:nvSpPr>
        <p:spPr/>
        <p:txBody>
          <a:bodyPr/>
          <a:lstStyle/>
          <a:p>
            <a:r>
              <a:rPr lang="en-US" b="1" dirty="0"/>
              <a:t>Patient Case: BTKi + Venetoclax</a:t>
            </a:r>
          </a:p>
        </p:txBody>
      </p:sp>
      <p:sp>
        <p:nvSpPr>
          <p:cNvPr id="3" name="Content Placeholder 2">
            <a:extLst>
              <a:ext uri="{FF2B5EF4-FFF2-40B4-BE49-F238E27FC236}">
                <a16:creationId xmlns:a16="http://schemas.microsoft.com/office/drawing/2014/main" id="{4C2E4C96-2D9F-B943-A4D3-CEA31D270E9F}"/>
              </a:ext>
            </a:extLst>
          </p:cNvPr>
          <p:cNvSpPr>
            <a:spLocks noGrp="1"/>
          </p:cNvSpPr>
          <p:nvPr>
            <p:ph idx="1"/>
          </p:nvPr>
        </p:nvSpPr>
        <p:spPr>
          <a:xfrm>
            <a:off x="838200" y="1690688"/>
            <a:ext cx="10515600" cy="5167312"/>
          </a:xfrm>
        </p:spPr>
        <p:txBody>
          <a:bodyPr>
            <a:normAutofit fontScale="77500" lnSpcReduction="20000"/>
          </a:bodyPr>
          <a:lstStyle/>
          <a:p>
            <a:pPr>
              <a:lnSpc>
                <a:spcPct val="120000"/>
              </a:lnSpc>
              <a:spcBef>
                <a:spcPts val="400"/>
              </a:spcBef>
            </a:pPr>
            <a:r>
              <a:rPr lang="en-US" dirty="0"/>
              <a:t>58 year-old female</a:t>
            </a:r>
          </a:p>
          <a:p>
            <a:pPr>
              <a:lnSpc>
                <a:spcPct val="120000"/>
              </a:lnSpc>
              <a:spcBef>
                <a:spcPts val="400"/>
              </a:spcBef>
            </a:pPr>
            <a:r>
              <a:rPr lang="en-US" dirty="0"/>
              <a:t>Treatment is recommended for her CLL due to progressive anemia and thrombocytopenia</a:t>
            </a:r>
          </a:p>
          <a:p>
            <a:pPr>
              <a:lnSpc>
                <a:spcPct val="120000"/>
              </a:lnSpc>
              <a:spcBef>
                <a:spcPts val="400"/>
              </a:spcBef>
            </a:pPr>
            <a:r>
              <a:rPr lang="en-US" dirty="0"/>
              <a:t>Patient desires time-limited therapy</a:t>
            </a:r>
          </a:p>
          <a:p>
            <a:pPr>
              <a:lnSpc>
                <a:spcPct val="120000"/>
              </a:lnSpc>
              <a:spcBef>
                <a:spcPts val="400"/>
              </a:spcBef>
            </a:pPr>
            <a:r>
              <a:rPr lang="en-US" dirty="0"/>
              <a:t>Has not historically been on many prescription medications and is anxious about starting therapy</a:t>
            </a:r>
          </a:p>
          <a:p>
            <a:pPr>
              <a:lnSpc>
                <a:spcPct val="120000"/>
              </a:lnSpc>
              <a:spcBef>
                <a:spcPts val="400"/>
              </a:spcBef>
            </a:pPr>
            <a:r>
              <a:rPr lang="en-US" dirty="0"/>
              <a:t>Feels she can cope better knowing that treatment has an “end in sight”</a:t>
            </a:r>
          </a:p>
          <a:p>
            <a:pPr>
              <a:lnSpc>
                <a:spcPct val="120000"/>
              </a:lnSpc>
              <a:spcBef>
                <a:spcPts val="400"/>
              </a:spcBef>
            </a:pPr>
            <a:r>
              <a:rPr lang="en-US" dirty="0"/>
              <a:t>Chooses an all oral approach with acalabrutinib + venetoclax over venetoclax + obinutuzumab (IV) </a:t>
            </a:r>
          </a:p>
          <a:p>
            <a:pPr>
              <a:lnSpc>
                <a:spcPct val="120000"/>
              </a:lnSpc>
              <a:spcBef>
                <a:spcPts val="400"/>
              </a:spcBef>
            </a:pPr>
            <a:r>
              <a:rPr lang="en-US" dirty="0"/>
              <a:t>Patient is a caregiver for her mom who also has frequent medical appointments for a cancer diagnosis</a:t>
            </a:r>
          </a:p>
          <a:p>
            <a:pPr>
              <a:lnSpc>
                <a:spcPct val="120000"/>
              </a:lnSpc>
              <a:spcBef>
                <a:spcPts val="400"/>
              </a:spcBef>
            </a:pPr>
            <a:r>
              <a:rPr lang="en-US" dirty="0"/>
              <a:t>Outside of the venetoclax ramp-up period, likes how this regimen will allow for shorter visits and potentially some more scheduling flexibility</a:t>
            </a:r>
          </a:p>
        </p:txBody>
      </p:sp>
    </p:spTree>
    <p:extLst>
      <p:ext uri="{BB962C8B-B14F-4D97-AF65-F5344CB8AC3E}">
        <p14:creationId xmlns:p14="http://schemas.microsoft.com/office/powerpoint/2010/main" val="1285927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778350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38C1-8287-30BF-8A73-E9A65B493F7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B592B5C-C64E-F18C-4790-FAD4C180C998}"/>
              </a:ext>
            </a:extLst>
          </p:cNvPr>
          <p:cNvSpPr/>
          <p:nvPr/>
        </p:nvSpPr>
        <p:spPr bwMode="auto">
          <a:xfrm>
            <a:off x="758948" y="4293096"/>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E822F5D-B3DF-02D1-6887-4F2244F04A2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4A74C55-4D2B-83FA-3596-DCFE7DF8D83E}"/>
              </a:ext>
            </a:extLst>
          </p:cNvPr>
          <p:cNvSpPr>
            <a:spLocks noGrp="1"/>
          </p:cNvSpPr>
          <p:nvPr>
            <p:ph idx="1"/>
          </p:nvPr>
        </p:nvSpPr>
        <p:spPr>
          <a:xfrm>
            <a:off x="912286" y="1294283"/>
            <a:ext cx="1000825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Key Factors in the Management Patients with Chronic Lymphocytic Leukemia (CLL)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Covalent Bruton Tyrosine Kinase (BTK) Inhibitors for Newly Diagnosed CLL  </a:t>
            </a:r>
          </a:p>
          <a:p>
            <a:pPr marL="0" indent="0">
              <a:spcBef>
                <a:spcPts val="1800"/>
              </a:spcBef>
              <a:spcAft>
                <a:spcPts val="0"/>
              </a:spcAft>
              <a:buNone/>
            </a:pPr>
            <a:r>
              <a:rPr lang="en-US" sz="2500" dirty="0">
                <a:solidFill>
                  <a:srgbClr val="0432FF"/>
                </a:solidFill>
              </a:rPr>
              <a:t>Module 2: </a:t>
            </a:r>
            <a:r>
              <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Role of Time-Limited Up-Front Treatment, Including Therapy Combining BTK Inhibitors and Venetoclax, for Newly Diagnosed CLL </a:t>
            </a:r>
          </a:p>
          <a:p>
            <a:pPr marL="0" indent="0">
              <a:spcBef>
                <a:spcPts val="1800"/>
              </a:spcBef>
              <a:spcAft>
                <a:spcPts val="0"/>
              </a:spcAft>
              <a:buNone/>
            </a:pPr>
            <a:r>
              <a:rPr lang="en-US" sz="2500" dirty="0">
                <a:solidFill>
                  <a:schemeClr val="bg1"/>
                </a:solidFill>
              </a:rPr>
              <a:t>Module 3: Role of </a:t>
            </a:r>
            <a:r>
              <a:rPr lang="en-US" sz="2500" dirty="0" err="1">
                <a:solidFill>
                  <a:schemeClr val="bg1"/>
                </a:solidFill>
              </a:rPr>
              <a:t>Pirtobrutinib</a:t>
            </a:r>
            <a:r>
              <a:rPr lang="en-US" sz="2500" dirty="0">
                <a:solidFill>
                  <a:schemeClr val="bg1"/>
                </a:solidFill>
              </a:rPr>
              <a:t> for Relapsed/Refractory (R/R) CLL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 (Chimeric Antigen Receptor) T-Cell Therapy for R/R CLL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455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04360-5224-91D6-4052-26BF651998FE}"/>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7B16555-AEAD-16DD-1504-9E379B2F7BE3}"/>
              </a:ext>
            </a:extLst>
          </p:cNvPr>
          <p:cNvSpPr>
            <a:spLocks noGrp="1"/>
          </p:cNvSpPr>
          <p:nvPr>
            <p:ph idx="1"/>
          </p:nvPr>
        </p:nvSpPr>
        <p:spPr>
          <a:xfrm>
            <a:off x="528634" y="1928961"/>
            <a:ext cx="11183989" cy="4524375"/>
          </a:xfrm>
        </p:spPr>
        <p:txBody>
          <a:bodyPr/>
          <a:lstStyle/>
          <a:p>
            <a:pPr marL="98425" indent="0">
              <a:buNone/>
            </a:pP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CLL has experienced disease progression on a covalent BTK inhibitor and venetoclax and is about to start treatment with pirtobrutinib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46140B52-96AB-CDFF-88E4-D44D673C2A9B}"/>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070347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11A7-D21B-064E-123C-5E7FCD39B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0FC84-028A-D4FE-EDAA-B69AD0771FEE}"/>
              </a:ext>
            </a:extLst>
          </p:cNvPr>
          <p:cNvSpPr>
            <a:spLocks noGrp="1"/>
          </p:cNvSpPr>
          <p:nvPr>
            <p:ph type="title"/>
          </p:nvPr>
        </p:nvSpPr>
        <p:spPr>
          <a:xfrm>
            <a:off x="831850" y="1423299"/>
            <a:ext cx="8190964" cy="2852737"/>
          </a:xfrm>
        </p:spPr>
        <p:txBody>
          <a:bodyPr>
            <a:noAutofit/>
          </a:bodyPr>
          <a:lstStyle/>
          <a:p>
            <a:r>
              <a:rPr lang="en-US" sz="4000" dirty="0"/>
              <a:t>Pirtobrutinib Data Review</a:t>
            </a:r>
          </a:p>
        </p:txBody>
      </p:sp>
      <p:sp>
        <p:nvSpPr>
          <p:cNvPr id="3" name="Text Placeholder 2">
            <a:extLst>
              <a:ext uri="{FF2B5EF4-FFF2-40B4-BE49-F238E27FC236}">
                <a16:creationId xmlns:a16="http://schemas.microsoft.com/office/drawing/2014/main" id="{663D9045-7752-E737-7F7D-4D9DDCB752C3}"/>
              </a:ext>
            </a:extLst>
          </p:cNvPr>
          <p:cNvSpPr>
            <a:spLocks noGrp="1"/>
          </p:cNvSpPr>
          <p:nvPr>
            <p:ph type="body" idx="1"/>
          </p:nvPr>
        </p:nvSpPr>
        <p:spPr/>
        <p:txBody>
          <a:bodyPr/>
          <a:lstStyle/>
          <a:p>
            <a:r>
              <a:rPr lang="en-US" dirty="0"/>
              <a:t>Bita Fakhri, MD, MPH</a:t>
            </a:r>
          </a:p>
          <a:p>
            <a:r>
              <a:rPr lang="en-US" dirty="0"/>
              <a:t>Assistant Professor</a:t>
            </a:r>
          </a:p>
          <a:p>
            <a:r>
              <a:rPr lang="en-US" dirty="0"/>
              <a:t>Stanford University School of Medicine</a:t>
            </a:r>
          </a:p>
        </p:txBody>
      </p:sp>
    </p:spTree>
    <p:extLst>
      <p:ext uri="{BB962C8B-B14F-4D97-AF65-F5344CB8AC3E}">
        <p14:creationId xmlns:p14="http://schemas.microsoft.com/office/powerpoint/2010/main" val="2830806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1C5959-A86A-40F1-CFEB-E38B7E41E5AF}"/>
              </a:ext>
            </a:extLst>
          </p:cNvPr>
          <p:cNvSpPr>
            <a:spLocks noGrp="1"/>
          </p:cNvSpPr>
          <p:nvPr>
            <p:ph type="title"/>
          </p:nvPr>
        </p:nvSpPr>
        <p:spPr/>
        <p:txBody>
          <a:bodyPr/>
          <a:lstStyle/>
          <a:p>
            <a:r>
              <a:rPr lang="en-US" dirty="0"/>
              <a:t>Patient Case 2: 66 year old Male with CLL</a:t>
            </a:r>
          </a:p>
        </p:txBody>
      </p:sp>
      <p:sp>
        <p:nvSpPr>
          <p:cNvPr id="5" name="Content Placeholder 4">
            <a:extLst>
              <a:ext uri="{FF2B5EF4-FFF2-40B4-BE49-F238E27FC236}">
                <a16:creationId xmlns:a16="http://schemas.microsoft.com/office/drawing/2014/main" id="{7BEAEEF9-C03F-9211-4EA9-C6971FFCB0D7}"/>
              </a:ext>
            </a:extLst>
          </p:cNvPr>
          <p:cNvSpPr>
            <a:spLocks noGrp="1"/>
          </p:cNvSpPr>
          <p:nvPr>
            <p:ph idx="1"/>
          </p:nvPr>
        </p:nvSpPr>
        <p:spPr>
          <a:xfrm>
            <a:off x="838200" y="1825625"/>
            <a:ext cx="10756392" cy="4351338"/>
          </a:xfrm>
        </p:spPr>
        <p:txBody>
          <a:bodyPr/>
          <a:lstStyle/>
          <a:p>
            <a:r>
              <a:rPr lang="en-US" dirty="0"/>
              <a:t>66 year old male diagnosed with CLL in 2019 after being admitted with significant abdominal pain due to retroperitoneal lymphadenopathy. FISH: del(17p) and mutated IGHV.</a:t>
            </a:r>
          </a:p>
          <a:p>
            <a:r>
              <a:rPr lang="en-US" dirty="0"/>
              <a:t>2019 OV </a:t>
            </a:r>
            <a:r>
              <a:rPr lang="en-US" dirty="0">
                <a:sym typeface="Wingdings" pitchFamily="2" charset="2"/>
              </a:rPr>
              <a:t> median PFS 3.5 years with rapidly progressive lymphadenopathy.</a:t>
            </a:r>
          </a:p>
          <a:p>
            <a:r>
              <a:rPr lang="en-US" dirty="0">
                <a:sym typeface="Wingdings" pitchFamily="2" charset="2"/>
              </a:rPr>
              <a:t>2022-2025  acalabrutinib with recent cervical lymphadenopathy.</a:t>
            </a:r>
          </a:p>
          <a:p>
            <a:r>
              <a:rPr lang="en-US" dirty="0">
                <a:sym typeface="Wingdings" pitchFamily="2" charset="2"/>
              </a:rPr>
              <a:t>Now at 72 years of age, he is interested in oral therapy.</a:t>
            </a:r>
          </a:p>
          <a:p>
            <a:endParaRPr lang="en-US" dirty="0"/>
          </a:p>
        </p:txBody>
      </p:sp>
    </p:spTree>
    <p:extLst>
      <p:ext uri="{BB962C8B-B14F-4D97-AF65-F5344CB8AC3E}">
        <p14:creationId xmlns:p14="http://schemas.microsoft.com/office/powerpoint/2010/main" val="720054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BE213-7AF4-75C2-7580-9FE7EF47B92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03CE4C4-112E-08A1-3BC8-B09C460F9BF7}"/>
              </a:ext>
            </a:extLst>
          </p:cNvPr>
          <p:cNvSpPr/>
          <p:nvPr/>
        </p:nvSpPr>
        <p:spPr bwMode="auto">
          <a:xfrm>
            <a:off x="593162" y="2933457"/>
            <a:ext cx="11171729" cy="31584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3" name="Title 2">
            <a:extLst>
              <a:ext uri="{FF2B5EF4-FFF2-40B4-BE49-F238E27FC236}">
                <a16:creationId xmlns:a16="http://schemas.microsoft.com/office/drawing/2014/main" id="{E4B6024D-D6BF-98A9-F78D-CBAE841A3B9E}"/>
              </a:ext>
            </a:extLst>
          </p:cNvPr>
          <p:cNvSpPr>
            <a:spLocks noGrp="1"/>
          </p:cNvSpPr>
          <p:nvPr>
            <p:ph type="title"/>
          </p:nvPr>
        </p:nvSpPr>
        <p:spPr>
          <a:xfrm>
            <a:off x="763608" y="188640"/>
            <a:ext cx="10656322" cy="732325"/>
          </a:xfrm>
        </p:spPr>
        <p:txBody>
          <a:bodyPr/>
          <a:lstStyle/>
          <a:p>
            <a:r>
              <a:rPr lang="en-US" dirty="0"/>
              <a:t>Irreversible and Reversible BTK Inhibitors for CLL</a:t>
            </a:r>
          </a:p>
        </p:txBody>
      </p:sp>
      <p:graphicFrame>
        <p:nvGraphicFramePr>
          <p:cNvPr id="5" name="Table 5">
            <a:extLst>
              <a:ext uri="{FF2B5EF4-FFF2-40B4-BE49-F238E27FC236}">
                <a16:creationId xmlns:a16="http://schemas.microsoft.com/office/drawing/2014/main" id="{F0E70B00-D61C-E1BD-AA4B-6078CB18943C}"/>
              </a:ext>
            </a:extLst>
          </p:cNvPr>
          <p:cNvGraphicFramePr>
            <a:graphicFrameLocks noGrp="1"/>
          </p:cNvGraphicFramePr>
          <p:nvPr>
            <p:ph idx="1"/>
          </p:nvPr>
        </p:nvGraphicFramePr>
        <p:xfrm>
          <a:off x="593162" y="920965"/>
          <a:ext cx="11027510" cy="1854200"/>
        </p:xfrm>
        <a:graphic>
          <a:graphicData uri="http://schemas.openxmlformats.org/drawingml/2006/table">
            <a:tbl>
              <a:tblPr firstRow="1" bandRow="1">
                <a:tableStyleId>{21E4AEA4-8DFA-4A89-87EB-49C32662AFE0}</a:tableStyleId>
              </a:tblPr>
              <a:tblGrid>
                <a:gridCol w="1761682">
                  <a:extLst>
                    <a:ext uri="{9D8B030D-6E8A-4147-A177-3AD203B41FA5}">
                      <a16:colId xmlns:a16="http://schemas.microsoft.com/office/drawing/2014/main" val="2882895794"/>
                    </a:ext>
                  </a:extLst>
                </a:gridCol>
                <a:gridCol w="2989707">
                  <a:extLst>
                    <a:ext uri="{9D8B030D-6E8A-4147-A177-3AD203B41FA5}">
                      <a16:colId xmlns:a16="http://schemas.microsoft.com/office/drawing/2014/main" val="2378742610"/>
                    </a:ext>
                  </a:extLst>
                </a:gridCol>
                <a:gridCol w="1865117">
                  <a:extLst>
                    <a:ext uri="{9D8B030D-6E8A-4147-A177-3AD203B41FA5}">
                      <a16:colId xmlns:a16="http://schemas.microsoft.com/office/drawing/2014/main" val="819183615"/>
                    </a:ext>
                  </a:extLst>
                </a:gridCol>
                <a:gridCol w="2205502">
                  <a:extLst>
                    <a:ext uri="{9D8B030D-6E8A-4147-A177-3AD203B41FA5}">
                      <a16:colId xmlns:a16="http://schemas.microsoft.com/office/drawing/2014/main" val="2944209606"/>
                    </a:ext>
                  </a:extLst>
                </a:gridCol>
                <a:gridCol w="2205502">
                  <a:extLst>
                    <a:ext uri="{9D8B030D-6E8A-4147-A177-3AD203B41FA5}">
                      <a16:colId xmlns:a16="http://schemas.microsoft.com/office/drawing/2014/main" val="3446617981"/>
                    </a:ext>
                  </a:extLst>
                </a:gridCol>
              </a:tblGrid>
              <a:tr h="370840">
                <a:tc>
                  <a:txBody>
                    <a:bodyPr/>
                    <a:lstStyle/>
                    <a:p>
                      <a:r>
                        <a:rPr lang="en-US" dirty="0"/>
                        <a:t>BTK inhibitor</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dirty="0"/>
                        <a:t>Binding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T1/2 (hours)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IC50 (</a:t>
                      </a:r>
                      <a:r>
                        <a:rPr lang="en-US" dirty="0" err="1"/>
                        <a:t>nM</a:t>
                      </a:r>
                      <a:r>
                        <a:rPr lang="en-US" dirty="0"/>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Dosing</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54952626"/>
                  </a:ext>
                </a:extLst>
              </a:tr>
              <a:tr h="370840">
                <a:tc>
                  <a:txBody>
                    <a:bodyPr/>
                    <a:lstStyle/>
                    <a:p>
                      <a:r>
                        <a:rPr lang="en-US" b="1" i="1" dirty="0">
                          <a:solidFill>
                            <a:srgbClr val="0432FF"/>
                          </a:solidFill>
                        </a:rPr>
                        <a:t>Ibrutinib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Covalent irreversible C481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420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6451135"/>
                  </a:ext>
                </a:extLst>
              </a:tr>
              <a:tr h="370840">
                <a:tc>
                  <a:txBody>
                    <a:bodyPr/>
                    <a:lstStyle/>
                    <a:p>
                      <a:r>
                        <a:rPr lang="en-US" b="1" i="1" dirty="0">
                          <a:solidFill>
                            <a:srgbClr val="0432FF"/>
                          </a:solidFill>
                        </a:rPr>
                        <a:t>Acalabrutinib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Covalent irreversible C481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100 mg BID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518577684"/>
                  </a:ext>
                </a:extLst>
              </a:tr>
              <a:tr h="370840">
                <a:tc>
                  <a:txBody>
                    <a:bodyPr/>
                    <a:lstStyle/>
                    <a:p>
                      <a:r>
                        <a:rPr lang="en-US" b="1" i="1" dirty="0">
                          <a:solidFill>
                            <a:srgbClr val="0432FF"/>
                          </a:solidFill>
                        </a:rPr>
                        <a:t>Zanubrutinib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t>Covalent irreversible C481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160 or 320 mg BID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4835017"/>
                  </a:ext>
                </a:extLst>
              </a:tr>
              <a:tr h="370840">
                <a:tc>
                  <a:txBody>
                    <a:bodyPr/>
                    <a:lstStyle/>
                    <a:p>
                      <a:r>
                        <a:rPr lang="en-US" b="1" i="1" dirty="0">
                          <a:solidFill>
                            <a:srgbClr val="0432FF"/>
                          </a:solidFill>
                        </a:rPr>
                        <a:t>Pirtobrutinib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r>
                        <a:rPr lang="en-US" dirty="0"/>
                        <a:t>Noncovalent reversible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Not available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tc>
                  <a:txBody>
                    <a:bodyPr/>
                    <a:lstStyle/>
                    <a:p>
                      <a:pPr algn="ctr"/>
                      <a:r>
                        <a:rPr lang="en-US" dirty="0"/>
                        <a:t>200 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DF2"/>
                    </a:solidFill>
                  </a:tcPr>
                </a:tc>
                <a:extLst>
                  <a:ext uri="{0D108BD9-81ED-4DB2-BD59-A6C34878D82A}">
                    <a16:rowId xmlns:a16="http://schemas.microsoft.com/office/drawing/2014/main" val="2392140224"/>
                  </a:ext>
                </a:extLst>
              </a:tr>
            </a:tbl>
          </a:graphicData>
        </a:graphic>
      </p:graphicFrame>
      <p:sp>
        <p:nvSpPr>
          <p:cNvPr id="6" name="TextBox 5">
            <a:extLst>
              <a:ext uri="{FF2B5EF4-FFF2-40B4-BE49-F238E27FC236}">
                <a16:creationId xmlns:a16="http://schemas.microsoft.com/office/drawing/2014/main" id="{0846FD88-43E7-68C2-180D-C71296F2966B}"/>
              </a:ext>
            </a:extLst>
          </p:cNvPr>
          <p:cNvSpPr txBox="1"/>
          <p:nvPr/>
        </p:nvSpPr>
        <p:spPr>
          <a:xfrm>
            <a:off x="119336" y="6482384"/>
            <a:ext cx="405585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Robak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February 2;14(3):771.</a:t>
            </a:r>
          </a:p>
        </p:txBody>
      </p:sp>
      <p:sp>
        <p:nvSpPr>
          <p:cNvPr id="11" name="Title 1">
            <a:extLst>
              <a:ext uri="{FF2B5EF4-FFF2-40B4-BE49-F238E27FC236}">
                <a16:creationId xmlns:a16="http://schemas.microsoft.com/office/drawing/2014/main" id="{354CE0A0-EDCB-F5B5-D065-DD03FD608454}"/>
              </a:ext>
            </a:extLst>
          </p:cNvPr>
          <p:cNvSpPr txBox="1">
            <a:spLocks noChangeArrowheads="1"/>
          </p:cNvSpPr>
          <p:nvPr/>
        </p:nvSpPr>
        <p:spPr bwMode="auto">
          <a:xfrm>
            <a:off x="499795" y="2933456"/>
            <a:ext cx="8538120" cy="37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b"/>
          <a:lstStyle>
            <a:lvl1pPr defTabSz="512763">
              <a:defRPr>
                <a:solidFill>
                  <a:schemeClr val="tx1"/>
                </a:solidFill>
                <a:latin typeface="Calibri" panose="020F0502020204030204" pitchFamily="34" charset="0"/>
              </a:defRPr>
            </a:lvl1pPr>
            <a:lvl2pPr marL="742950" indent="-285750" defTabSz="512763">
              <a:defRPr>
                <a:solidFill>
                  <a:schemeClr val="tx1"/>
                </a:solidFill>
                <a:latin typeface="Calibri" panose="020F0502020204030204" pitchFamily="34" charset="0"/>
              </a:defRPr>
            </a:lvl2pPr>
            <a:lvl3pPr marL="1143000" indent="-228600" defTabSz="512763">
              <a:defRPr>
                <a:solidFill>
                  <a:schemeClr val="tx1"/>
                </a:solidFill>
                <a:latin typeface="Calibri" panose="020F0502020204030204" pitchFamily="34" charset="0"/>
              </a:defRPr>
            </a:lvl3pPr>
            <a:lvl4pPr marL="1600200" indent="-228600" defTabSz="512763">
              <a:defRPr>
                <a:solidFill>
                  <a:schemeClr val="tx1"/>
                </a:solidFill>
                <a:latin typeface="Calibri" panose="020F0502020204030204" pitchFamily="34" charset="0"/>
              </a:defRPr>
            </a:lvl4pPr>
            <a:lvl5pPr marL="2057400" indent="-228600" defTabSz="512763">
              <a:defRPr>
                <a:solidFill>
                  <a:schemeClr val="tx1"/>
                </a:solidFill>
                <a:latin typeface="Calibri" panose="020F0502020204030204" pitchFamily="34" charset="0"/>
              </a:defRPr>
            </a:lvl5pPr>
            <a:lvl6pPr marL="2514600" indent="-228600" defTabSz="512763" eaLnBrk="0" fontAlgn="base" hangingPunct="0">
              <a:spcBef>
                <a:spcPct val="0"/>
              </a:spcBef>
              <a:spcAft>
                <a:spcPct val="0"/>
              </a:spcAft>
              <a:defRPr>
                <a:solidFill>
                  <a:schemeClr val="tx1"/>
                </a:solidFill>
                <a:latin typeface="Calibri" panose="020F0502020204030204" pitchFamily="34" charset="0"/>
              </a:defRPr>
            </a:lvl6pPr>
            <a:lvl7pPr marL="2971800" indent="-228600" defTabSz="512763" eaLnBrk="0" fontAlgn="base" hangingPunct="0">
              <a:spcBef>
                <a:spcPct val="0"/>
              </a:spcBef>
              <a:spcAft>
                <a:spcPct val="0"/>
              </a:spcAft>
              <a:defRPr>
                <a:solidFill>
                  <a:schemeClr val="tx1"/>
                </a:solidFill>
                <a:latin typeface="Calibri" panose="020F0502020204030204" pitchFamily="34" charset="0"/>
              </a:defRPr>
            </a:lvl7pPr>
            <a:lvl8pPr marL="3429000" indent="-228600" defTabSz="512763" eaLnBrk="0" fontAlgn="base" hangingPunct="0">
              <a:spcBef>
                <a:spcPct val="0"/>
              </a:spcBef>
              <a:spcAft>
                <a:spcPct val="0"/>
              </a:spcAft>
              <a:defRPr>
                <a:solidFill>
                  <a:schemeClr val="tx1"/>
                </a:solidFill>
                <a:latin typeface="Calibri" panose="020F0502020204030204" pitchFamily="34" charset="0"/>
              </a:defRPr>
            </a:lvl8pPr>
            <a:lvl9pPr marL="3886200" indent="-228600" defTabSz="5127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512763"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Irreversible</a:t>
            </a:r>
          </a:p>
        </p:txBody>
      </p:sp>
      <p:sp>
        <p:nvSpPr>
          <p:cNvPr id="13" name="TextBox 12">
            <a:extLst>
              <a:ext uri="{FF2B5EF4-FFF2-40B4-BE49-F238E27FC236}">
                <a16:creationId xmlns:a16="http://schemas.microsoft.com/office/drawing/2014/main" id="{4A7AF57E-32AB-0548-5F6C-1749D4421CDC}"/>
              </a:ext>
            </a:extLst>
          </p:cNvPr>
          <p:cNvSpPr txBox="1"/>
          <p:nvPr/>
        </p:nvSpPr>
        <p:spPr>
          <a:xfrm>
            <a:off x="9757995" y="2961501"/>
            <a:ext cx="128657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Calibri"/>
                <a:ea typeface="MS PGothic" charset="0"/>
                <a:cs typeface="+mn-cs"/>
              </a:rPr>
              <a:t>Reversible</a:t>
            </a:r>
          </a:p>
        </p:txBody>
      </p:sp>
      <p:pic>
        <p:nvPicPr>
          <p:cNvPr id="14" name="Picture 13">
            <a:extLst>
              <a:ext uri="{FF2B5EF4-FFF2-40B4-BE49-F238E27FC236}">
                <a16:creationId xmlns:a16="http://schemas.microsoft.com/office/drawing/2014/main" id="{8D8CAE58-FED1-92C8-AB81-F2AF564FB9E5}"/>
              </a:ext>
            </a:extLst>
          </p:cNvPr>
          <p:cNvPicPr>
            <a:picLocks noChangeAspect="1"/>
          </p:cNvPicPr>
          <p:nvPr/>
        </p:nvPicPr>
        <p:blipFill rotWithShape="1">
          <a:blip r:embed="rId2"/>
          <a:srcRect b="1150"/>
          <a:stretch/>
        </p:blipFill>
        <p:spPr>
          <a:xfrm>
            <a:off x="9195250" y="3307049"/>
            <a:ext cx="2487084" cy="2784882"/>
          </a:xfrm>
          <a:prstGeom prst="rect">
            <a:avLst/>
          </a:prstGeom>
          <a:ln>
            <a:noFill/>
          </a:ln>
          <a:effectLst/>
        </p:spPr>
      </p:pic>
      <p:sp>
        <p:nvSpPr>
          <p:cNvPr id="15" name="TextBox 14">
            <a:extLst>
              <a:ext uri="{FF2B5EF4-FFF2-40B4-BE49-F238E27FC236}">
                <a16:creationId xmlns:a16="http://schemas.microsoft.com/office/drawing/2014/main" id="{60F18B2A-6886-9C72-9058-D33C26A7A3F5}"/>
              </a:ext>
            </a:extLst>
          </p:cNvPr>
          <p:cNvSpPr txBox="1"/>
          <p:nvPr/>
        </p:nvSpPr>
        <p:spPr>
          <a:xfrm>
            <a:off x="9932391" y="3335570"/>
            <a:ext cx="2114551" cy="158751"/>
          </a:xfrm>
          <a:prstGeom prst="rect">
            <a:avLst/>
          </a:prstGeom>
          <a:noFill/>
        </p:spPr>
        <p:txBody>
          <a:bodyPr lIns="45720" rIns="45720"/>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S PGothic" charset="0"/>
                <a:cs typeface="+mn-cs"/>
              </a:rPr>
              <a:t>Pirtobrutinib</a:t>
            </a:r>
            <a:r>
              <a:rPr kumimoji="0" lang="en-US" sz="1067" b="1" i="0" u="none" strike="noStrike" kern="1200" cap="none" spc="0" normalizeH="0" baseline="0" noProof="0" dirty="0">
                <a:ln>
                  <a:noFill/>
                </a:ln>
                <a:solidFill>
                  <a:srgbClr val="000000"/>
                </a:solidFill>
                <a:effectLst/>
                <a:uLnTx/>
                <a:uFillTx/>
                <a:latin typeface="Arial"/>
                <a:ea typeface="MS PGothic" charset="0"/>
                <a:cs typeface="+mn-cs"/>
              </a:rPr>
              <a:t> (LOXO-305)</a:t>
            </a:r>
          </a:p>
        </p:txBody>
      </p:sp>
      <p:pic>
        <p:nvPicPr>
          <p:cNvPr id="4" name="Picture 3" descr="Chart, pie chart&#10;&#10;Description automatically generated">
            <a:extLst>
              <a:ext uri="{FF2B5EF4-FFF2-40B4-BE49-F238E27FC236}">
                <a16:creationId xmlns:a16="http://schemas.microsoft.com/office/drawing/2014/main" id="{382020B1-6A48-8EFA-BEFA-0F1AB2914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06" y="3241565"/>
            <a:ext cx="5877874" cy="2850365"/>
          </a:xfrm>
          <a:prstGeom prst="rect">
            <a:avLst/>
          </a:prstGeom>
        </p:spPr>
      </p:pic>
      <p:pic>
        <p:nvPicPr>
          <p:cNvPr id="18" name="Picture 17" descr="Text&#10;&#10;Description automatically generated">
            <a:extLst>
              <a:ext uri="{FF2B5EF4-FFF2-40B4-BE49-F238E27FC236}">
                <a16:creationId xmlns:a16="http://schemas.microsoft.com/office/drawing/2014/main" id="{87D49CBE-231A-4F8B-947E-9401A5B82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415" y="3272012"/>
            <a:ext cx="1944313" cy="2245219"/>
          </a:xfrm>
          <a:prstGeom prst="rect">
            <a:avLst/>
          </a:prstGeom>
        </p:spPr>
      </p:pic>
      <p:sp>
        <p:nvSpPr>
          <p:cNvPr id="2" name="TextBox 1">
            <a:extLst>
              <a:ext uri="{FF2B5EF4-FFF2-40B4-BE49-F238E27FC236}">
                <a16:creationId xmlns:a16="http://schemas.microsoft.com/office/drawing/2014/main" id="{A1DA6A3F-A906-9D6C-168B-55E6001B782B}"/>
              </a:ext>
            </a:extLst>
          </p:cNvPr>
          <p:cNvSpPr txBox="1"/>
          <p:nvPr/>
        </p:nvSpPr>
        <p:spPr>
          <a:xfrm>
            <a:off x="648145" y="6096793"/>
            <a:ext cx="15163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BID = twice a day</a:t>
            </a:r>
          </a:p>
        </p:txBody>
      </p:sp>
    </p:spTree>
    <p:extLst>
      <p:ext uri="{BB962C8B-B14F-4D97-AF65-F5344CB8AC3E}">
        <p14:creationId xmlns:p14="http://schemas.microsoft.com/office/powerpoint/2010/main" val="1945889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and Lilly.</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5107-FFD8-6294-2665-0091BDFE88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D7F5F2-43DC-BFC3-99E8-2CC14B38ED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5426" y="533708"/>
            <a:ext cx="12001147" cy="5790584"/>
          </a:xfrm>
          <a:prstGeom prst="rect">
            <a:avLst/>
          </a:prstGeom>
        </p:spPr>
      </p:pic>
      <p:sp>
        <p:nvSpPr>
          <p:cNvPr id="5" name="TextBox 4">
            <a:extLst>
              <a:ext uri="{FF2B5EF4-FFF2-40B4-BE49-F238E27FC236}">
                <a16:creationId xmlns:a16="http://schemas.microsoft.com/office/drawing/2014/main" id="{3AA85AB8-4037-E36A-18EC-42A27E93CCEC}"/>
              </a:ext>
            </a:extLst>
          </p:cNvPr>
          <p:cNvSpPr txBox="1"/>
          <p:nvPr/>
        </p:nvSpPr>
        <p:spPr>
          <a:xfrm>
            <a:off x="9568069" y="6355282"/>
            <a:ext cx="2411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Woyach</a:t>
            </a:r>
            <a:r>
              <a:rPr kumimoji="0" lang="en-US" sz="18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et al; ASH 2023</a:t>
            </a:r>
          </a:p>
        </p:txBody>
      </p:sp>
    </p:spTree>
    <p:extLst>
      <p:ext uri="{BB962C8B-B14F-4D97-AF65-F5344CB8AC3E}">
        <p14:creationId xmlns:p14="http://schemas.microsoft.com/office/powerpoint/2010/main" val="32610453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34E73-17B1-45A4-869E-8EF781CB0CCE}"/>
              </a:ext>
            </a:extLst>
          </p:cNvPr>
          <p:cNvSpPr>
            <a:spLocks noGrp="1"/>
          </p:cNvSpPr>
          <p:nvPr>
            <p:ph type="title" idx="4294967295"/>
          </p:nvPr>
        </p:nvSpPr>
        <p:spPr>
          <a:xfrm>
            <a:off x="0" y="271991"/>
            <a:ext cx="12191999" cy="545266"/>
          </a:xfrm>
        </p:spPr>
        <p:txBody>
          <a:bodyPr>
            <a:noAutofit/>
          </a:bodyPr>
          <a:lstStyle/>
          <a:p>
            <a:pPr algn="ctr"/>
            <a:r>
              <a:rPr lang="en-US" sz="3000" dirty="0" err="1"/>
              <a:t>Pirtobrutinib</a:t>
            </a:r>
            <a:r>
              <a:rPr lang="en-US" sz="3000" dirty="0"/>
              <a:t> currently approved post </a:t>
            </a:r>
            <a:r>
              <a:rPr lang="en-US" sz="3000" dirty="0" err="1"/>
              <a:t>cBTKi</a:t>
            </a:r>
            <a:r>
              <a:rPr lang="en-US" sz="3000" dirty="0"/>
              <a:t> and BCL2i based on BRUIN</a:t>
            </a:r>
            <a:endParaRPr lang="en-IN" sz="3000" dirty="0"/>
          </a:p>
        </p:txBody>
      </p:sp>
      <p:grpSp>
        <p:nvGrpSpPr>
          <p:cNvPr id="16" name="Group 15">
            <a:extLst>
              <a:ext uri="{FF2B5EF4-FFF2-40B4-BE49-F238E27FC236}">
                <a16:creationId xmlns:a16="http://schemas.microsoft.com/office/drawing/2014/main" id="{8DFC1714-A130-492A-A8C0-6139C147E51F}"/>
              </a:ext>
            </a:extLst>
          </p:cNvPr>
          <p:cNvGrpSpPr/>
          <p:nvPr/>
        </p:nvGrpSpPr>
        <p:grpSpPr>
          <a:xfrm>
            <a:off x="359940" y="1158677"/>
            <a:ext cx="5427291" cy="476570"/>
            <a:chOff x="297710" y="862207"/>
            <a:chExt cx="5743126" cy="476570"/>
          </a:xfrm>
        </p:grpSpPr>
        <p:sp>
          <p:nvSpPr>
            <p:cNvPr id="17" name="Shape1_20221025_110649">
              <a:extLst>
                <a:ext uri="{FF2B5EF4-FFF2-40B4-BE49-F238E27FC236}">
                  <a16:creationId xmlns:a16="http://schemas.microsoft.com/office/drawing/2014/main" id="{BE60489E-B414-474F-A100-57A83DA8AF2C}"/>
                </a:ext>
              </a:extLst>
            </p:cNvPr>
            <p:cNvSpPr txBox="1"/>
            <p:nvPr/>
          </p:nvSpPr>
          <p:spPr>
            <a:xfrm>
              <a:off x="297710" y="862207"/>
              <a:ext cx="5743126" cy="389660"/>
            </a:xfrm>
            <a:prstGeom prst="rect">
              <a:avLst/>
            </a:prstGeom>
            <a:noFill/>
          </p:spPr>
          <p:txBody>
            <a:bodyPr vert="horz"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Krub"/>
                  <a:ea typeface="+mn-ea"/>
                  <a:cs typeface="Poppins Medium" pitchFamily="2" charset="77"/>
                  <a:sym typeface="Arial"/>
                </a:rPr>
                <a:t>BRUIN Phase 1/2 Study Design</a:t>
              </a:r>
              <a:endParaRPr kumimoji="0" lang="en-US" sz="1600" b="1" i="0" u="none" strike="noStrike" kern="0" cap="none" spc="0" normalizeH="0" baseline="30000" noProof="0">
                <a:ln>
                  <a:noFill/>
                </a:ln>
                <a:solidFill>
                  <a:srgbClr val="000000"/>
                </a:solidFill>
                <a:effectLst/>
                <a:uLnTx/>
                <a:uFillTx/>
                <a:latin typeface="Krub"/>
                <a:ea typeface="Calibri" panose="020F0502020204030204" pitchFamily="34" charset="0"/>
                <a:cs typeface="Poppins Medium" pitchFamily="2" charset="77"/>
                <a:sym typeface="Arial"/>
              </a:endParaRPr>
            </a:p>
          </p:txBody>
        </p:sp>
        <p:grpSp>
          <p:nvGrpSpPr>
            <p:cNvPr id="18" name="Group 17">
              <a:extLst>
                <a:ext uri="{FF2B5EF4-FFF2-40B4-BE49-F238E27FC236}">
                  <a16:creationId xmlns:a16="http://schemas.microsoft.com/office/drawing/2014/main" id="{7C43D3AF-F53B-4B1D-B4D0-FD8A12503AE1}"/>
                </a:ext>
              </a:extLst>
            </p:cNvPr>
            <p:cNvGrpSpPr/>
            <p:nvPr/>
          </p:nvGrpSpPr>
          <p:grpSpPr>
            <a:xfrm>
              <a:off x="297712" y="1338777"/>
              <a:ext cx="5324158" cy="0"/>
              <a:chOff x="297712" y="1338777"/>
              <a:chExt cx="5324158" cy="0"/>
            </a:xfrm>
          </p:grpSpPr>
          <p:cxnSp>
            <p:nvCxnSpPr>
              <p:cNvPr id="19" name="Shape0_20221025_110436">
                <a:extLst>
                  <a:ext uri="{FF2B5EF4-FFF2-40B4-BE49-F238E27FC236}">
                    <a16:creationId xmlns:a16="http://schemas.microsoft.com/office/drawing/2014/main" id="{98723EA1-F411-4851-BCA5-A816B6B19A74}"/>
                  </a:ext>
                </a:extLst>
              </p:cNvPr>
              <p:cNvCxnSpPr>
                <a:cxnSpLocks/>
              </p:cNvCxnSpPr>
              <p:nvPr/>
            </p:nvCxnSpPr>
            <p:spPr>
              <a:xfrm>
                <a:off x="297712" y="1338777"/>
                <a:ext cx="496504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F942C0-47C6-48A6-93AD-3DEB73BF3AAB}"/>
                  </a:ext>
                </a:extLst>
              </p:cNvPr>
              <p:cNvCxnSpPr>
                <a:cxnSpLocks/>
              </p:cNvCxnSpPr>
              <p:nvPr/>
            </p:nvCxnSpPr>
            <p:spPr>
              <a:xfrm>
                <a:off x="5177635" y="1338777"/>
                <a:ext cx="444235" cy="0"/>
              </a:xfrm>
              <a:prstGeom prst="line">
                <a:avLst/>
              </a:prstGeom>
              <a:ln w="28575" cap="rnd">
                <a:gradFill flip="none" rotWithShape="1">
                  <a:gsLst>
                    <a:gs pos="0">
                      <a:srgbClr val="F88D29"/>
                    </a:gs>
                    <a:gs pos="100000">
                      <a:srgbClr val="EF3339"/>
                    </a:gs>
                  </a:gsLst>
                  <a:lin ang="0" scaled="1"/>
                  <a:tileRect/>
                </a:gradFill>
                <a:round/>
              </a:ln>
            </p:spPr>
            <p:style>
              <a:lnRef idx="1">
                <a:schemeClr val="accent1"/>
              </a:lnRef>
              <a:fillRef idx="0">
                <a:schemeClr val="accent1"/>
              </a:fillRef>
              <a:effectRef idx="0">
                <a:schemeClr val="accent1"/>
              </a:effectRef>
              <a:fontRef idx="minor">
                <a:schemeClr val="tx1"/>
              </a:fontRef>
            </p:style>
          </p:cxnSp>
        </p:grpSp>
      </p:grpSp>
      <p:pic>
        <p:nvPicPr>
          <p:cNvPr id="7" name="Picture 6">
            <a:extLst>
              <a:ext uri="{FF2B5EF4-FFF2-40B4-BE49-F238E27FC236}">
                <a16:creationId xmlns:a16="http://schemas.microsoft.com/office/drawing/2014/main" id="{9CEE92DA-3FBF-36CE-AA93-E742DFD28570}"/>
              </a:ext>
            </a:extLst>
          </p:cNvPr>
          <p:cNvPicPr>
            <a:picLocks noChangeAspect="1"/>
          </p:cNvPicPr>
          <p:nvPr/>
        </p:nvPicPr>
        <p:blipFill>
          <a:blip r:embed="rId2"/>
          <a:stretch>
            <a:fillRect/>
          </a:stretch>
        </p:blipFill>
        <p:spPr>
          <a:xfrm>
            <a:off x="610106" y="2231906"/>
            <a:ext cx="4931903" cy="3512788"/>
          </a:xfrm>
          <a:prstGeom prst="rect">
            <a:avLst/>
          </a:prstGeom>
        </p:spPr>
      </p:pic>
      <p:sp>
        <p:nvSpPr>
          <p:cNvPr id="21" name="Shape1_20240109_165613">
            <a:extLst>
              <a:ext uri="{FF2B5EF4-FFF2-40B4-BE49-F238E27FC236}">
                <a16:creationId xmlns:a16="http://schemas.microsoft.com/office/drawing/2014/main" id="{9EFB5A73-4E20-5951-BCB3-0E004590AA7B}"/>
              </a:ext>
            </a:extLst>
          </p:cNvPr>
          <p:cNvSpPr txBox="1">
            <a:spLocks/>
          </p:cNvSpPr>
          <p:nvPr/>
        </p:nvSpPr>
        <p:spPr>
          <a:xfrm>
            <a:off x="297406" y="1803773"/>
            <a:ext cx="5093899" cy="514738"/>
          </a:xfrm>
          <a:prstGeom prst="rect">
            <a:avLst/>
          </a:prstGeom>
          <a:solidFill>
            <a:srgbClr val="F88D29"/>
          </a:solidFill>
        </p:spPr>
        <p:txBody>
          <a:bodyPr vert="horz" wrap="square" lIns="72000" tIns="72000" rIns="72000" bIns="72000" rtlCol="0">
            <a:spAutoFit/>
          </a:bodyPr>
          <a:lstStyle/>
          <a:p>
            <a:pPr marL="12700" marR="0" lvl="0" indent="0" algn="ctr" defTabSz="914400" rtl="0" eaLnBrk="1" fontAlgn="auto" latinLnBrk="0" hangingPunct="1">
              <a:lnSpc>
                <a:spcPct val="100000"/>
              </a:lnSpc>
              <a:spcBef>
                <a:spcPts val="100"/>
              </a:spcBef>
              <a:spcAft>
                <a:spcPts val="0"/>
              </a:spcAft>
              <a:buClr>
                <a:srgbClr val="000000"/>
              </a:buClr>
              <a:buSzTx/>
              <a:buFont typeface="Arial"/>
              <a:buNone/>
              <a:tabLst/>
              <a:defRPr/>
            </a:pPr>
            <a:r>
              <a:rPr kumimoji="0" sz="1200" b="1" i="0" u="none" strike="noStrike" kern="0" cap="none" spc="0" normalizeH="0" baseline="0" noProof="0">
                <a:ln>
                  <a:noFill/>
                </a:ln>
                <a:solidFill>
                  <a:srgbClr val="000000"/>
                </a:solidFill>
                <a:effectLst/>
                <a:uLnTx/>
                <a:uFillTx/>
                <a:latin typeface="Krub"/>
                <a:ea typeface="+mn-ea"/>
                <a:cs typeface="Arial"/>
                <a:sym typeface="Arial"/>
              </a:rPr>
              <a:t>Eligibility</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 Age ≥18, ECOG PS 0-2, Active disease and in need of treatment, Previously treated</a:t>
            </a:r>
          </a:p>
        </p:txBody>
      </p:sp>
      <p:sp>
        <p:nvSpPr>
          <p:cNvPr id="23" name="object 15">
            <a:extLst>
              <a:ext uri="{FF2B5EF4-FFF2-40B4-BE49-F238E27FC236}">
                <a16:creationId xmlns:a16="http://schemas.microsoft.com/office/drawing/2014/main" id="{3DE42386-9AB3-784E-1860-70718673F3FF}"/>
              </a:ext>
            </a:extLst>
          </p:cNvPr>
          <p:cNvSpPr txBox="1">
            <a:spLocks/>
          </p:cNvSpPr>
          <p:nvPr/>
        </p:nvSpPr>
        <p:spPr>
          <a:xfrm>
            <a:off x="1282134" y="5692169"/>
            <a:ext cx="4394199" cy="391628"/>
          </a:xfrm>
          <a:prstGeom prst="rect">
            <a:avLst/>
          </a:prstGeom>
        </p:spPr>
        <p:txBody>
          <a:bodyPr vert="horz" wrap="square" lIns="72000" tIns="72000" rIns="72000" bIns="72000" rtlCol="0">
            <a:spAutoFit/>
          </a:bodyPr>
          <a:lstStyle/>
          <a:p>
            <a:pPr marL="297180" marR="0" lvl="0" indent="-284480" algn="l" defTabSz="914400" rtl="0" eaLnBrk="1" fontAlgn="auto" latinLnBrk="0" hangingPunct="1">
              <a:lnSpc>
                <a:spcPct val="100000"/>
              </a:lnSpc>
              <a:spcBef>
                <a:spcPts val="100"/>
              </a:spcBef>
              <a:spcAft>
                <a:spcPts val="0"/>
              </a:spcAft>
              <a:buClr>
                <a:srgbClr val="000000"/>
              </a:buClr>
              <a:buSzTx/>
              <a:buFont typeface="Arial"/>
              <a:buChar char="•"/>
              <a:tabLst>
                <a:tab pos="297180" algn="l"/>
              </a:tabLst>
              <a:defRPr/>
            </a:pPr>
            <a:endParaRPr kumimoji="0" sz="16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26" name="Shape2_20240109_165613">
            <a:extLst>
              <a:ext uri="{FF2B5EF4-FFF2-40B4-BE49-F238E27FC236}">
                <a16:creationId xmlns:a16="http://schemas.microsoft.com/office/drawing/2014/main" id="{E7B4E1E6-A995-EAF9-921E-0BCE027B1EB3}"/>
              </a:ext>
            </a:extLst>
          </p:cNvPr>
          <p:cNvSpPr txBox="1">
            <a:spLocks/>
          </p:cNvSpPr>
          <p:nvPr/>
        </p:nvSpPr>
        <p:spPr>
          <a:xfrm>
            <a:off x="297406" y="5692169"/>
            <a:ext cx="5093899" cy="699404"/>
          </a:xfrm>
          <a:prstGeom prst="rect">
            <a:avLst/>
          </a:prstGeom>
          <a:solidFill>
            <a:schemeClr val="accent2">
              <a:lumMod val="40000"/>
              <a:lumOff val="60000"/>
            </a:schemeClr>
          </a:solidFill>
        </p:spPr>
        <p:txBody>
          <a:bodyPr vert="horz" wrap="square" lIns="72000" tIns="72000" rIns="72000" bIns="72000" rtlCol="0">
            <a:spAutoFit/>
          </a:bodyPr>
          <a:lstStyle/>
          <a:p>
            <a:pPr marL="12700" marR="0" lvl="0" indent="0" algn="ctr" defTabSz="914400" rtl="0" eaLnBrk="1" fontAlgn="auto" latinLnBrk="0" hangingPunct="1">
              <a:lnSpc>
                <a:spcPct val="100000"/>
              </a:lnSpc>
              <a:spcBef>
                <a:spcPts val="100"/>
              </a:spcBef>
              <a:spcAft>
                <a:spcPts val="0"/>
              </a:spcAft>
              <a:buClr>
                <a:srgbClr val="000000"/>
              </a:buClr>
              <a:buSzTx/>
              <a:buFont typeface="Arial"/>
              <a:buNone/>
              <a:tabLst/>
              <a:defRPr/>
            </a:pPr>
            <a:r>
              <a:rPr kumimoji="0" sz="1200" b="1" i="0" u="none" strike="noStrike" kern="0" cap="none" spc="0" normalizeH="0" baseline="0" noProof="0">
                <a:ln>
                  <a:noFill/>
                </a:ln>
                <a:solidFill>
                  <a:srgbClr val="000000"/>
                </a:solidFill>
                <a:effectLst/>
                <a:uLnTx/>
                <a:uFillTx/>
                <a:latin typeface="Krub"/>
                <a:ea typeface="+mn-ea"/>
                <a:cs typeface="Arial"/>
                <a:sym typeface="Arial"/>
              </a:rPr>
              <a:t>Key endpoints</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 Safety/tolerability, Determine MTD and RP2D, Pharmacokinetics, Efficacy (ORR according to </a:t>
            </a:r>
            <a:r>
              <a:rPr kumimoji="0" lang="en-US" sz="1200" b="1" i="0" u="none" strike="noStrike" kern="0" cap="none" spc="0" normalizeH="0" baseline="0" noProof="0" err="1">
                <a:ln>
                  <a:noFill/>
                </a:ln>
                <a:solidFill>
                  <a:srgbClr val="000000"/>
                </a:solidFill>
                <a:effectLst/>
                <a:uLnTx/>
                <a:uFillTx/>
                <a:latin typeface="Krub"/>
                <a:ea typeface="+mn-ea"/>
                <a:cs typeface="Arial"/>
                <a:sym typeface="Arial"/>
              </a:rPr>
              <a:t>iwCLL</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 2018 criteria, </a:t>
            </a:r>
            <a:r>
              <a:rPr kumimoji="0" lang="en-US" sz="1200" b="1" i="0" u="none" strike="noStrike" kern="0" cap="none" spc="0" normalizeH="0" baseline="0" noProof="0" err="1">
                <a:ln>
                  <a:noFill/>
                </a:ln>
                <a:solidFill>
                  <a:srgbClr val="000000"/>
                </a:solidFill>
                <a:effectLst/>
                <a:uLnTx/>
                <a:uFillTx/>
                <a:latin typeface="Krub"/>
                <a:ea typeface="+mn-ea"/>
                <a:cs typeface="Arial"/>
                <a:sym typeface="Arial"/>
              </a:rPr>
              <a:t>DoR</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 PFS, and OS)</a:t>
            </a:r>
          </a:p>
        </p:txBody>
      </p:sp>
      <p:graphicFrame>
        <p:nvGraphicFramePr>
          <p:cNvPr id="3" name="object 7">
            <a:extLst>
              <a:ext uri="{FF2B5EF4-FFF2-40B4-BE49-F238E27FC236}">
                <a16:creationId xmlns:a16="http://schemas.microsoft.com/office/drawing/2014/main" id="{D470DB3C-6AC5-041E-8791-99FD6C2DFCE0}"/>
              </a:ext>
            </a:extLst>
          </p:cNvPr>
          <p:cNvGraphicFramePr>
            <a:graphicFrameLocks noGrp="1"/>
          </p:cNvGraphicFramePr>
          <p:nvPr/>
        </p:nvGraphicFramePr>
        <p:xfrm>
          <a:off x="7796905" y="896853"/>
          <a:ext cx="4321059" cy="1570800"/>
        </p:xfrm>
        <a:graphic>
          <a:graphicData uri="http://schemas.openxmlformats.org/drawingml/2006/table">
            <a:tbl>
              <a:tblPr firstRow="1" bandRow="1">
                <a:tableStyleId>{2D5ABB26-0587-4C30-8999-92F81FD0307C}</a:tableStyleId>
              </a:tblPr>
              <a:tblGrid>
                <a:gridCol w="2260806">
                  <a:extLst>
                    <a:ext uri="{9D8B030D-6E8A-4147-A177-3AD203B41FA5}">
                      <a16:colId xmlns:a16="http://schemas.microsoft.com/office/drawing/2014/main" val="20000"/>
                    </a:ext>
                  </a:extLst>
                </a:gridCol>
                <a:gridCol w="2060253">
                  <a:extLst>
                    <a:ext uri="{9D8B030D-6E8A-4147-A177-3AD203B41FA5}">
                      <a16:colId xmlns:a16="http://schemas.microsoft.com/office/drawing/2014/main" val="20001"/>
                    </a:ext>
                  </a:extLst>
                </a:gridCol>
              </a:tblGrid>
              <a:tr h="162152">
                <a:tc>
                  <a:txBody>
                    <a:bodyPr/>
                    <a:lstStyle/>
                    <a:p>
                      <a:pPr marL="45720">
                        <a:lnSpc>
                          <a:spcPct val="100000"/>
                        </a:lnSpc>
                        <a:spcBef>
                          <a:spcPts val="1160"/>
                        </a:spcBef>
                      </a:pPr>
                      <a:r>
                        <a:rPr sz="1000" b="1">
                          <a:solidFill>
                            <a:srgbClr val="FFFFFF"/>
                          </a:solidFill>
                          <a:latin typeface="+mn-lt"/>
                          <a:cs typeface="Arial"/>
                        </a:rPr>
                        <a:t>Prior</a:t>
                      </a:r>
                      <a:r>
                        <a:rPr sz="1000" b="1" spc="-25">
                          <a:solidFill>
                            <a:srgbClr val="FFFFFF"/>
                          </a:solidFill>
                          <a:latin typeface="+mn-lt"/>
                          <a:cs typeface="Arial"/>
                        </a:rPr>
                        <a:t> </a:t>
                      </a:r>
                      <a:r>
                        <a:rPr sz="1000" b="1" spc="-10" err="1">
                          <a:solidFill>
                            <a:srgbClr val="FFFFFF"/>
                          </a:solidFill>
                          <a:latin typeface="+mn-lt"/>
                          <a:cs typeface="Arial"/>
                        </a:rPr>
                        <a:t>cBTKi</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tc>
                  <a:txBody>
                    <a:bodyPr/>
                    <a:lstStyle/>
                    <a:p>
                      <a:pPr marL="453390" algn="ctr">
                        <a:lnSpc>
                          <a:spcPct val="100000"/>
                        </a:lnSpc>
                        <a:spcBef>
                          <a:spcPts val="1165"/>
                        </a:spcBef>
                      </a:pPr>
                      <a:r>
                        <a:rPr sz="1000" b="1" spc="-10" dirty="0">
                          <a:solidFill>
                            <a:srgbClr val="FFFFFF"/>
                          </a:solidFill>
                          <a:latin typeface="+mn-lt"/>
                          <a:cs typeface="Arial"/>
                        </a:rPr>
                        <a:t>n=282</a:t>
                      </a:r>
                      <a:r>
                        <a:rPr sz="1000" b="1" spc="-15" baseline="24305" dirty="0">
                          <a:solidFill>
                            <a:srgbClr val="FFFFFF"/>
                          </a:solidFill>
                          <a:latin typeface="+mn-lt"/>
                          <a:cs typeface="Arial"/>
                        </a:rPr>
                        <a:t>b</a:t>
                      </a:r>
                      <a:endParaRPr sz="1000" baseline="24305" dirty="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72403">
                <a:tc>
                  <a:txBody>
                    <a:bodyPr/>
                    <a:lstStyle/>
                    <a:p>
                      <a:pPr marL="45720">
                        <a:lnSpc>
                          <a:spcPct val="100000"/>
                        </a:lnSpc>
                        <a:spcBef>
                          <a:spcPts val="315"/>
                        </a:spcBef>
                      </a:pPr>
                      <a:r>
                        <a:rPr sz="1000" b="1" dirty="0" err="1">
                          <a:latin typeface="+mn-lt"/>
                          <a:cs typeface="Arial"/>
                        </a:rPr>
                        <a:t>ORR</a:t>
                      </a:r>
                      <a:r>
                        <a:rPr sz="1000" b="1" baseline="24305" dirty="0" err="1">
                          <a:latin typeface="+mn-lt"/>
                          <a:cs typeface="Arial"/>
                        </a:rPr>
                        <a:t>a</a:t>
                      </a:r>
                      <a:r>
                        <a:rPr sz="1000" b="1" spc="150" baseline="24305" dirty="0">
                          <a:latin typeface="+mn-lt"/>
                          <a:cs typeface="Arial"/>
                        </a:rPr>
                        <a:t> </a:t>
                      </a:r>
                      <a:r>
                        <a:rPr sz="1000" b="1" dirty="0">
                          <a:latin typeface="+mn-lt"/>
                          <a:cs typeface="Arial"/>
                        </a:rPr>
                        <a:t>incl.</a:t>
                      </a:r>
                      <a:r>
                        <a:rPr sz="1000" b="1" spc="10" dirty="0">
                          <a:latin typeface="+mn-lt"/>
                          <a:cs typeface="Arial"/>
                        </a:rPr>
                        <a:t> </a:t>
                      </a:r>
                      <a:r>
                        <a:rPr sz="1000" b="1" spc="-10" dirty="0">
                          <a:latin typeface="+mn-lt"/>
                          <a:cs typeface="Arial"/>
                        </a:rPr>
                        <a:t>PR-</a:t>
                      </a:r>
                      <a:r>
                        <a:rPr sz="1000" b="1" dirty="0">
                          <a:latin typeface="+mn-lt"/>
                          <a:cs typeface="Arial"/>
                        </a:rPr>
                        <a:t>L,</a:t>
                      </a:r>
                      <a:r>
                        <a:rPr sz="1000" b="1" spc="-10" dirty="0">
                          <a:latin typeface="+mn-lt"/>
                          <a:cs typeface="Arial"/>
                        </a:rPr>
                        <a:t> </a:t>
                      </a:r>
                      <a:r>
                        <a:rPr sz="1000" dirty="0">
                          <a:latin typeface="+mn-lt"/>
                          <a:cs typeface="Arial"/>
                        </a:rPr>
                        <a:t>%(95%</a:t>
                      </a:r>
                      <a:r>
                        <a:rPr sz="1000" spc="-35" dirty="0">
                          <a:latin typeface="+mn-lt"/>
                          <a:cs typeface="Arial"/>
                        </a:rPr>
                        <a:t> </a:t>
                      </a:r>
                      <a:r>
                        <a:rPr sz="1000" spc="-25" dirty="0">
                          <a:latin typeface="+mn-lt"/>
                          <a:cs typeface="Arial"/>
                        </a:rPr>
                        <a:t>CI)</a:t>
                      </a:r>
                      <a:endParaRPr sz="1000" dirty="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509270">
                        <a:lnSpc>
                          <a:spcPct val="100000"/>
                        </a:lnSpc>
                        <a:spcBef>
                          <a:spcPts val="315"/>
                        </a:spcBef>
                      </a:pPr>
                      <a:r>
                        <a:rPr sz="1000" dirty="0">
                          <a:latin typeface="+mn-lt"/>
                          <a:cs typeface="Arial"/>
                        </a:rPr>
                        <a:t>81.6</a:t>
                      </a:r>
                      <a:r>
                        <a:rPr sz="1000" spc="315" dirty="0">
                          <a:latin typeface="+mn-lt"/>
                          <a:cs typeface="Arial"/>
                        </a:rPr>
                        <a:t> </a:t>
                      </a:r>
                      <a:r>
                        <a:rPr sz="1000" dirty="0">
                          <a:latin typeface="+mn-lt"/>
                          <a:cs typeface="Arial"/>
                        </a:rPr>
                        <a:t>(76.5-</a:t>
                      </a:r>
                      <a:r>
                        <a:rPr sz="1000" spc="-20" dirty="0">
                          <a:latin typeface="+mn-lt"/>
                          <a:cs typeface="Arial"/>
                        </a:rPr>
                        <a:t>85.9)</a:t>
                      </a:r>
                      <a:endParaRPr sz="1000" dirty="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1"/>
                  </a:ext>
                </a:extLst>
              </a:tr>
              <a:tr h="162152">
                <a:tc gridSpan="2">
                  <a:txBody>
                    <a:bodyPr/>
                    <a:lstStyle/>
                    <a:p>
                      <a:pPr marL="45720">
                        <a:lnSpc>
                          <a:spcPct val="100000"/>
                        </a:lnSpc>
                        <a:spcBef>
                          <a:spcPts val="315"/>
                        </a:spcBef>
                      </a:pPr>
                      <a:r>
                        <a:rPr sz="1000" b="1">
                          <a:latin typeface="+mn-lt"/>
                          <a:cs typeface="Arial"/>
                        </a:rPr>
                        <a:t>Best</a:t>
                      </a:r>
                      <a:r>
                        <a:rPr sz="1000" b="1" spc="-45">
                          <a:latin typeface="+mn-lt"/>
                          <a:cs typeface="Arial"/>
                        </a:rPr>
                        <a:t> </a:t>
                      </a:r>
                      <a:r>
                        <a:rPr sz="1000" b="1">
                          <a:latin typeface="+mn-lt"/>
                          <a:cs typeface="Arial"/>
                        </a:rPr>
                        <a:t>Response,</a:t>
                      </a:r>
                      <a:r>
                        <a:rPr sz="1000" b="1" spc="-40">
                          <a:latin typeface="+mn-lt"/>
                          <a:cs typeface="Arial"/>
                        </a:rPr>
                        <a:t> </a:t>
                      </a:r>
                      <a:r>
                        <a:rPr sz="1000">
                          <a:latin typeface="+mn-lt"/>
                          <a:cs typeface="Arial"/>
                        </a:rPr>
                        <a:t>n</a:t>
                      </a:r>
                      <a:r>
                        <a:rPr sz="1000" spc="-35">
                          <a:latin typeface="+mn-lt"/>
                          <a:cs typeface="Arial"/>
                        </a:rPr>
                        <a:t> </a:t>
                      </a:r>
                      <a:r>
                        <a:rPr sz="1000" spc="-25">
                          <a:latin typeface="+mn-lt"/>
                          <a:cs typeface="Arial"/>
                        </a:rPr>
                        <a:t>(%)</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hMerge="1">
                  <a:txBody>
                    <a:bodyPr/>
                    <a:lstStyle/>
                    <a:p>
                      <a:endParaRPr/>
                    </a:p>
                  </a:txBody>
                  <a:tcPr marL="0" marR="0" marT="0" marB="0"/>
                </a:tc>
                <a:extLst>
                  <a:ext uri="{0D108BD9-81ED-4DB2-BD59-A6C34878D82A}">
                    <a16:rowId xmlns:a16="http://schemas.microsoft.com/office/drawing/2014/main" val="10002"/>
                  </a:ext>
                </a:extLst>
              </a:tr>
              <a:tr h="162152">
                <a:tc>
                  <a:txBody>
                    <a:bodyPr/>
                    <a:lstStyle/>
                    <a:p>
                      <a:pPr marL="180000">
                        <a:lnSpc>
                          <a:spcPct val="100000"/>
                        </a:lnSpc>
                        <a:spcBef>
                          <a:spcPts val="315"/>
                        </a:spcBef>
                      </a:pPr>
                      <a:r>
                        <a:rPr sz="1000" b="1" spc="-25">
                          <a:latin typeface="+mn-lt"/>
                          <a:cs typeface="Arial"/>
                        </a:rPr>
                        <a:t>CR</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452120" algn="ctr">
                        <a:lnSpc>
                          <a:spcPct val="100000"/>
                        </a:lnSpc>
                        <a:spcBef>
                          <a:spcPts val="315"/>
                        </a:spcBef>
                      </a:pPr>
                      <a:r>
                        <a:rPr sz="1000">
                          <a:latin typeface="+mn-lt"/>
                          <a:cs typeface="Arial"/>
                        </a:rPr>
                        <a:t>5</a:t>
                      </a:r>
                      <a:r>
                        <a:rPr sz="1000" spc="-10">
                          <a:latin typeface="+mn-lt"/>
                          <a:cs typeface="Arial"/>
                        </a:rPr>
                        <a:t> (1.8)</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3"/>
                  </a:ext>
                </a:extLst>
              </a:tr>
              <a:tr h="162152">
                <a:tc>
                  <a:txBody>
                    <a:bodyPr/>
                    <a:lstStyle/>
                    <a:p>
                      <a:pPr marL="180000">
                        <a:lnSpc>
                          <a:spcPct val="100000"/>
                        </a:lnSpc>
                        <a:spcBef>
                          <a:spcPts val="315"/>
                        </a:spcBef>
                      </a:pPr>
                      <a:r>
                        <a:rPr sz="1000" b="1" spc="-25">
                          <a:latin typeface="+mn-lt"/>
                          <a:cs typeface="Arial"/>
                        </a:rPr>
                        <a:t>nPR</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452120" algn="ctr">
                        <a:lnSpc>
                          <a:spcPct val="100000"/>
                        </a:lnSpc>
                        <a:spcBef>
                          <a:spcPts val="315"/>
                        </a:spcBef>
                      </a:pPr>
                      <a:r>
                        <a:rPr sz="1000">
                          <a:latin typeface="+mn-lt"/>
                          <a:cs typeface="Arial"/>
                        </a:rPr>
                        <a:t>2</a:t>
                      </a:r>
                      <a:r>
                        <a:rPr sz="1000" spc="-10">
                          <a:latin typeface="+mn-lt"/>
                          <a:cs typeface="Arial"/>
                        </a:rPr>
                        <a:t> (0.7)</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4"/>
                  </a:ext>
                </a:extLst>
              </a:tr>
              <a:tr h="162152">
                <a:tc>
                  <a:txBody>
                    <a:bodyPr/>
                    <a:lstStyle/>
                    <a:p>
                      <a:pPr marL="180000">
                        <a:lnSpc>
                          <a:spcPct val="100000"/>
                        </a:lnSpc>
                        <a:spcBef>
                          <a:spcPts val="315"/>
                        </a:spcBef>
                      </a:pPr>
                      <a:r>
                        <a:rPr sz="1000" b="1" spc="-25">
                          <a:latin typeface="+mn-lt"/>
                          <a:cs typeface="Arial"/>
                        </a:rPr>
                        <a:t>PR</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453390" algn="ctr">
                        <a:lnSpc>
                          <a:spcPct val="100000"/>
                        </a:lnSpc>
                        <a:spcBef>
                          <a:spcPts val="315"/>
                        </a:spcBef>
                      </a:pPr>
                      <a:r>
                        <a:rPr sz="1000">
                          <a:latin typeface="+mn-lt"/>
                          <a:cs typeface="Arial"/>
                        </a:rPr>
                        <a:t>196</a:t>
                      </a:r>
                      <a:r>
                        <a:rPr sz="1000" spc="-15">
                          <a:latin typeface="+mn-lt"/>
                          <a:cs typeface="Arial"/>
                        </a:rPr>
                        <a:t> </a:t>
                      </a:r>
                      <a:r>
                        <a:rPr sz="1000" spc="-10">
                          <a:latin typeface="+mn-lt"/>
                          <a:cs typeface="Arial"/>
                        </a:rPr>
                        <a:t>(69.5)</a:t>
                      </a:r>
                      <a:endParaRPr sz="100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5"/>
                  </a:ext>
                </a:extLst>
              </a:tr>
              <a:tr h="162152">
                <a:tc>
                  <a:txBody>
                    <a:bodyPr/>
                    <a:lstStyle/>
                    <a:p>
                      <a:pPr marL="180000">
                        <a:lnSpc>
                          <a:spcPct val="100000"/>
                        </a:lnSpc>
                        <a:spcBef>
                          <a:spcPts val="315"/>
                        </a:spcBef>
                      </a:pPr>
                      <a:r>
                        <a:rPr sz="1000" b="1" spc="-10" dirty="0">
                          <a:latin typeface="+mn-lt"/>
                          <a:cs typeface="Arial"/>
                        </a:rPr>
                        <a:t>PR-</a:t>
                      </a:r>
                      <a:r>
                        <a:rPr sz="1000" b="1" spc="-50" dirty="0">
                          <a:latin typeface="+mn-lt"/>
                          <a:cs typeface="Arial"/>
                        </a:rPr>
                        <a:t>L</a:t>
                      </a:r>
                      <a:endParaRPr sz="1000" dirty="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452120" algn="ctr">
                        <a:lnSpc>
                          <a:spcPct val="100000"/>
                        </a:lnSpc>
                        <a:spcBef>
                          <a:spcPts val="315"/>
                        </a:spcBef>
                      </a:pPr>
                      <a:r>
                        <a:rPr sz="1000" dirty="0">
                          <a:latin typeface="+mn-lt"/>
                          <a:cs typeface="Arial"/>
                        </a:rPr>
                        <a:t>27</a:t>
                      </a:r>
                      <a:r>
                        <a:rPr sz="1000" spc="-20" dirty="0">
                          <a:latin typeface="+mn-lt"/>
                          <a:cs typeface="Arial"/>
                        </a:rPr>
                        <a:t> (9.6)</a:t>
                      </a:r>
                      <a:endParaRPr sz="1000" dirty="0">
                        <a:latin typeface="+mn-lt"/>
                        <a:cs typeface="Arial"/>
                      </a:endParaRPr>
                    </a:p>
                  </a:txBody>
                  <a:tcPr marL="36000" marR="36000" marT="36000" marB="36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grpSp>
        <p:nvGrpSpPr>
          <p:cNvPr id="6" name="Group 5">
            <a:extLst>
              <a:ext uri="{FF2B5EF4-FFF2-40B4-BE49-F238E27FC236}">
                <a16:creationId xmlns:a16="http://schemas.microsoft.com/office/drawing/2014/main" id="{818E0380-506C-9F74-2DAC-CDF1A7D529CD}"/>
              </a:ext>
            </a:extLst>
          </p:cNvPr>
          <p:cNvGrpSpPr/>
          <p:nvPr/>
        </p:nvGrpSpPr>
        <p:grpSpPr>
          <a:xfrm>
            <a:off x="6084201" y="1010585"/>
            <a:ext cx="6033764" cy="2673591"/>
            <a:chOff x="5902147" y="330921"/>
            <a:chExt cx="6521929" cy="5078484"/>
          </a:xfrm>
        </p:grpSpPr>
        <p:graphicFrame>
          <p:nvGraphicFramePr>
            <p:cNvPr id="4" name="Chart 3">
              <a:extLst>
                <a:ext uri="{FF2B5EF4-FFF2-40B4-BE49-F238E27FC236}">
                  <a16:creationId xmlns:a16="http://schemas.microsoft.com/office/drawing/2014/main" id="{9B4A79BE-B320-1747-968F-986DFEAB17A7}"/>
                </a:ext>
              </a:extLst>
            </p:cNvPr>
            <p:cNvGraphicFramePr/>
            <p:nvPr/>
          </p:nvGraphicFramePr>
          <p:xfrm>
            <a:off x="6400736" y="1283946"/>
            <a:ext cx="6023340" cy="41254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CB76710-7A69-7803-9C47-178D5C0734F8}"/>
                </a:ext>
              </a:extLst>
            </p:cNvPr>
            <p:cNvSpPr txBox="1"/>
            <p:nvPr/>
          </p:nvSpPr>
          <p:spPr>
            <a:xfrm>
              <a:off x="5902147" y="330921"/>
              <a:ext cx="2098095" cy="630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Krub"/>
                  <a:ea typeface="+mn-ea"/>
                  <a:cs typeface="+mn-cs"/>
                </a:rPr>
                <a:t>ORR</a:t>
              </a:r>
            </a:p>
          </p:txBody>
        </p:sp>
      </p:grpSp>
      <p:sp>
        <p:nvSpPr>
          <p:cNvPr id="22" name="TextBox 21">
            <a:extLst>
              <a:ext uri="{FF2B5EF4-FFF2-40B4-BE49-F238E27FC236}">
                <a16:creationId xmlns:a16="http://schemas.microsoft.com/office/drawing/2014/main" id="{D5C29DAC-6642-373E-441F-BF2680392EB0}"/>
              </a:ext>
            </a:extLst>
          </p:cNvPr>
          <p:cNvSpPr txBox="1"/>
          <p:nvPr/>
        </p:nvSpPr>
        <p:spPr>
          <a:xfrm>
            <a:off x="6053998" y="1203382"/>
            <a:ext cx="553998" cy="2793893"/>
          </a:xfrm>
          <a:prstGeom prst="rect">
            <a:avLst/>
          </a:prstGeom>
          <a:noFill/>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800" b="0" i="0" u="none" strike="noStrike" kern="1200" baseline="0">
                <a:solidFill>
                  <a:srgbClr val="000000"/>
                </a:solidFill>
                <a:latin typeface="+mn-lt"/>
                <a:ea typeface="+mn-ea"/>
                <a:cs typeface="+mn-cs"/>
              </a:defRPr>
            </a:pPr>
            <a:r>
              <a:rPr kumimoji="0" lang="en-IN" sz="1200" b="1" i="0" u="none" strike="noStrike" kern="1200" cap="none" spc="0" normalizeH="0" baseline="0" noProof="0" dirty="0">
                <a:ln>
                  <a:noFill/>
                </a:ln>
                <a:solidFill>
                  <a:srgbClr val="000000"/>
                </a:solidFill>
                <a:effectLst/>
                <a:uLnTx/>
                <a:uFillTx/>
                <a:latin typeface="Krub"/>
                <a:ea typeface="+mn-ea"/>
                <a:cs typeface="+mn-cs"/>
              </a:rPr>
              <a:t>% Change in Sum of Products of Diameters from Baseline</a:t>
            </a:r>
            <a:endParaRPr kumimoji="0" lang="en-IN" sz="1200" b="0" i="0" u="none" strike="noStrike" kern="1200" cap="none" spc="0" normalizeH="0" baseline="0" noProof="0" dirty="0">
              <a:ln>
                <a:noFill/>
              </a:ln>
              <a:solidFill>
                <a:srgbClr val="000000"/>
              </a:solidFill>
              <a:effectLst/>
              <a:uLnTx/>
              <a:uFillTx/>
              <a:latin typeface="Krub"/>
              <a:ea typeface="+mn-ea"/>
              <a:cs typeface="+mn-cs"/>
            </a:endParaRPr>
          </a:p>
        </p:txBody>
      </p:sp>
      <p:grpSp>
        <p:nvGrpSpPr>
          <p:cNvPr id="24" name="Group 23">
            <a:extLst>
              <a:ext uri="{FF2B5EF4-FFF2-40B4-BE49-F238E27FC236}">
                <a16:creationId xmlns:a16="http://schemas.microsoft.com/office/drawing/2014/main" id="{78217AD3-446B-E8FC-424E-966AF03A3F11}"/>
              </a:ext>
            </a:extLst>
          </p:cNvPr>
          <p:cNvGrpSpPr/>
          <p:nvPr/>
        </p:nvGrpSpPr>
        <p:grpSpPr>
          <a:xfrm>
            <a:off x="6677322" y="4170757"/>
            <a:ext cx="5359630" cy="2059490"/>
            <a:chOff x="297711" y="1573077"/>
            <a:chExt cx="11594252" cy="4098103"/>
          </a:xfrm>
        </p:grpSpPr>
        <p:graphicFrame>
          <p:nvGraphicFramePr>
            <p:cNvPr id="25" name="Chart 24">
              <a:extLst>
                <a:ext uri="{FF2B5EF4-FFF2-40B4-BE49-F238E27FC236}">
                  <a16:creationId xmlns:a16="http://schemas.microsoft.com/office/drawing/2014/main" id="{F66A84A1-87F4-D19D-C496-F84C71FB31A1}"/>
                </a:ext>
              </a:extLst>
            </p:cNvPr>
            <p:cNvGraphicFramePr/>
            <p:nvPr/>
          </p:nvGraphicFramePr>
          <p:xfrm>
            <a:off x="297711" y="1573077"/>
            <a:ext cx="11594252" cy="4098103"/>
          </p:xfrm>
          <a:graphic>
            <a:graphicData uri="http://schemas.openxmlformats.org/drawingml/2006/chart">
              <c:chart xmlns:c="http://schemas.openxmlformats.org/drawingml/2006/chart" xmlns:r="http://schemas.openxmlformats.org/officeDocument/2006/relationships" r:id="rId4"/>
            </a:graphicData>
          </a:graphic>
        </p:graphicFrame>
        <p:cxnSp>
          <p:nvCxnSpPr>
            <p:cNvPr id="27" name="Straight Connector 26">
              <a:extLst>
                <a:ext uri="{FF2B5EF4-FFF2-40B4-BE49-F238E27FC236}">
                  <a16:creationId xmlns:a16="http://schemas.microsoft.com/office/drawing/2014/main" id="{13548FE1-B3F1-FB47-4547-B9D7E50E0F86}"/>
                </a:ext>
              </a:extLst>
            </p:cNvPr>
            <p:cNvCxnSpPr/>
            <p:nvPr/>
          </p:nvCxnSpPr>
          <p:spPr>
            <a:xfrm>
              <a:off x="2719655" y="2236576"/>
              <a:ext cx="0" cy="2844000"/>
            </a:xfrm>
            <a:prstGeom prst="line">
              <a:avLst/>
            </a:prstGeom>
            <a:ln w="158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1B1023-CAD4-C711-E65D-5DADA43753C2}"/>
                </a:ext>
              </a:extLst>
            </p:cNvPr>
            <p:cNvCxnSpPr/>
            <p:nvPr/>
          </p:nvCxnSpPr>
          <p:spPr>
            <a:xfrm>
              <a:off x="3996994" y="2832133"/>
              <a:ext cx="0" cy="2232000"/>
            </a:xfrm>
            <a:prstGeom prst="line">
              <a:avLst/>
            </a:prstGeom>
            <a:ln w="158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176408-043C-25D1-DD60-732D6AFB5B11}"/>
                </a:ext>
              </a:extLst>
            </p:cNvPr>
            <p:cNvCxnSpPr/>
            <p:nvPr/>
          </p:nvCxnSpPr>
          <p:spPr>
            <a:xfrm>
              <a:off x="5276705" y="3323991"/>
              <a:ext cx="0" cy="1764000"/>
            </a:xfrm>
            <a:prstGeom prst="line">
              <a:avLst/>
            </a:prstGeom>
            <a:ln w="158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335117-68B4-C87A-0C22-8798CF4997A9}"/>
                </a:ext>
              </a:extLst>
            </p:cNvPr>
            <p:cNvCxnSpPr/>
            <p:nvPr/>
          </p:nvCxnSpPr>
          <p:spPr>
            <a:xfrm>
              <a:off x="6561629" y="3753924"/>
              <a:ext cx="0" cy="1296000"/>
            </a:xfrm>
            <a:prstGeom prst="line">
              <a:avLst/>
            </a:prstGeom>
            <a:ln w="158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524C47F-7263-8E0B-476E-4217B4A77162}"/>
                </a:ext>
              </a:extLst>
            </p:cNvPr>
            <p:cNvGrpSpPr/>
            <p:nvPr/>
          </p:nvGrpSpPr>
          <p:grpSpPr>
            <a:xfrm>
              <a:off x="1432557" y="1714722"/>
              <a:ext cx="10246991" cy="2548033"/>
              <a:chOff x="1432557" y="1714722"/>
              <a:chExt cx="10246991" cy="2548033"/>
            </a:xfrm>
          </p:grpSpPr>
          <p:pic>
            <p:nvPicPr>
              <p:cNvPr id="36" name="Graphic 35">
                <a:extLst>
                  <a:ext uri="{FF2B5EF4-FFF2-40B4-BE49-F238E27FC236}">
                    <a16:creationId xmlns:a16="http://schemas.microsoft.com/office/drawing/2014/main" id="{A3B792F7-9952-7599-7203-395E9F3D4B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2557" y="1747440"/>
                <a:ext cx="10239848" cy="2490259"/>
              </a:xfrm>
              <a:prstGeom prst="rect">
                <a:avLst/>
              </a:prstGeom>
            </p:spPr>
          </p:pic>
          <p:cxnSp>
            <p:nvCxnSpPr>
              <p:cNvPr id="37" name="Shape1_20240109_131452">
                <a:extLst>
                  <a:ext uri="{FF2B5EF4-FFF2-40B4-BE49-F238E27FC236}">
                    <a16:creationId xmlns:a16="http://schemas.microsoft.com/office/drawing/2014/main" id="{CA51AD23-7FA3-5460-EE05-BBD6945A25C6}"/>
                  </a:ext>
                </a:extLst>
              </p:cNvPr>
              <p:cNvCxnSpPr>
                <a:cxnSpLocks/>
              </p:cNvCxnSpPr>
              <p:nvPr/>
            </p:nvCxnSpPr>
            <p:spPr>
              <a:xfrm flipV="1">
                <a:off x="1489779" y="1714722"/>
                <a:ext cx="0" cy="65436"/>
              </a:xfrm>
              <a:prstGeom prst="line">
                <a:avLst/>
              </a:prstGeom>
              <a:ln w="254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38" name="Shape2_20240109_131452">
                <a:extLst>
                  <a:ext uri="{FF2B5EF4-FFF2-40B4-BE49-F238E27FC236}">
                    <a16:creationId xmlns:a16="http://schemas.microsoft.com/office/drawing/2014/main" id="{46F15AAA-10D9-42E0-42AA-CE2236B2C14D}"/>
                  </a:ext>
                </a:extLst>
              </p:cNvPr>
              <p:cNvCxnSpPr>
                <a:cxnSpLocks/>
              </p:cNvCxnSpPr>
              <p:nvPr/>
            </p:nvCxnSpPr>
            <p:spPr>
              <a:xfrm flipV="1">
                <a:off x="1942451" y="1920718"/>
                <a:ext cx="0" cy="6543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39" name="Shape3_20240109_131452">
                <a:extLst>
                  <a:ext uri="{FF2B5EF4-FFF2-40B4-BE49-F238E27FC236}">
                    <a16:creationId xmlns:a16="http://schemas.microsoft.com/office/drawing/2014/main" id="{E4303D76-34B5-4A53-8B9F-B0DD4097836D}"/>
                  </a:ext>
                </a:extLst>
              </p:cNvPr>
              <p:cNvCxnSpPr>
                <a:cxnSpLocks/>
              </p:cNvCxnSpPr>
              <p:nvPr/>
            </p:nvCxnSpPr>
            <p:spPr>
              <a:xfrm flipV="1">
                <a:off x="1979768" y="1928579"/>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0" name="Shape4_20240109_131452">
                <a:extLst>
                  <a:ext uri="{FF2B5EF4-FFF2-40B4-BE49-F238E27FC236}">
                    <a16:creationId xmlns:a16="http://schemas.microsoft.com/office/drawing/2014/main" id="{0B706432-FE0D-B4A2-05E2-F9E9F804C56B}"/>
                  </a:ext>
                </a:extLst>
              </p:cNvPr>
              <p:cNvCxnSpPr>
                <a:cxnSpLocks/>
              </p:cNvCxnSpPr>
              <p:nvPr/>
            </p:nvCxnSpPr>
            <p:spPr>
              <a:xfrm flipV="1">
                <a:off x="2033605" y="1928579"/>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1" name="Shape0_20240109_131452">
                <a:extLst>
                  <a:ext uri="{FF2B5EF4-FFF2-40B4-BE49-F238E27FC236}">
                    <a16:creationId xmlns:a16="http://schemas.microsoft.com/office/drawing/2014/main" id="{9EC42353-E0E1-CBF8-A7DA-2AE57BF13EF5}"/>
                  </a:ext>
                </a:extLst>
              </p:cNvPr>
              <p:cNvCxnSpPr>
                <a:cxnSpLocks/>
              </p:cNvCxnSpPr>
              <p:nvPr/>
            </p:nvCxnSpPr>
            <p:spPr>
              <a:xfrm flipV="1">
                <a:off x="1892845" y="1936697"/>
                <a:ext cx="0" cy="6543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2" name="Shape5_20240109_131452">
                <a:extLst>
                  <a:ext uri="{FF2B5EF4-FFF2-40B4-BE49-F238E27FC236}">
                    <a16:creationId xmlns:a16="http://schemas.microsoft.com/office/drawing/2014/main" id="{42800181-BA34-027B-2C31-65C1D8F8B359}"/>
                  </a:ext>
                </a:extLst>
              </p:cNvPr>
              <p:cNvCxnSpPr>
                <a:cxnSpLocks/>
              </p:cNvCxnSpPr>
              <p:nvPr/>
            </p:nvCxnSpPr>
            <p:spPr>
              <a:xfrm rot="5400000" flipV="1">
                <a:off x="2246284" y="1982052"/>
                <a:ext cx="0" cy="81494"/>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3" name="Shape6_20240109_131452">
                <a:extLst>
                  <a:ext uri="{FF2B5EF4-FFF2-40B4-BE49-F238E27FC236}">
                    <a16:creationId xmlns:a16="http://schemas.microsoft.com/office/drawing/2014/main" id="{05CE5AAD-0700-EA0D-AFAA-98720A70C395}"/>
                  </a:ext>
                </a:extLst>
              </p:cNvPr>
              <p:cNvCxnSpPr>
                <a:cxnSpLocks/>
              </p:cNvCxnSpPr>
              <p:nvPr/>
            </p:nvCxnSpPr>
            <p:spPr>
              <a:xfrm flipV="1">
                <a:off x="2271846" y="1986154"/>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4" name="Shape7_20240109_131452">
                <a:extLst>
                  <a:ext uri="{FF2B5EF4-FFF2-40B4-BE49-F238E27FC236}">
                    <a16:creationId xmlns:a16="http://schemas.microsoft.com/office/drawing/2014/main" id="{13517EF7-25A9-8042-8245-64FF1F3C338E}"/>
                  </a:ext>
                </a:extLst>
              </p:cNvPr>
              <p:cNvCxnSpPr>
                <a:cxnSpLocks/>
              </p:cNvCxnSpPr>
              <p:nvPr/>
            </p:nvCxnSpPr>
            <p:spPr>
              <a:xfrm rot="5400000" flipV="1">
                <a:off x="2658796" y="2075227"/>
                <a:ext cx="0" cy="145233"/>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5" name="Shape8_20240109_131452">
                <a:extLst>
                  <a:ext uri="{FF2B5EF4-FFF2-40B4-BE49-F238E27FC236}">
                    <a16:creationId xmlns:a16="http://schemas.microsoft.com/office/drawing/2014/main" id="{AA675EA9-7BA9-7CA8-A5B3-EF0FEA0469F2}"/>
                  </a:ext>
                </a:extLst>
              </p:cNvPr>
              <p:cNvCxnSpPr>
                <a:cxnSpLocks/>
              </p:cNvCxnSpPr>
              <p:nvPr/>
            </p:nvCxnSpPr>
            <p:spPr>
              <a:xfrm flipV="1">
                <a:off x="2305518" y="2001687"/>
                <a:ext cx="0" cy="65436"/>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6" name="Shape9_20240109_131452">
                <a:extLst>
                  <a:ext uri="{FF2B5EF4-FFF2-40B4-BE49-F238E27FC236}">
                    <a16:creationId xmlns:a16="http://schemas.microsoft.com/office/drawing/2014/main" id="{D22DE38F-AD0E-C5BE-ECA6-F6D8346C4FED}"/>
                  </a:ext>
                </a:extLst>
              </p:cNvPr>
              <p:cNvCxnSpPr>
                <a:cxnSpLocks/>
              </p:cNvCxnSpPr>
              <p:nvPr/>
            </p:nvCxnSpPr>
            <p:spPr>
              <a:xfrm rot="5400000" flipV="1">
                <a:off x="2678414" y="2132963"/>
                <a:ext cx="0" cy="123855"/>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7" name="Shape10_20240109_131452">
                <a:extLst>
                  <a:ext uri="{FF2B5EF4-FFF2-40B4-BE49-F238E27FC236}">
                    <a16:creationId xmlns:a16="http://schemas.microsoft.com/office/drawing/2014/main" id="{7FCB8EDB-B778-E13B-8017-99DA1DA35924}"/>
                  </a:ext>
                </a:extLst>
              </p:cNvPr>
              <p:cNvCxnSpPr>
                <a:cxnSpLocks/>
              </p:cNvCxnSpPr>
              <p:nvPr/>
            </p:nvCxnSpPr>
            <p:spPr>
              <a:xfrm flipV="1">
                <a:off x="2971825" y="2228956"/>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8" name="Shape11_20240109_131452">
                <a:extLst>
                  <a:ext uri="{FF2B5EF4-FFF2-40B4-BE49-F238E27FC236}">
                    <a16:creationId xmlns:a16="http://schemas.microsoft.com/office/drawing/2014/main" id="{EE3C428D-3084-1A7C-E00C-E4F7ACB62A8B}"/>
                  </a:ext>
                </a:extLst>
              </p:cNvPr>
              <p:cNvCxnSpPr>
                <a:cxnSpLocks/>
              </p:cNvCxnSpPr>
              <p:nvPr/>
            </p:nvCxnSpPr>
            <p:spPr>
              <a:xfrm rot="5400000" flipV="1">
                <a:off x="3083559" y="2314087"/>
                <a:ext cx="0" cy="152357"/>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49" name="Shape12_20240109_131452">
                <a:extLst>
                  <a:ext uri="{FF2B5EF4-FFF2-40B4-BE49-F238E27FC236}">
                    <a16:creationId xmlns:a16="http://schemas.microsoft.com/office/drawing/2014/main" id="{00A9F732-21B0-A7D6-A534-E9C7309EA01E}"/>
                  </a:ext>
                </a:extLst>
              </p:cNvPr>
              <p:cNvCxnSpPr>
                <a:cxnSpLocks/>
              </p:cNvCxnSpPr>
              <p:nvPr/>
            </p:nvCxnSpPr>
            <p:spPr>
              <a:xfrm rot="5400000" flipV="1">
                <a:off x="3055075" y="2333311"/>
                <a:ext cx="0" cy="152357"/>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0" name="Shape13_20240109_131452">
                <a:extLst>
                  <a:ext uri="{FF2B5EF4-FFF2-40B4-BE49-F238E27FC236}">
                    <a16:creationId xmlns:a16="http://schemas.microsoft.com/office/drawing/2014/main" id="{C8595D5C-6040-B634-88E1-0F4DFFE3B647}"/>
                  </a:ext>
                </a:extLst>
              </p:cNvPr>
              <p:cNvCxnSpPr>
                <a:cxnSpLocks/>
              </p:cNvCxnSpPr>
              <p:nvPr/>
            </p:nvCxnSpPr>
            <p:spPr>
              <a:xfrm flipV="1">
                <a:off x="3121902" y="2382110"/>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1" name="Shape14_20240109_131452">
                <a:extLst>
                  <a:ext uri="{FF2B5EF4-FFF2-40B4-BE49-F238E27FC236}">
                    <a16:creationId xmlns:a16="http://schemas.microsoft.com/office/drawing/2014/main" id="{526D9A18-0518-0904-C222-7641A5420862}"/>
                  </a:ext>
                </a:extLst>
              </p:cNvPr>
              <p:cNvCxnSpPr>
                <a:cxnSpLocks/>
              </p:cNvCxnSpPr>
              <p:nvPr/>
            </p:nvCxnSpPr>
            <p:spPr>
              <a:xfrm flipV="1">
                <a:off x="3074800" y="2382110"/>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2" name="Shape15_20240109_131452">
                <a:extLst>
                  <a:ext uri="{FF2B5EF4-FFF2-40B4-BE49-F238E27FC236}">
                    <a16:creationId xmlns:a16="http://schemas.microsoft.com/office/drawing/2014/main" id="{9A92E740-F386-1B14-BF2D-0AF995A985AC}"/>
                  </a:ext>
                </a:extLst>
              </p:cNvPr>
              <p:cNvCxnSpPr>
                <a:cxnSpLocks/>
              </p:cNvCxnSpPr>
              <p:nvPr/>
            </p:nvCxnSpPr>
            <p:spPr>
              <a:xfrm flipV="1">
                <a:off x="3265127" y="2397452"/>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3" name="Shape16_20240109_131452">
                <a:extLst>
                  <a:ext uri="{FF2B5EF4-FFF2-40B4-BE49-F238E27FC236}">
                    <a16:creationId xmlns:a16="http://schemas.microsoft.com/office/drawing/2014/main" id="{CDA58D82-3712-6B17-9244-B28DDC97B01D}"/>
                  </a:ext>
                </a:extLst>
              </p:cNvPr>
              <p:cNvCxnSpPr>
                <a:cxnSpLocks/>
              </p:cNvCxnSpPr>
              <p:nvPr/>
            </p:nvCxnSpPr>
            <p:spPr>
              <a:xfrm flipV="1">
                <a:off x="3394730" y="2397452"/>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4" name="Shape17_20240109_131452">
                <a:extLst>
                  <a:ext uri="{FF2B5EF4-FFF2-40B4-BE49-F238E27FC236}">
                    <a16:creationId xmlns:a16="http://schemas.microsoft.com/office/drawing/2014/main" id="{FF580D2B-D685-CC49-4283-3189E9589D20}"/>
                  </a:ext>
                </a:extLst>
              </p:cNvPr>
              <p:cNvCxnSpPr>
                <a:cxnSpLocks/>
              </p:cNvCxnSpPr>
              <p:nvPr/>
            </p:nvCxnSpPr>
            <p:spPr>
              <a:xfrm rot="5400000" flipV="1">
                <a:off x="3474630" y="2497572"/>
                <a:ext cx="0" cy="141728"/>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5" name="Shape18_20240109_131452">
                <a:extLst>
                  <a:ext uri="{FF2B5EF4-FFF2-40B4-BE49-F238E27FC236}">
                    <a16:creationId xmlns:a16="http://schemas.microsoft.com/office/drawing/2014/main" id="{3195AA6F-A3F4-763F-1486-98ABA3A9379C}"/>
                  </a:ext>
                </a:extLst>
              </p:cNvPr>
              <p:cNvCxnSpPr>
                <a:cxnSpLocks/>
              </p:cNvCxnSpPr>
              <p:nvPr/>
            </p:nvCxnSpPr>
            <p:spPr>
              <a:xfrm rot="5400000" flipV="1">
                <a:off x="3474630" y="2520136"/>
                <a:ext cx="0" cy="141728"/>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6" name="Shape19_20240109_131452">
                <a:extLst>
                  <a:ext uri="{FF2B5EF4-FFF2-40B4-BE49-F238E27FC236}">
                    <a16:creationId xmlns:a16="http://schemas.microsoft.com/office/drawing/2014/main" id="{9D10DA3E-FC0D-4E6D-204E-D8282C26B009}"/>
                  </a:ext>
                </a:extLst>
              </p:cNvPr>
              <p:cNvCxnSpPr>
                <a:cxnSpLocks/>
              </p:cNvCxnSpPr>
              <p:nvPr/>
            </p:nvCxnSpPr>
            <p:spPr>
              <a:xfrm flipV="1">
                <a:off x="3739720" y="2638884"/>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7" name="Shape20_20240109_131452">
                <a:extLst>
                  <a:ext uri="{FF2B5EF4-FFF2-40B4-BE49-F238E27FC236}">
                    <a16:creationId xmlns:a16="http://schemas.microsoft.com/office/drawing/2014/main" id="{1A6C07FB-55CD-3E1D-1403-B668B91AA37C}"/>
                  </a:ext>
                </a:extLst>
              </p:cNvPr>
              <p:cNvCxnSpPr>
                <a:cxnSpLocks/>
              </p:cNvCxnSpPr>
              <p:nvPr/>
            </p:nvCxnSpPr>
            <p:spPr>
              <a:xfrm flipV="1">
                <a:off x="3777218" y="2643397"/>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8" name="Shape21_20240109_131452">
                <a:extLst>
                  <a:ext uri="{FF2B5EF4-FFF2-40B4-BE49-F238E27FC236}">
                    <a16:creationId xmlns:a16="http://schemas.microsoft.com/office/drawing/2014/main" id="{F1BA7E35-4966-5CC5-3DAA-E9EAC0FFCE13}"/>
                  </a:ext>
                </a:extLst>
              </p:cNvPr>
              <p:cNvCxnSpPr>
                <a:cxnSpLocks/>
              </p:cNvCxnSpPr>
              <p:nvPr/>
            </p:nvCxnSpPr>
            <p:spPr>
              <a:xfrm rot="5400000" flipV="1">
                <a:off x="3861188" y="2718368"/>
                <a:ext cx="0" cy="118591"/>
              </a:xfrm>
              <a:prstGeom prst="line">
                <a:avLst/>
              </a:prstGeom>
              <a:ln w="254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59" name="Shape22_20240109_131452">
                <a:extLst>
                  <a:ext uri="{FF2B5EF4-FFF2-40B4-BE49-F238E27FC236}">
                    <a16:creationId xmlns:a16="http://schemas.microsoft.com/office/drawing/2014/main" id="{34CA4377-5033-6E95-D904-074CA18BE437}"/>
                  </a:ext>
                </a:extLst>
              </p:cNvPr>
              <p:cNvCxnSpPr>
                <a:cxnSpLocks/>
              </p:cNvCxnSpPr>
              <p:nvPr/>
            </p:nvCxnSpPr>
            <p:spPr>
              <a:xfrm rot="5400000" flipV="1">
                <a:off x="3867334" y="2689381"/>
                <a:ext cx="0" cy="106296"/>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0" name="Shape23_20240109_131452">
                <a:extLst>
                  <a:ext uri="{FF2B5EF4-FFF2-40B4-BE49-F238E27FC236}">
                    <a16:creationId xmlns:a16="http://schemas.microsoft.com/office/drawing/2014/main" id="{F1C25486-2F81-C143-4A36-A8AE55351AED}"/>
                  </a:ext>
                </a:extLst>
              </p:cNvPr>
              <p:cNvCxnSpPr>
                <a:cxnSpLocks/>
              </p:cNvCxnSpPr>
              <p:nvPr/>
            </p:nvCxnSpPr>
            <p:spPr>
              <a:xfrm flipV="1">
                <a:off x="3952453" y="2777663"/>
                <a:ext cx="0" cy="63960"/>
              </a:xfrm>
              <a:prstGeom prst="line">
                <a:avLst/>
              </a:prstGeom>
              <a:ln w="4127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1" name="Shape24_20240109_131452">
                <a:extLst>
                  <a:ext uri="{FF2B5EF4-FFF2-40B4-BE49-F238E27FC236}">
                    <a16:creationId xmlns:a16="http://schemas.microsoft.com/office/drawing/2014/main" id="{152CBA95-4CAD-06F4-EBCE-997D73768F46}"/>
                  </a:ext>
                </a:extLst>
              </p:cNvPr>
              <p:cNvCxnSpPr>
                <a:cxnSpLocks/>
              </p:cNvCxnSpPr>
              <p:nvPr/>
            </p:nvCxnSpPr>
            <p:spPr>
              <a:xfrm rot="5400000" flipV="1">
                <a:off x="4416919" y="2834277"/>
                <a:ext cx="0" cy="145233"/>
              </a:xfrm>
              <a:prstGeom prst="line">
                <a:avLst/>
              </a:prstGeom>
              <a:ln w="1905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2" name="Shape25_20240109_131452">
                <a:extLst>
                  <a:ext uri="{FF2B5EF4-FFF2-40B4-BE49-F238E27FC236}">
                    <a16:creationId xmlns:a16="http://schemas.microsoft.com/office/drawing/2014/main" id="{C1340727-F0C9-C71E-02C1-F943DFE30ACA}"/>
                  </a:ext>
                </a:extLst>
              </p:cNvPr>
              <p:cNvCxnSpPr>
                <a:cxnSpLocks/>
              </p:cNvCxnSpPr>
              <p:nvPr/>
            </p:nvCxnSpPr>
            <p:spPr>
              <a:xfrm rot="5400000" flipV="1">
                <a:off x="4439600" y="2908732"/>
                <a:ext cx="0" cy="141728"/>
              </a:xfrm>
              <a:prstGeom prst="line">
                <a:avLst/>
              </a:prstGeom>
              <a:ln w="1905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3" name="Shape26_20240109_131452">
                <a:extLst>
                  <a:ext uri="{FF2B5EF4-FFF2-40B4-BE49-F238E27FC236}">
                    <a16:creationId xmlns:a16="http://schemas.microsoft.com/office/drawing/2014/main" id="{45BBB86B-967A-D4DE-D1FA-99824A5E8EA3}"/>
                  </a:ext>
                </a:extLst>
              </p:cNvPr>
              <p:cNvCxnSpPr>
                <a:cxnSpLocks/>
              </p:cNvCxnSpPr>
              <p:nvPr/>
            </p:nvCxnSpPr>
            <p:spPr>
              <a:xfrm flipV="1">
                <a:off x="4771239" y="3022983"/>
                <a:ext cx="0" cy="6460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4" name="Shape27_20240109_131452">
                <a:extLst>
                  <a:ext uri="{FF2B5EF4-FFF2-40B4-BE49-F238E27FC236}">
                    <a16:creationId xmlns:a16="http://schemas.microsoft.com/office/drawing/2014/main" id="{E2E3C1FB-B650-EF7F-7C9F-9891D1ABB0F4}"/>
                  </a:ext>
                </a:extLst>
              </p:cNvPr>
              <p:cNvCxnSpPr>
                <a:cxnSpLocks/>
              </p:cNvCxnSpPr>
              <p:nvPr/>
            </p:nvCxnSpPr>
            <p:spPr>
              <a:xfrm flipV="1">
                <a:off x="5005653" y="3078912"/>
                <a:ext cx="0" cy="6460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5" name="Shape28_20240109_131452">
                <a:extLst>
                  <a:ext uri="{FF2B5EF4-FFF2-40B4-BE49-F238E27FC236}">
                    <a16:creationId xmlns:a16="http://schemas.microsoft.com/office/drawing/2014/main" id="{5611436E-B25D-EAC5-64AB-53EC3ED9F7EA}"/>
                  </a:ext>
                </a:extLst>
              </p:cNvPr>
              <p:cNvCxnSpPr>
                <a:cxnSpLocks/>
              </p:cNvCxnSpPr>
              <p:nvPr/>
            </p:nvCxnSpPr>
            <p:spPr>
              <a:xfrm flipV="1">
                <a:off x="5328585" y="3258745"/>
                <a:ext cx="0" cy="6524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6" name="Shape29_20240109_131452">
                <a:extLst>
                  <a:ext uri="{FF2B5EF4-FFF2-40B4-BE49-F238E27FC236}">
                    <a16:creationId xmlns:a16="http://schemas.microsoft.com/office/drawing/2014/main" id="{336D6ACD-C5CE-6E3E-6537-75E391613560}"/>
                  </a:ext>
                </a:extLst>
              </p:cNvPr>
              <p:cNvCxnSpPr>
                <a:cxnSpLocks/>
              </p:cNvCxnSpPr>
              <p:nvPr/>
            </p:nvCxnSpPr>
            <p:spPr>
              <a:xfrm flipV="1">
                <a:off x="5468903" y="3291368"/>
                <a:ext cx="0" cy="6524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7" name="Shape30_20240109_131452">
                <a:extLst>
                  <a:ext uri="{FF2B5EF4-FFF2-40B4-BE49-F238E27FC236}">
                    <a16:creationId xmlns:a16="http://schemas.microsoft.com/office/drawing/2014/main" id="{EBD5C729-DFB8-42E8-B11C-0CB90C7B6EF3}"/>
                  </a:ext>
                </a:extLst>
              </p:cNvPr>
              <p:cNvCxnSpPr>
                <a:cxnSpLocks/>
              </p:cNvCxnSpPr>
              <p:nvPr/>
            </p:nvCxnSpPr>
            <p:spPr>
              <a:xfrm flipV="1">
                <a:off x="5584515" y="3419476"/>
                <a:ext cx="99839" cy="2"/>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8" name="Shape31_20240109_131452">
                <a:extLst>
                  <a:ext uri="{FF2B5EF4-FFF2-40B4-BE49-F238E27FC236}">
                    <a16:creationId xmlns:a16="http://schemas.microsoft.com/office/drawing/2014/main" id="{D8F44109-7AE3-F18B-B269-B6E50514014A}"/>
                  </a:ext>
                </a:extLst>
              </p:cNvPr>
              <p:cNvCxnSpPr>
                <a:cxnSpLocks/>
              </p:cNvCxnSpPr>
              <p:nvPr/>
            </p:nvCxnSpPr>
            <p:spPr>
              <a:xfrm flipV="1">
                <a:off x="6089649" y="3483897"/>
                <a:ext cx="0" cy="63960"/>
              </a:xfrm>
              <a:prstGeom prst="line">
                <a:avLst/>
              </a:prstGeom>
              <a:ln w="254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69" name="Shape32_20240109_131452">
                <a:extLst>
                  <a:ext uri="{FF2B5EF4-FFF2-40B4-BE49-F238E27FC236}">
                    <a16:creationId xmlns:a16="http://schemas.microsoft.com/office/drawing/2014/main" id="{05B4BF53-ECD2-C430-83E3-0D900BCD4050}"/>
                  </a:ext>
                </a:extLst>
              </p:cNvPr>
              <p:cNvCxnSpPr>
                <a:cxnSpLocks/>
              </p:cNvCxnSpPr>
              <p:nvPr/>
            </p:nvCxnSpPr>
            <p:spPr>
              <a:xfrm flipV="1">
                <a:off x="6559884" y="3720313"/>
                <a:ext cx="0" cy="67222"/>
              </a:xfrm>
              <a:prstGeom prst="line">
                <a:avLst/>
              </a:prstGeom>
              <a:ln w="254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0" name="Shape33_20240109_131452">
                <a:extLst>
                  <a:ext uri="{FF2B5EF4-FFF2-40B4-BE49-F238E27FC236}">
                    <a16:creationId xmlns:a16="http://schemas.microsoft.com/office/drawing/2014/main" id="{851393D4-F46D-3ADC-4036-857AA21F9DDB}"/>
                  </a:ext>
                </a:extLst>
              </p:cNvPr>
              <p:cNvCxnSpPr>
                <a:cxnSpLocks/>
              </p:cNvCxnSpPr>
              <p:nvPr/>
            </p:nvCxnSpPr>
            <p:spPr>
              <a:xfrm flipV="1">
                <a:off x="6599304" y="3720313"/>
                <a:ext cx="0" cy="67222"/>
              </a:xfrm>
              <a:prstGeom prst="line">
                <a:avLst/>
              </a:prstGeom>
              <a:ln w="254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1" name="Shape34_20240109_131452">
                <a:extLst>
                  <a:ext uri="{FF2B5EF4-FFF2-40B4-BE49-F238E27FC236}">
                    <a16:creationId xmlns:a16="http://schemas.microsoft.com/office/drawing/2014/main" id="{7A5D3C78-2F56-83DD-3262-7C5487101B0C}"/>
                  </a:ext>
                </a:extLst>
              </p:cNvPr>
              <p:cNvCxnSpPr>
                <a:cxnSpLocks/>
              </p:cNvCxnSpPr>
              <p:nvPr/>
            </p:nvCxnSpPr>
            <p:spPr>
              <a:xfrm flipV="1">
                <a:off x="6694301" y="3720313"/>
                <a:ext cx="0" cy="67222"/>
              </a:xfrm>
              <a:prstGeom prst="line">
                <a:avLst/>
              </a:prstGeom>
              <a:ln w="254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2" name="Shape35_20240109_131452">
                <a:extLst>
                  <a:ext uri="{FF2B5EF4-FFF2-40B4-BE49-F238E27FC236}">
                    <a16:creationId xmlns:a16="http://schemas.microsoft.com/office/drawing/2014/main" id="{30D058AF-6CDB-4495-3F96-A41B711B3783}"/>
                  </a:ext>
                </a:extLst>
              </p:cNvPr>
              <p:cNvCxnSpPr>
                <a:cxnSpLocks/>
              </p:cNvCxnSpPr>
              <p:nvPr/>
            </p:nvCxnSpPr>
            <p:spPr>
              <a:xfrm flipV="1">
                <a:off x="7198314" y="3720313"/>
                <a:ext cx="0" cy="67222"/>
              </a:xfrm>
              <a:prstGeom prst="line">
                <a:avLst/>
              </a:prstGeom>
              <a:ln w="254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4" name="Shape36_20240109_131452">
                <a:extLst>
                  <a:ext uri="{FF2B5EF4-FFF2-40B4-BE49-F238E27FC236}">
                    <a16:creationId xmlns:a16="http://schemas.microsoft.com/office/drawing/2014/main" id="{928FE083-DCBF-8F1B-90C8-18AB74BE764D}"/>
                  </a:ext>
                </a:extLst>
              </p:cNvPr>
              <p:cNvCxnSpPr>
                <a:cxnSpLocks/>
              </p:cNvCxnSpPr>
              <p:nvPr/>
            </p:nvCxnSpPr>
            <p:spPr>
              <a:xfrm flipV="1">
                <a:off x="7552104" y="3913709"/>
                <a:ext cx="0" cy="94112"/>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5" name="Shape37_20240109_131452">
                <a:extLst>
                  <a:ext uri="{FF2B5EF4-FFF2-40B4-BE49-F238E27FC236}">
                    <a16:creationId xmlns:a16="http://schemas.microsoft.com/office/drawing/2014/main" id="{878DF6DE-5CDF-47D6-22CF-1573308F7E72}"/>
                  </a:ext>
                </a:extLst>
              </p:cNvPr>
              <p:cNvCxnSpPr>
                <a:cxnSpLocks/>
              </p:cNvCxnSpPr>
              <p:nvPr/>
            </p:nvCxnSpPr>
            <p:spPr>
              <a:xfrm flipV="1">
                <a:off x="8124587" y="4042350"/>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6" name="Shape38_20240109_131452">
                <a:extLst>
                  <a:ext uri="{FF2B5EF4-FFF2-40B4-BE49-F238E27FC236}">
                    <a16:creationId xmlns:a16="http://schemas.microsoft.com/office/drawing/2014/main" id="{67CD6747-E617-D961-BCD2-AEE402E37960}"/>
                  </a:ext>
                </a:extLst>
              </p:cNvPr>
              <p:cNvCxnSpPr>
                <a:cxnSpLocks/>
              </p:cNvCxnSpPr>
              <p:nvPr/>
            </p:nvCxnSpPr>
            <p:spPr>
              <a:xfrm flipV="1">
                <a:off x="8327081" y="4042350"/>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7" name="Shape39_20240109_131452">
                <a:extLst>
                  <a:ext uri="{FF2B5EF4-FFF2-40B4-BE49-F238E27FC236}">
                    <a16:creationId xmlns:a16="http://schemas.microsoft.com/office/drawing/2014/main" id="{089974E4-2F99-C7DB-6B64-93F8D18D3D78}"/>
                  </a:ext>
                </a:extLst>
              </p:cNvPr>
              <p:cNvCxnSpPr>
                <a:cxnSpLocks/>
              </p:cNvCxnSpPr>
              <p:nvPr/>
            </p:nvCxnSpPr>
            <p:spPr>
              <a:xfrm flipV="1">
                <a:off x="8529575" y="4042350"/>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8" name="Shape40_20240109_131452">
                <a:extLst>
                  <a:ext uri="{FF2B5EF4-FFF2-40B4-BE49-F238E27FC236}">
                    <a16:creationId xmlns:a16="http://schemas.microsoft.com/office/drawing/2014/main" id="{1481CFD9-987D-5A37-F9A2-92A9985C9410}"/>
                  </a:ext>
                </a:extLst>
              </p:cNvPr>
              <p:cNvCxnSpPr>
                <a:cxnSpLocks/>
              </p:cNvCxnSpPr>
              <p:nvPr/>
            </p:nvCxnSpPr>
            <p:spPr>
              <a:xfrm flipV="1">
                <a:off x="8549575" y="4042350"/>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79" name="Shape41_20240109_131452">
                <a:extLst>
                  <a:ext uri="{FF2B5EF4-FFF2-40B4-BE49-F238E27FC236}">
                    <a16:creationId xmlns:a16="http://schemas.microsoft.com/office/drawing/2014/main" id="{9354D875-3F9E-5104-4992-58F774DDC3A4}"/>
                  </a:ext>
                </a:extLst>
              </p:cNvPr>
              <p:cNvCxnSpPr>
                <a:cxnSpLocks/>
              </p:cNvCxnSpPr>
              <p:nvPr/>
            </p:nvCxnSpPr>
            <p:spPr>
              <a:xfrm flipV="1">
                <a:off x="8567074" y="4042350"/>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0" name="Shape42_20240109_131452">
                <a:extLst>
                  <a:ext uri="{FF2B5EF4-FFF2-40B4-BE49-F238E27FC236}">
                    <a16:creationId xmlns:a16="http://schemas.microsoft.com/office/drawing/2014/main" id="{48D3B952-8F6F-0E00-3304-D31B298BACDC}"/>
                  </a:ext>
                </a:extLst>
              </p:cNvPr>
              <p:cNvCxnSpPr>
                <a:cxnSpLocks/>
              </p:cNvCxnSpPr>
              <p:nvPr/>
            </p:nvCxnSpPr>
            <p:spPr>
              <a:xfrm flipV="1">
                <a:off x="8587073" y="4042350"/>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1" name="Shape43_20240109_131452">
                <a:extLst>
                  <a:ext uri="{FF2B5EF4-FFF2-40B4-BE49-F238E27FC236}">
                    <a16:creationId xmlns:a16="http://schemas.microsoft.com/office/drawing/2014/main" id="{1B4B9D3E-33C3-E144-EA78-C44F2E485EA1}"/>
                  </a:ext>
                </a:extLst>
              </p:cNvPr>
              <p:cNvCxnSpPr>
                <a:cxnSpLocks/>
              </p:cNvCxnSpPr>
              <p:nvPr/>
            </p:nvCxnSpPr>
            <p:spPr>
              <a:xfrm flipV="1">
                <a:off x="8624573" y="4042350"/>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2" name="Shape44_20240109_131452">
                <a:extLst>
                  <a:ext uri="{FF2B5EF4-FFF2-40B4-BE49-F238E27FC236}">
                    <a16:creationId xmlns:a16="http://schemas.microsoft.com/office/drawing/2014/main" id="{AA0FDAC5-B67C-DD33-B8DB-96007BF87B99}"/>
                  </a:ext>
                </a:extLst>
              </p:cNvPr>
              <p:cNvCxnSpPr>
                <a:cxnSpLocks/>
              </p:cNvCxnSpPr>
              <p:nvPr/>
            </p:nvCxnSpPr>
            <p:spPr>
              <a:xfrm flipV="1">
                <a:off x="8769568" y="4119066"/>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3" name="Shape45_20240109_131452">
                <a:extLst>
                  <a:ext uri="{FF2B5EF4-FFF2-40B4-BE49-F238E27FC236}">
                    <a16:creationId xmlns:a16="http://schemas.microsoft.com/office/drawing/2014/main" id="{253AB4D2-E740-DA91-2854-0272C05F7596}"/>
                  </a:ext>
                </a:extLst>
              </p:cNvPr>
              <p:cNvCxnSpPr>
                <a:cxnSpLocks/>
              </p:cNvCxnSpPr>
              <p:nvPr/>
            </p:nvCxnSpPr>
            <p:spPr>
              <a:xfrm flipV="1">
                <a:off x="9079558" y="4192399"/>
                <a:ext cx="0" cy="6396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4" name="Shape46_20240109_131452">
                <a:extLst>
                  <a:ext uri="{FF2B5EF4-FFF2-40B4-BE49-F238E27FC236}">
                    <a16:creationId xmlns:a16="http://schemas.microsoft.com/office/drawing/2014/main" id="{93A1F9AF-DC64-E459-356B-B86BBF75136E}"/>
                  </a:ext>
                </a:extLst>
              </p:cNvPr>
              <p:cNvCxnSpPr>
                <a:cxnSpLocks/>
              </p:cNvCxnSpPr>
              <p:nvPr/>
            </p:nvCxnSpPr>
            <p:spPr>
              <a:xfrm flipV="1">
                <a:off x="9709539" y="4192399"/>
                <a:ext cx="0" cy="7035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5" name="Shape47_20240109_131452">
                <a:extLst>
                  <a:ext uri="{FF2B5EF4-FFF2-40B4-BE49-F238E27FC236}">
                    <a16:creationId xmlns:a16="http://schemas.microsoft.com/office/drawing/2014/main" id="{A7F0F701-1894-F6C4-AD50-5F8EAC49E414}"/>
                  </a:ext>
                </a:extLst>
              </p:cNvPr>
              <p:cNvCxnSpPr>
                <a:cxnSpLocks/>
              </p:cNvCxnSpPr>
              <p:nvPr/>
            </p:nvCxnSpPr>
            <p:spPr>
              <a:xfrm flipV="1">
                <a:off x="9759538" y="4192399"/>
                <a:ext cx="0" cy="7035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6" name="Shape48_20240109_131452">
                <a:extLst>
                  <a:ext uri="{FF2B5EF4-FFF2-40B4-BE49-F238E27FC236}">
                    <a16:creationId xmlns:a16="http://schemas.microsoft.com/office/drawing/2014/main" id="{469533E4-6E4C-EF44-0B67-3961F37F6276}"/>
                  </a:ext>
                </a:extLst>
              </p:cNvPr>
              <p:cNvCxnSpPr>
                <a:cxnSpLocks/>
              </p:cNvCxnSpPr>
              <p:nvPr/>
            </p:nvCxnSpPr>
            <p:spPr>
              <a:xfrm flipV="1">
                <a:off x="9982031" y="4192399"/>
                <a:ext cx="0" cy="7035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7" name="Shape49_20240109_131452">
                <a:extLst>
                  <a:ext uri="{FF2B5EF4-FFF2-40B4-BE49-F238E27FC236}">
                    <a16:creationId xmlns:a16="http://schemas.microsoft.com/office/drawing/2014/main" id="{39DA4B25-1B50-438F-C104-3BC0C09762EF}"/>
                  </a:ext>
                </a:extLst>
              </p:cNvPr>
              <p:cNvCxnSpPr>
                <a:cxnSpLocks/>
              </p:cNvCxnSpPr>
              <p:nvPr/>
            </p:nvCxnSpPr>
            <p:spPr>
              <a:xfrm flipV="1">
                <a:off x="10917004" y="4192399"/>
                <a:ext cx="0" cy="7035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8" name="Shape50_20240109_131452">
                <a:extLst>
                  <a:ext uri="{FF2B5EF4-FFF2-40B4-BE49-F238E27FC236}">
                    <a16:creationId xmlns:a16="http://schemas.microsoft.com/office/drawing/2014/main" id="{321EBFAD-D97B-38DE-9472-53F533783E90}"/>
                  </a:ext>
                </a:extLst>
              </p:cNvPr>
              <p:cNvCxnSpPr>
                <a:cxnSpLocks/>
              </p:cNvCxnSpPr>
              <p:nvPr/>
            </p:nvCxnSpPr>
            <p:spPr>
              <a:xfrm flipV="1">
                <a:off x="10989501" y="4192399"/>
                <a:ext cx="0" cy="7035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89" name="Shape51_20240109_131452">
                <a:extLst>
                  <a:ext uri="{FF2B5EF4-FFF2-40B4-BE49-F238E27FC236}">
                    <a16:creationId xmlns:a16="http://schemas.microsoft.com/office/drawing/2014/main" id="{067237A1-5FAB-22F6-8A02-7708FDEA27A5}"/>
                  </a:ext>
                </a:extLst>
              </p:cNvPr>
              <p:cNvCxnSpPr>
                <a:cxnSpLocks/>
              </p:cNvCxnSpPr>
              <p:nvPr/>
            </p:nvCxnSpPr>
            <p:spPr>
              <a:xfrm flipV="1">
                <a:off x="11679548" y="4192399"/>
                <a:ext cx="0" cy="7035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90" name="Shape0_20240109_141016">
                <a:extLst>
                  <a:ext uri="{FF2B5EF4-FFF2-40B4-BE49-F238E27FC236}">
                    <a16:creationId xmlns:a16="http://schemas.microsoft.com/office/drawing/2014/main" id="{3834CD09-B35E-71B6-2117-F26650C47AC4}"/>
                  </a:ext>
                </a:extLst>
              </p:cNvPr>
              <p:cNvCxnSpPr>
                <a:cxnSpLocks/>
              </p:cNvCxnSpPr>
              <p:nvPr/>
            </p:nvCxnSpPr>
            <p:spPr>
              <a:xfrm rot="5400000" flipV="1">
                <a:off x="1871312" y="1912689"/>
                <a:ext cx="0" cy="8149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91" name="Shape13_20240109_131452">
                <a:extLst>
                  <a:ext uri="{FF2B5EF4-FFF2-40B4-BE49-F238E27FC236}">
                    <a16:creationId xmlns:a16="http://schemas.microsoft.com/office/drawing/2014/main" id="{7B984D9F-701B-D334-D16F-15F0D23562B6}"/>
                  </a:ext>
                </a:extLst>
              </p:cNvPr>
              <p:cNvCxnSpPr>
                <a:cxnSpLocks/>
              </p:cNvCxnSpPr>
              <p:nvPr/>
            </p:nvCxnSpPr>
            <p:spPr>
              <a:xfrm flipV="1">
                <a:off x="3152052" y="2382110"/>
                <a:ext cx="0" cy="73554"/>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92" name="Shape28_20240109_131452">
                <a:extLst>
                  <a:ext uri="{FF2B5EF4-FFF2-40B4-BE49-F238E27FC236}">
                    <a16:creationId xmlns:a16="http://schemas.microsoft.com/office/drawing/2014/main" id="{AA70F77B-FFFF-5C5D-79EB-E40942B7A4DF}"/>
                  </a:ext>
                </a:extLst>
              </p:cNvPr>
              <p:cNvCxnSpPr>
                <a:cxnSpLocks/>
              </p:cNvCxnSpPr>
              <p:nvPr/>
            </p:nvCxnSpPr>
            <p:spPr>
              <a:xfrm flipV="1">
                <a:off x="5368949" y="3258745"/>
                <a:ext cx="0" cy="65246"/>
              </a:xfrm>
              <a:prstGeom prst="line">
                <a:avLst/>
              </a:prstGeom>
              <a:ln w="4445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93" name="Shape9_20240109_131452">
                <a:extLst>
                  <a:ext uri="{FF2B5EF4-FFF2-40B4-BE49-F238E27FC236}">
                    <a16:creationId xmlns:a16="http://schemas.microsoft.com/office/drawing/2014/main" id="{4B34A35C-3833-E18B-630C-C5291139CCDF}"/>
                  </a:ext>
                </a:extLst>
              </p:cNvPr>
              <p:cNvCxnSpPr>
                <a:cxnSpLocks/>
              </p:cNvCxnSpPr>
              <p:nvPr/>
            </p:nvCxnSpPr>
            <p:spPr>
              <a:xfrm rot="5400000" flipV="1">
                <a:off x="2809890" y="2192126"/>
                <a:ext cx="0" cy="123855"/>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94" name="Shape5_20240109_131452">
                <a:extLst>
                  <a:ext uri="{FF2B5EF4-FFF2-40B4-BE49-F238E27FC236}">
                    <a16:creationId xmlns:a16="http://schemas.microsoft.com/office/drawing/2014/main" id="{ABABE572-705C-9C51-DE89-B166738EDB96}"/>
                  </a:ext>
                </a:extLst>
              </p:cNvPr>
              <p:cNvCxnSpPr>
                <a:cxnSpLocks/>
              </p:cNvCxnSpPr>
              <p:nvPr/>
            </p:nvCxnSpPr>
            <p:spPr>
              <a:xfrm>
                <a:off x="1489779" y="1760775"/>
                <a:ext cx="134912" cy="0"/>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cxnSp>
            <p:nvCxnSpPr>
              <p:cNvPr id="95" name="Shape28_20240109_131452">
                <a:extLst>
                  <a:ext uri="{FF2B5EF4-FFF2-40B4-BE49-F238E27FC236}">
                    <a16:creationId xmlns:a16="http://schemas.microsoft.com/office/drawing/2014/main" id="{00D724ED-7C50-2ECF-B203-A79AA133A90D}"/>
                  </a:ext>
                </a:extLst>
              </p:cNvPr>
              <p:cNvCxnSpPr>
                <a:cxnSpLocks/>
              </p:cNvCxnSpPr>
              <p:nvPr/>
            </p:nvCxnSpPr>
            <p:spPr>
              <a:xfrm flipV="1">
                <a:off x="5408659" y="3286860"/>
                <a:ext cx="0" cy="65246"/>
              </a:xfrm>
              <a:prstGeom prst="line">
                <a:avLst/>
              </a:prstGeom>
              <a:ln w="22225">
                <a:solidFill>
                  <a:schemeClr val="accent5"/>
                </a:solidFill>
              </a:ln>
              <a:effectLst/>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616705A9-D3F4-D849-30B3-7432114D5251}"/>
                </a:ext>
              </a:extLst>
            </p:cNvPr>
            <p:cNvSpPr txBox="1"/>
            <p:nvPr/>
          </p:nvSpPr>
          <p:spPr>
            <a:xfrm>
              <a:off x="2613847" y="1740643"/>
              <a:ext cx="612348" cy="2462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000000"/>
                  </a:solidFill>
                  <a:effectLst/>
                  <a:uLnTx/>
                  <a:uFillTx/>
                  <a:latin typeface="Krub"/>
                  <a:ea typeface="+mn-ea"/>
                  <a:cs typeface="+mn-cs"/>
                </a:rPr>
                <a:t>84.9%</a:t>
              </a:r>
            </a:p>
          </p:txBody>
        </p:sp>
        <p:sp>
          <p:nvSpPr>
            <p:cNvPr id="33" name="TextBox 32">
              <a:extLst>
                <a:ext uri="{FF2B5EF4-FFF2-40B4-BE49-F238E27FC236}">
                  <a16:creationId xmlns:a16="http://schemas.microsoft.com/office/drawing/2014/main" id="{194C080D-ABF9-3A0D-A552-80A758EC79A5}"/>
                </a:ext>
              </a:extLst>
            </p:cNvPr>
            <p:cNvSpPr txBox="1"/>
            <p:nvPr/>
          </p:nvSpPr>
          <p:spPr>
            <a:xfrm>
              <a:off x="3919749" y="2360576"/>
              <a:ext cx="596318" cy="2462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000000"/>
                  </a:solidFill>
                  <a:effectLst/>
                  <a:uLnTx/>
                  <a:uFillTx/>
                  <a:latin typeface="Krub"/>
                  <a:ea typeface="+mn-ea"/>
                  <a:cs typeface="+mn-cs"/>
                </a:rPr>
                <a:t>67.4%</a:t>
              </a:r>
            </a:p>
          </p:txBody>
        </p:sp>
        <p:sp>
          <p:nvSpPr>
            <p:cNvPr id="34" name="TextBox 33">
              <a:extLst>
                <a:ext uri="{FF2B5EF4-FFF2-40B4-BE49-F238E27FC236}">
                  <a16:creationId xmlns:a16="http://schemas.microsoft.com/office/drawing/2014/main" id="{3A347E29-99A3-2153-A630-EF37E08904B4}"/>
                </a:ext>
              </a:extLst>
            </p:cNvPr>
            <p:cNvSpPr txBox="1"/>
            <p:nvPr/>
          </p:nvSpPr>
          <p:spPr>
            <a:xfrm>
              <a:off x="5324528" y="2875829"/>
              <a:ext cx="610746" cy="2462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000000"/>
                  </a:solidFill>
                  <a:effectLst/>
                  <a:uLnTx/>
                  <a:uFillTx/>
                  <a:latin typeface="Krub"/>
                  <a:ea typeface="+mn-ea"/>
                  <a:cs typeface="+mn-cs"/>
                </a:rPr>
                <a:t>52.8%</a:t>
              </a:r>
            </a:p>
          </p:txBody>
        </p:sp>
        <p:sp>
          <p:nvSpPr>
            <p:cNvPr id="35" name="TextBox 34">
              <a:extLst>
                <a:ext uri="{FF2B5EF4-FFF2-40B4-BE49-F238E27FC236}">
                  <a16:creationId xmlns:a16="http://schemas.microsoft.com/office/drawing/2014/main" id="{0F636A40-41FA-F975-6BA7-E03557954BE9}"/>
                </a:ext>
              </a:extLst>
            </p:cNvPr>
            <p:cNvSpPr txBox="1"/>
            <p:nvPr/>
          </p:nvSpPr>
          <p:spPr>
            <a:xfrm>
              <a:off x="6584427" y="3269713"/>
              <a:ext cx="617158" cy="24622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000000"/>
                  </a:solidFill>
                  <a:effectLst/>
                  <a:uLnTx/>
                  <a:uFillTx/>
                  <a:latin typeface="Krub"/>
                  <a:ea typeface="+mn-ea"/>
                  <a:cs typeface="+mn-cs"/>
                </a:rPr>
                <a:t>38.6%</a:t>
              </a:r>
            </a:p>
          </p:txBody>
        </p:sp>
      </p:grpSp>
      <p:sp>
        <p:nvSpPr>
          <p:cNvPr id="96" name="TextBox 95">
            <a:extLst>
              <a:ext uri="{FF2B5EF4-FFF2-40B4-BE49-F238E27FC236}">
                <a16:creationId xmlns:a16="http://schemas.microsoft.com/office/drawing/2014/main" id="{0C63F52B-6B0E-1433-EC46-4ACDA1036083}"/>
              </a:ext>
            </a:extLst>
          </p:cNvPr>
          <p:cNvSpPr txBox="1"/>
          <p:nvPr/>
        </p:nvSpPr>
        <p:spPr>
          <a:xfrm>
            <a:off x="6176138" y="4353453"/>
            <a:ext cx="369332" cy="16516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rub"/>
                <a:ea typeface="+mn-ea"/>
                <a:cs typeface="+mn-cs"/>
              </a:rPr>
              <a:t>PFS Probability (%)</a:t>
            </a:r>
          </a:p>
        </p:txBody>
      </p:sp>
      <p:graphicFrame>
        <p:nvGraphicFramePr>
          <p:cNvPr id="97" name="Table 26">
            <a:extLst>
              <a:ext uri="{FF2B5EF4-FFF2-40B4-BE49-F238E27FC236}">
                <a16:creationId xmlns:a16="http://schemas.microsoft.com/office/drawing/2014/main" id="{5788B06E-43F9-320D-B8E0-7CF663FCADB4}"/>
              </a:ext>
            </a:extLst>
          </p:cNvPr>
          <p:cNvGraphicFramePr>
            <a:graphicFrameLocks noGrp="1"/>
          </p:cNvGraphicFramePr>
          <p:nvPr/>
        </p:nvGraphicFramePr>
        <p:xfrm>
          <a:off x="10473264" y="4675104"/>
          <a:ext cx="1513204" cy="487947"/>
        </p:xfrm>
        <a:graphic>
          <a:graphicData uri="http://schemas.openxmlformats.org/drawingml/2006/table">
            <a:tbl>
              <a:tblPr firstRow="1" bandRow="1"/>
              <a:tblGrid>
                <a:gridCol w="848677">
                  <a:extLst>
                    <a:ext uri="{9D8B030D-6E8A-4147-A177-3AD203B41FA5}">
                      <a16:colId xmlns:a16="http://schemas.microsoft.com/office/drawing/2014/main" val="100568433"/>
                    </a:ext>
                  </a:extLst>
                </a:gridCol>
                <a:gridCol w="664527">
                  <a:extLst>
                    <a:ext uri="{9D8B030D-6E8A-4147-A177-3AD203B41FA5}">
                      <a16:colId xmlns:a16="http://schemas.microsoft.com/office/drawing/2014/main" val="4022357497"/>
                    </a:ext>
                  </a:extLst>
                </a:gridCol>
              </a:tblGrid>
              <a:tr h="244107">
                <a:tc>
                  <a:txBody>
                    <a:bodyPr/>
                    <a:lstStyle/>
                    <a:p>
                      <a:pPr algn="ctr"/>
                      <a:r>
                        <a:rPr lang="pt-BR" sz="1000" b="1" dirty="0">
                          <a:solidFill>
                            <a:schemeClr val="bg1"/>
                          </a:solidFill>
                          <a:latin typeface="+mn-lt"/>
                        </a:rPr>
                        <a:t>Median</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tc>
                  <a:txBody>
                    <a:bodyPr/>
                    <a:lstStyle/>
                    <a:p>
                      <a:pPr algn="ctr"/>
                      <a:r>
                        <a:rPr lang="pt-BR" sz="1000" b="1">
                          <a:solidFill>
                            <a:schemeClr val="bg1"/>
                          </a:solidFill>
                          <a:latin typeface="+mn-lt"/>
                        </a:rPr>
                        <a:t>95% CI</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74029906"/>
                  </a:ext>
                </a:extLst>
              </a:tr>
              <a:tr h="202875">
                <a:tc>
                  <a:txBody>
                    <a:bodyPr/>
                    <a:lstStyle/>
                    <a:p>
                      <a:pPr algn="ctr"/>
                      <a:r>
                        <a:rPr lang="en-IN" sz="1000" b="0">
                          <a:solidFill>
                            <a:schemeClr val="tx1"/>
                          </a:solidFill>
                          <a:latin typeface="+mn-lt"/>
                        </a:rPr>
                        <a:t>19.4 months</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IN" sz="1000" b="0" dirty="0">
                          <a:solidFill>
                            <a:schemeClr val="tx1"/>
                          </a:solidFill>
                          <a:latin typeface="+mn-lt"/>
                        </a:rPr>
                        <a:t>16.6-22.1</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21069875"/>
                  </a:ext>
                </a:extLst>
              </a:tr>
            </a:tbl>
          </a:graphicData>
        </a:graphic>
      </p:graphicFrame>
      <p:sp>
        <p:nvSpPr>
          <p:cNvPr id="98" name="TextBox 97">
            <a:extLst>
              <a:ext uri="{FF2B5EF4-FFF2-40B4-BE49-F238E27FC236}">
                <a16:creationId xmlns:a16="http://schemas.microsoft.com/office/drawing/2014/main" id="{1A0A8A91-3285-66BB-AF1C-1A0C4D1848FB}"/>
              </a:ext>
            </a:extLst>
          </p:cNvPr>
          <p:cNvSpPr txBox="1"/>
          <p:nvPr/>
        </p:nvSpPr>
        <p:spPr>
          <a:xfrm>
            <a:off x="6015863" y="4070301"/>
            <a:ext cx="6378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Krub"/>
                <a:ea typeface="+mn-ea"/>
                <a:cs typeface="+mn-cs"/>
              </a:rPr>
              <a:t>PFS</a:t>
            </a:r>
          </a:p>
        </p:txBody>
      </p:sp>
      <p:sp>
        <p:nvSpPr>
          <p:cNvPr id="99" name="TextBox 98">
            <a:extLst>
              <a:ext uri="{FF2B5EF4-FFF2-40B4-BE49-F238E27FC236}">
                <a16:creationId xmlns:a16="http://schemas.microsoft.com/office/drawing/2014/main" id="{66167870-E2FB-427C-C147-8D76D1F73B3E}"/>
              </a:ext>
            </a:extLst>
          </p:cNvPr>
          <p:cNvSpPr txBox="1"/>
          <p:nvPr/>
        </p:nvSpPr>
        <p:spPr>
          <a:xfrm>
            <a:off x="9003556" y="6184090"/>
            <a:ext cx="3202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Krub"/>
                <a:ea typeface="+mn-ea"/>
                <a:cs typeface="+mn-cs"/>
              </a:rPr>
              <a:t>Months from first dose</a:t>
            </a:r>
          </a:p>
        </p:txBody>
      </p:sp>
      <p:sp>
        <p:nvSpPr>
          <p:cNvPr id="101" name="object 56">
            <a:extLst>
              <a:ext uri="{FF2B5EF4-FFF2-40B4-BE49-F238E27FC236}">
                <a16:creationId xmlns:a16="http://schemas.microsoft.com/office/drawing/2014/main" id="{1826F15B-85FD-0D38-A156-47E13DC2BF1C}"/>
              </a:ext>
            </a:extLst>
          </p:cNvPr>
          <p:cNvSpPr txBox="1"/>
          <p:nvPr/>
        </p:nvSpPr>
        <p:spPr>
          <a:xfrm>
            <a:off x="411997" y="6512222"/>
            <a:ext cx="10332000" cy="151323"/>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en-US" sz="900" b="0" i="0" u="none" strike="noStrike" kern="1200" cap="none" spc="0" normalizeH="0" baseline="0" noProof="0" err="1">
                <a:ln>
                  <a:noFill/>
                </a:ln>
                <a:solidFill>
                  <a:srgbClr val="000000"/>
                </a:solidFill>
                <a:effectLst/>
                <a:uLnTx/>
                <a:uFillTx/>
                <a:latin typeface="Krub"/>
                <a:ea typeface="+mn-ea"/>
                <a:cs typeface="+mn-cs"/>
              </a:rPr>
              <a:t>Woyach</a:t>
            </a:r>
            <a:r>
              <a:rPr kumimoji="0" lang="en-US" sz="900" b="0" i="0" u="none" strike="noStrike" kern="1200" cap="none" spc="0" normalizeH="0" baseline="0" noProof="0">
                <a:ln>
                  <a:noFill/>
                </a:ln>
                <a:solidFill>
                  <a:srgbClr val="000000"/>
                </a:solidFill>
                <a:effectLst/>
                <a:uLnTx/>
                <a:uFillTx/>
                <a:latin typeface="Krub"/>
                <a:ea typeface="+mn-ea"/>
                <a:cs typeface="+mn-cs"/>
              </a:rPr>
              <a:t> et. al., </a:t>
            </a:r>
            <a:r>
              <a:rPr kumimoji="0" lang="en-US" sz="900" b="0" i="0" u="none" strike="noStrike" kern="1200" cap="none" spc="0" normalizeH="0" baseline="0" noProof="0" err="1">
                <a:ln>
                  <a:noFill/>
                </a:ln>
                <a:solidFill>
                  <a:srgbClr val="000000"/>
                </a:solidFill>
                <a:effectLst/>
                <a:uLnTx/>
                <a:uFillTx/>
                <a:latin typeface="Krub"/>
                <a:ea typeface="+mn-ea"/>
                <a:cs typeface="+mn-cs"/>
              </a:rPr>
              <a:t>Pirtobrutinib</a:t>
            </a:r>
            <a:r>
              <a:rPr kumimoji="0" lang="en-US" sz="900" b="0" i="0" u="none" strike="noStrike" kern="1200" cap="none" spc="0" normalizeH="0" baseline="0" noProof="0">
                <a:ln>
                  <a:noFill/>
                </a:ln>
                <a:solidFill>
                  <a:srgbClr val="000000"/>
                </a:solidFill>
                <a:effectLst/>
                <a:uLnTx/>
                <a:uFillTx/>
                <a:latin typeface="Krub"/>
                <a:ea typeface="+mn-ea"/>
                <a:cs typeface="+mn-cs"/>
              </a:rPr>
              <a:t> in Post-</a:t>
            </a:r>
            <a:r>
              <a:rPr kumimoji="0" lang="en-US" sz="900" b="0" i="0" u="none" strike="noStrike" kern="1200" cap="none" spc="0" normalizeH="0" baseline="0" noProof="0" err="1">
                <a:ln>
                  <a:noFill/>
                </a:ln>
                <a:solidFill>
                  <a:srgbClr val="000000"/>
                </a:solidFill>
                <a:effectLst/>
                <a:uLnTx/>
                <a:uFillTx/>
                <a:latin typeface="Krub"/>
                <a:ea typeface="+mn-ea"/>
                <a:cs typeface="+mn-cs"/>
              </a:rPr>
              <a:t>cBTKi</a:t>
            </a:r>
            <a:r>
              <a:rPr kumimoji="0" lang="en-US" sz="900" b="0" i="0" u="none" strike="noStrike" kern="1200" cap="none" spc="0" normalizeH="0" baseline="0" noProof="0">
                <a:ln>
                  <a:noFill/>
                </a:ln>
                <a:solidFill>
                  <a:srgbClr val="000000"/>
                </a:solidFill>
                <a:effectLst/>
                <a:uLnTx/>
                <a:uFillTx/>
                <a:latin typeface="Krub"/>
                <a:ea typeface="+mn-ea"/>
                <a:cs typeface="+mn-cs"/>
              </a:rPr>
              <a:t> CLL/SLL: ~30 Months Follow-up and Subgroup Analysis With/Without Prior BCL2i from the Phase 1/2 BRUIN Study. ASH 2023 Oral Presentation</a:t>
            </a:r>
          </a:p>
        </p:txBody>
      </p:sp>
    </p:spTree>
    <p:extLst>
      <p:ext uri="{BB962C8B-B14F-4D97-AF65-F5344CB8AC3E}">
        <p14:creationId xmlns:p14="http://schemas.microsoft.com/office/powerpoint/2010/main" val="1568991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97710" y="3915950"/>
            <a:ext cx="5098423" cy="1433726"/>
          </a:xfrm>
          <a:prstGeom prst="rect">
            <a:avLst/>
          </a:prstGeom>
        </p:spPr>
        <p:txBody>
          <a:bodyPr vert="horz" wrap="square" lIns="0" tIns="12700" rIns="0" bIns="0" rtlCol="0">
            <a:spAutoFit/>
          </a:bodyPr>
          <a:lstStyle/>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297180" algn="l"/>
              </a:tabLst>
              <a:defRPr/>
            </a:pPr>
            <a:r>
              <a:rPr kumimoji="0" sz="1400" b="0" i="0" u="none" strike="noStrike" kern="0" cap="none" spc="0" normalizeH="0" baseline="0" noProof="0">
                <a:ln>
                  <a:noFill/>
                </a:ln>
                <a:solidFill>
                  <a:srgbClr val="000000"/>
                </a:solidFill>
                <a:effectLst/>
                <a:uLnTx/>
                <a:uFillTx/>
                <a:latin typeface="Krub"/>
                <a:ea typeface="+mn-ea"/>
                <a:cs typeface="Arial"/>
                <a:sym typeface="Arial"/>
              </a:rPr>
              <a:t>Age</a:t>
            </a:r>
            <a:r>
              <a:rPr kumimoji="0" sz="1400" b="0" i="0" u="none" strike="noStrike" kern="0" cap="none" spc="-25" normalizeH="0" baseline="0" noProof="0">
                <a:ln>
                  <a:noFill/>
                </a:ln>
                <a:solidFill>
                  <a:srgbClr val="000000"/>
                </a:solidFill>
                <a:effectLst/>
                <a:uLnTx/>
                <a:uFillTx/>
                <a:latin typeface="Krub"/>
                <a:ea typeface="+mn-ea"/>
                <a:cs typeface="Arial"/>
                <a:sym typeface="Arial"/>
              </a:rPr>
              <a:t> ≥18</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297180" algn="l"/>
              </a:tabLst>
              <a:defRPr/>
            </a:pPr>
            <a:r>
              <a:rPr kumimoji="0" sz="1400" b="0" i="0" u="none" strike="noStrike" kern="0" cap="none" spc="0" normalizeH="0" baseline="0" noProof="0">
                <a:ln>
                  <a:noFill/>
                </a:ln>
                <a:solidFill>
                  <a:srgbClr val="000000"/>
                </a:solidFill>
                <a:effectLst/>
                <a:uLnTx/>
                <a:uFillTx/>
                <a:latin typeface="Krub"/>
                <a:ea typeface="+mn-ea"/>
                <a:cs typeface="Arial"/>
                <a:sym typeface="Arial"/>
              </a:rPr>
              <a:t>ECOG</a:t>
            </a:r>
            <a:r>
              <a:rPr kumimoji="0" sz="1400" b="0" i="0" u="none" strike="noStrike" kern="0" cap="none" spc="-5"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PS</a:t>
            </a:r>
            <a:r>
              <a:rPr kumimoji="0" sz="1400" b="0" i="0" u="none" strike="noStrike" kern="0" cap="none" spc="-15" normalizeH="0" baseline="0" noProof="0">
                <a:ln>
                  <a:noFill/>
                </a:ln>
                <a:solidFill>
                  <a:srgbClr val="000000"/>
                </a:solidFill>
                <a:effectLst/>
                <a:uLnTx/>
                <a:uFillTx/>
                <a:latin typeface="Krub"/>
                <a:ea typeface="+mn-ea"/>
                <a:cs typeface="Arial"/>
                <a:sym typeface="Arial"/>
              </a:rPr>
              <a:t> </a:t>
            </a:r>
            <a:r>
              <a:rPr kumimoji="0" sz="1400" b="0" i="0" u="none" strike="noStrike" kern="0" cap="none" spc="-10" normalizeH="0" baseline="0" noProof="0">
                <a:ln>
                  <a:noFill/>
                </a:ln>
                <a:solidFill>
                  <a:srgbClr val="000000"/>
                </a:solidFill>
                <a:effectLst/>
                <a:uLnTx/>
                <a:uFillTx/>
                <a:latin typeface="Krub"/>
                <a:ea typeface="+mn-ea"/>
                <a:cs typeface="Arial"/>
                <a:sym typeface="Arial"/>
              </a:rPr>
              <a:t>0-</a:t>
            </a:r>
            <a:r>
              <a:rPr kumimoji="0" sz="1400" b="0" i="0" u="none" strike="noStrike" kern="0" cap="none" spc="-50" normalizeH="0" baseline="0" noProof="0">
                <a:ln>
                  <a:noFill/>
                </a:ln>
                <a:solidFill>
                  <a:srgbClr val="000000"/>
                </a:solidFill>
                <a:effectLst/>
                <a:uLnTx/>
                <a:uFillTx/>
                <a:latin typeface="Krub"/>
                <a:ea typeface="+mn-ea"/>
                <a:cs typeface="Arial"/>
                <a:sym typeface="Arial"/>
              </a:rPr>
              <a:t>2</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508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297180" algn="l"/>
              </a:tabLst>
              <a:defRPr/>
            </a:pPr>
            <a:r>
              <a:rPr kumimoji="0" sz="1400" b="0" i="0" u="none" strike="noStrike" kern="0" cap="none" spc="0" normalizeH="0" baseline="0" noProof="0">
                <a:ln>
                  <a:noFill/>
                </a:ln>
                <a:solidFill>
                  <a:srgbClr val="000000"/>
                </a:solidFill>
                <a:effectLst/>
                <a:uLnTx/>
                <a:uFillTx/>
                <a:latin typeface="Krub"/>
                <a:ea typeface="+mn-ea"/>
                <a:cs typeface="Arial"/>
                <a:sym typeface="Arial"/>
              </a:rPr>
              <a:t>Confirmed</a:t>
            </a:r>
            <a:r>
              <a:rPr kumimoji="0" sz="1400" b="0" i="0" u="none" strike="noStrike" kern="0" cap="none" spc="-50"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CLL/SLL</a:t>
            </a:r>
            <a:r>
              <a:rPr kumimoji="0" sz="1400" b="0" i="0" u="none" strike="noStrike" kern="0" cap="none" spc="-35" normalizeH="0" baseline="0" noProof="0">
                <a:ln>
                  <a:noFill/>
                </a:ln>
                <a:solidFill>
                  <a:srgbClr val="000000"/>
                </a:solidFill>
                <a:effectLst/>
                <a:uLnTx/>
                <a:uFillTx/>
                <a:latin typeface="Krub"/>
                <a:ea typeface="+mn-ea"/>
                <a:cs typeface="Arial"/>
                <a:sym typeface="Arial"/>
              </a:rPr>
              <a:t> </a:t>
            </a:r>
            <a:r>
              <a:rPr kumimoji="0" sz="1400" b="0" i="0" u="none" strike="noStrike" kern="0" cap="none" spc="-10" normalizeH="0" baseline="0" noProof="0">
                <a:ln>
                  <a:noFill/>
                </a:ln>
                <a:solidFill>
                  <a:srgbClr val="000000"/>
                </a:solidFill>
                <a:effectLst/>
                <a:uLnTx/>
                <a:uFillTx/>
                <a:latin typeface="Krub"/>
                <a:ea typeface="+mn-ea"/>
                <a:cs typeface="Arial"/>
                <a:sym typeface="Arial"/>
              </a:rPr>
              <a:t>requiring </a:t>
            </a:r>
            <a:r>
              <a:rPr kumimoji="0" sz="1400" b="0" i="0" u="none" strike="noStrike" kern="0" cap="none" spc="0" normalizeH="0" baseline="0" noProof="0">
                <a:ln>
                  <a:noFill/>
                </a:ln>
                <a:solidFill>
                  <a:srgbClr val="000000"/>
                </a:solidFill>
                <a:effectLst/>
                <a:uLnTx/>
                <a:uFillTx/>
                <a:latin typeface="Krub"/>
                <a:ea typeface="+mn-ea"/>
                <a:cs typeface="Arial"/>
                <a:sym typeface="Arial"/>
              </a:rPr>
              <a:t>treatment</a:t>
            </a:r>
            <a:r>
              <a:rPr kumimoji="0" sz="1400" b="0" i="0" u="none" strike="noStrike" kern="0" cap="none" spc="-45"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per</a:t>
            </a:r>
            <a:r>
              <a:rPr kumimoji="0" sz="1400" b="0" i="0" u="none" strike="noStrike" kern="0" cap="none" spc="-25"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iwCLL</a:t>
            </a:r>
            <a:r>
              <a:rPr kumimoji="0" sz="1400" b="0" i="0" u="none" strike="noStrike" kern="0" cap="none" spc="-15" normalizeH="0" baseline="0" noProof="0">
                <a:ln>
                  <a:noFill/>
                </a:ln>
                <a:solidFill>
                  <a:srgbClr val="000000"/>
                </a:solidFill>
                <a:effectLst/>
                <a:uLnTx/>
                <a:uFillTx/>
                <a:latin typeface="Krub"/>
                <a:ea typeface="+mn-ea"/>
                <a:cs typeface="Arial"/>
                <a:sym typeface="Arial"/>
              </a:rPr>
              <a:t> </a:t>
            </a:r>
            <a:r>
              <a:rPr kumimoji="0" sz="1400" b="0" i="0" u="none" strike="noStrike" kern="0" cap="none" spc="-20" normalizeH="0" baseline="0" noProof="0">
                <a:ln>
                  <a:noFill/>
                </a:ln>
                <a:solidFill>
                  <a:srgbClr val="000000"/>
                </a:solidFill>
                <a:effectLst/>
                <a:uLnTx/>
                <a:uFillTx/>
                <a:latin typeface="Krub"/>
                <a:ea typeface="+mn-ea"/>
                <a:cs typeface="Arial"/>
                <a:sym typeface="Arial"/>
              </a:rPr>
              <a:t>2018</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297180" algn="l"/>
              </a:tabLst>
              <a:defRPr/>
            </a:pPr>
            <a:r>
              <a:rPr kumimoji="0" sz="1400" b="1" i="0" u="none" strike="noStrike" kern="0" cap="none" spc="0" normalizeH="0" baseline="0" noProof="0">
                <a:ln>
                  <a:noFill/>
                </a:ln>
                <a:solidFill>
                  <a:srgbClr val="000000"/>
                </a:solidFill>
                <a:effectLst/>
                <a:uLnTx/>
                <a:uFillTx/>
                <a:latin typeface="Krub"/>
                <a:ea typeface="+mn-ea"/>
                <a:cs typeface="Arial"/>
                <a:sym typeface="Arial"/>
              </a:rPr>
              <a:t>Prior</a:t>
            </a:r>
            <a:r>
              <a:rPr kumimoji="0" sz="1400" b="1" i="0" u="none" strike="noStrike" kern="0" cap="none" spc="-35"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cBTKi</a:t>
            </a:r>
            <a:r>
              <a:rPr kumimoji="0" sz="1400" b="1" i="0" u="none" strike="noStrike" kern="0" cap="none" spc="-20" normalizeH="0" baseline="0" noProof="0">
                <a:ln>
                  <a:noFill/>
                </a:ln>
                <a:solidFill>
                  <a:srgbClr val="000000"/>
                </a:solidFill>
                <a:effectLst/>
                <a:uLnTx/>
                <a:uFillTx/>
                <a:latin typeface="Krub"/>
                <a:ea typeface="+mn-ea"/>
                <a:cs typeface="Arial"/>
                <a:sym typeface="Arial"/>
              </a:rPr>
              <a:t> </a:t>
            </a:r>
            <a:r>
              <a:rPr kumimoji="0" sz="1400" b="1" i="0" u="none" strike="noStrike" kern="0" cap="none" spc="-10" normalizeH="0" baseline="0" noProof="0">
                <a:ln>
                  <a:noFill/>
                </a:ln>
                <a:solidFill>
                  <a:srgbClr val="000000"/>
                </a:solidFill>
                <a:effectLst/>
                <a:uLnTx/>
                <a:uFillTx/>
                <a:latin typeface="Krub"/>
                <a:ea typeface="+mn-ea"/>
                <a:cs typeface="Arial"/>
                <a:sym typeface="Arial"/>
              </a:rPr>
              <a:t>required</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216535"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297180" algn="l"/>
              </a:tabLst>
              <a:defRPr/>
            </a:pPr>
            <a:r>
              <a:rPr kumimoji="0" sz="1400" b="1" i="0" u="none" strike="noStrike" kern="0" cap="none" spc="0" normalizeH="0" baseline="0" noProof="0">
                <a:ln>
                  <a:noFill/>
                </a:ln>
                <a:solidFill>
                  <a:srgbClr val="000000"/>
                </a:solidFill>
                <a:effectLst/>
                <a:uLnTx/>
                <a:uFillTx/>
                <a:latin typeface="Krub"/>
                <a:ea typeface="+mn-ea"/>
                <a:cs typeface="Arial"/>
                <a:sym typeface="Arial"/>
              </a:rPr>
              <a:t>No</a:t>
            </a:r>
            <a:r>
              <a:rPr kumimoji="0" sz="1400" b="1" i="0" u="none" strike="noStrike" kern="0" cap="none" spc="-20"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limit</a:t>
            </a:r>
            <a:r>
              <a:rPr kumimoji="0" sz="1400" b="1" i="0" u="none" strike="noStrike" kern="0" cap="none" spc="-10"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on</a:t>
            </a:r>
            <a:r>
              <a:rPr kumimoji="0" sz="1400" b="1" i="0" u="none" strike="noStrike" kern="0" cap="none" spc="-10"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prior</a:t>
            </a:r>
            <a:r>
              <a:rPr kumimoji="0" sz="1400" b="1" i="0" u="none" strike="noStrike" kern="0" cap="none" spc="-15"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lines</a:t>
            </a:r>
            <a:r>
              <a:rPr kumimoji="0" sz="1400" b="1" i="0" u="none" strike="noStrike" kern="0" cap="none" spc="-25" normalizeH="0" baseline="0" noProof="0">
                <a:ln>
                  <a:noFill/>
                </a:ln>
                <a:solidFill>
                  <a:srgbClr val="000000"/>
                </a:solidFill>
                <a:effectLst/>
                <a:uLnTx/>
                <a:uFillTx/>
                <a:latin typeface="Krub"/>
                <a:ea typeface="+mn-ea"/>
                <a:cs typeface="Arial"/>
                <a:sym typeface="Arial"/>
              </a:rPr>
              <a:t> of </a:t>
            </a:r>
            <a:r>
              <a:rPr kumimoji="0" sz="1400" b="1" i="0" u="none" strike="noStrike" kern="0" cap="none" spc="-10" normalizeH="0" baseline="0" noProof="0">
                <a:ln>
                  <a:noFill/>
                </a:ln>
                <a:solidFill>
                  <a:srgbClr val="000000"/>
                </a:solidFill>
                <a:effectLst/>
                <a:uLnTx/>
                <a:uFillTx/>
                <a:latin typeface="Krub"/>
                <a:ea typeface="+mn-ea"/>
                <a:cs typeface="Arial"/>
                <a:sym typeface="Arial"/>
              </a:rPr>
              <a:t>therapy</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471805"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297180" algn="l"/>
              </a:tabLst>
              <a:defRPr/>
            </a:pPr>
            <a:r>
              <a:rPr kumimoji="0" sz="1400" b="1" i="0" u="none" strike="noStrike" kern="0" cap="none" spc="0" normalizeH="0" baseline="0" noProof="0">
                <a:ln>
                  <a:noFill/>
                </a:ln>
                <a:solidFill>
                  <a:srgbClr val="000000"/>
                </a:solidFill>
                <a:effectLst/>
                <a:uLnTx/>
                <a:uFillTx/>
                <a:latin typeface="Krub"/>
                <a:ea typeface="+mn-ea"/>
                <a:cs typeface="Arial"/>
                <a:sym typeface="Arial"/>
              </a:rPr>
              <a:t>Prior</a:t>
            </a:r>
            <a:r>
              <a:rPr kumimoji="0" sz="1400" b="1" i="0" u="none" strike="noStrike" kern="0" cap="none" spc="-30"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history</a:t>
            </a:r>
            <a:r>
              <a:rPr kumimoji="0" sz="1400" b="1" i="0" u="none" strike="noStrike" kern="0" cap="none" spc="-15"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of</a:t>
            </a:r>
            <a:r>
              <a:rPr kumimoji="0" sz="1400" b="1" i="0" u="none" strike="noStrike" kern="0" cap="none" spc="-10" normalizeH="0" baseline="0" noProof="0">
                <a:ln>
                  <a:noFill/>
                </a:ln>
                <a:solidFill>
                  <a:srgbClr val="000000"/>
                </a:solidFill>
                <a:effectLst/>
                <a:uLnTx/>
                <a:uFillTx/>
                <a:latin typeface="Krub"/>
                <a:ea typeface="+mn-ea"/>
                <a:cs typeface="Arial"/>
                <a:sym typeface="Arial"/>
              </a:rPr>
              <a:t> atrial </a:t>
            </a:r>
            <a:r>
              <a:rPr kumimoji="0" sz="1400" b="1" i="0" u="none" strike="noStrike" kern="0" cap="none" spc="0" normalizeH="0" baseline="0" noProof="0">
                <a:ln>
                  <a:noFill/>
                </a:ln>
                <a:solidFill>
                  <a:srgbClr val="000000"/>
                </a:solidFill>
                <a:effectLst/>
                <a:uLnTx/>
                <a:uFillTx/>
                <a:latin typeface="Krub"/>
                <a:ea typeface="+mn-ea"/>
                <a:cs typeface="Arial"/>
                <a:sym typeface="Arial"/>
              </a:rPr>
              <a:t>fibrillation</a:t>
            </a:r>
            <a:r>
              <a:rPr kumimoji="0" sz="1400" b="1" i="0" u="none" strike="noStrike" kern="0" cap="none" spc="-50" normalizeH="0" baseline="0" noProof="0">
                <a:ln>
                  <a:noFill/>
                </a:ln>
                <a:solidFill>
                  <a:srgbClr val="000000"/>
                </a:solidFill>
                <a:effectLst/>
                <a:uLnTx/>
                <a:uFillTx/>
                <a:latin typeface="Krub"/>
                <a:ea typeface="+mn-ea"/>
                <a:cs typeface="Arial"/>
                <a:sym typeface="Arial"/>
              </a:rPr>
              <a:t> </a:t>
            </a:r>
            <a:r>
              <a:rPr kumimoji="0" sz="1400" b="1" i="0" u="none" strike="noStrike" kern="0" cap="none" spc="-10" normalizeH="0" baseline="0" noProof="0">
                <a:ln>
                  <a:noFill/>
                </a:ln>
                <a:solidFill>
                  <a:srgbClr val="000000"/>
                </a:solidFill>
                <a:effectLst/>
                <a:uLnTx/>
                <a:uFillTx/>
                <a:latin typeface="Krub"/>
                <a:ea typeface="+mn-ea"/>
                <a:cs typeface="Arial"/>
                <a:sym typeface="Arial"/>
              </a:rPr>
              <a:t>allowed</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6" name="object 6"/>
          <p:cNvSpPr/>
          <p:nvPr/>
        </p:nvSpPr>
        <p:spPr>
          <a:xfrm>
            <a:off x="297710" y="3472406"/>
            <a:ext cx="5098423" cy="396156"/>
          </a:xfrm>
          <a:prstGeom prst="rect">
            <a:avLst/>
          </a:prstGeom>
          <a:solidFill>
            <a:schemeClr val="bg2">
              <a:lumMod val="20000"/>
              <a:lumOff val="80000"/>
            </a:schemeClr>
          </a:solidFill>
          <a:ln w="9525">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a:ln>
                  <a:noFill/>
                </a:ln>
                <a:solidFill>
                  <a:srgbClr val="000000"/>
                </a:solidFill>
                <a:effectLst/>
                <a:uLnTx/>
                <a:uFillTx/>
                <a:latin typeface="Krub"/>
                <a:ea typeface="+mn-ea"/>
                <a:cs typeface="Arial"/>
                <a:sym typeface="Arial"/>
              </a:rPr>
              <a:t>Key</a:t>
            </a:r>
            <a:r>
              <a:rPr kumimoji="0" lang="en-IN" sz="1400" b="1" i="0" u="none" strike="noStrike" kern="0" cap="none" spc="-25" normalizeH="0" baseline="0" noProof="0">
                <a:ln>
                  <a:noFill/>
                </a:ln>
                <a:solidFill>
                  <a:srgbClr val="000000"/>
                </a:solidFill>
                <a:effectLst/>
                <a:uLnTx/>
                <a:uFillTx/>
                <a:latin typeface="Krub"/>
                <a:ea typeface="+mn-ea"/>
                <a:cs typeface="Arial"/>
                <a:sym typeface="Arial"/>
              </a:rPr>
              <a:t> </a:t>
            </a:r>
            <a:r>
              <a:rPr kumimoji="0" lang="en-IN" sz="1400" b="1" i="0" u="none" strike="noStrike" kern="0" cap="none" spc="-10" normalizeH="0" baseline="0" noProof="0">
                <a:ln>
                  <a:noFill/>
                </a:ln>
                <a:solidFill>
                  <a:srgbClr val="000000"/>
                </a:solidFill>
                <a:effectLst/>
                <a:uLnTx/>
                <a:uFillTx/>
                <a:latin typeface="Krub"/>
                <a:ea typeface="+mn-ea"/>
                <a:cs typeface="Arial"/>
                <a:sym typeface="Arial"/>
              </a:rPr>
              <a:t>Eligibility</a:t>
            </a:r>
            <a:endParaRPr kumimoji="0" lang="en-IN"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9" name="object 9"/>
          <p:cNvSpPr txBox="1"/>
          <p:nvPr/>
        </p:nvSpPr>
        <p:spPr>
          <a:xfrm>
            <a:off x="5577996" y="3915950"/>
            <a:ext cx="4131243" cy="1433726"/>
          </a:xfrm>
          <a:prstGeom prst="rect">
            <a:avLst/>
          </a:prstGeom>
        </p:spPr>
        <p:txBody>
          <a:bodyPr vert="horz" wrap="square" lIns="0" tIns="12700" rIns="0" bIns="0" rtlCol="0">
            <a:spAutoFit/>
          </a:bodyPr>
          <a:lstStyle/>
          <a:p>
            <a:pPr marL="274320" marR="34925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184785" algn="l"/>
              </a:tabLst>
              <a:defRPr/>
            </a:pPr>
            <a:r>
              <a:rPr kumimoji="0" sz="1400" b="1" i="0" u="sng" strike="noStrike" kern="0" cap="none" spc="0" normalizeH="0" baseline="0" noProof="0">
                <a:ln>
                  <a:noFill/>
                </a:ln>
                <a:solidFill>
                  <a:srgbClr val="000000"/>
                </a:solidFill>
                <a:effectLst/>
                <a:uLnTx/>
                <a:uFill>
                  <a:solidFill>
                    <a:srgbClr val="000000"/>
                  </a:solidFill>
                </a:uFill>
                <a:latin typeface="Krub"/>
                <a:ea typeface="+mn-ea"/>
                <a:cs typeface="Arial"/>
                <a:sym typeface="Arial"/>
              </a:rPr>
              <a:t>Primary</a:t>
            </a:r>
            <a:r>
              <a:rPr kumimoji="0" sz="1400" b="1" i="0" u="sng" strike="noStrike" kern="0" cap="none" spc="-70" normalizeH="0" baseline="0" noProof="0">
                <a:ln>
                  <a:noFill/>
                </a:ln>
                <a:solidFill>
                  <a:srgbClr val="000000"/>
                </a:solidFill>
                <a:effectLst/>
                <a:uLnTx/>
                <a:uFill>
                  <a:solidFill>
                    <a:srgbClr val="000000"/>
                  </a:solidFill>
                </a:uFill>
                <a:latin typeface="Krub"/>
                <a:ea typeface="+mn-ea"/>
                <a:cs typeface="Arial"/>
                <a:sym typeface="Arial"/>
              </a:rPr>
              <a:t> </a:t>
            </a:r>
            <a:r>
              <a:rPr kumimoji="0" sz="1400" b="1" i="0" u="sng" strike="noStrike" kern="0" cap="none" spc="0" normalizeH="0" baseline="0" noProof="0">
                <a:ln>
                  <a:noFill/>
                </a:ln>
                <a:solidFill>
                  <a:srgbClr val="000000"/>
                </a:solidFill>
                <a:effectLst/>
                <a:uLnTx/>
                <a:uFill>
                  <a:solidFill>
                    <a:srgbClr val="000000"/>
                  </a:solidFill>
                </a:uFill>
                <a:latin typeface="Krub"/>
                <a:ea typeface="+mn-ea"/>
                <a:cs typeface="Arial"/>
                <a:sym typeface="Arial"/>
              </a:rPr>
              <a:t>Endpoint</a:t>
            </a:r>
            <a:r>
              <a:rPr kumimoji="0" sz="1400" b="1" i="0" u="none" strike="noStrike" kern="0" cap="none" spc="0" normalizeH="0" baseline="0" noProof="0">
                <a:ln>
                  <a:noFill/>
                </a:ln>
                <a:solidFill>
                  <a:srgbClr val="000000"/>
                </a:solidFill>
                <a:effectLst/>
                <a:uLnTx/>
                <a:uFillTx/>
                <a:latin typeface="Krub"/>
                <a:ea typeface="+mn-ea"/>
                <a:cs typeface="Arial"/>
                <a:sym typeface="Arial"/>
              </a:rPr>
              <a:t>:</a:t>
            </a:r>
            <a:r>
              <a:rPr kumimoji="0" sz="1400" b="1" i="0" u="none" strike="noStrike" kern="0" cap="none" spc="-10" normalizeH="0" baseline="0" noProof="0">
                <a:ln>
                  <a:noFill/>
                </a:ln>
                <a:solidFill>
                  <a:srgbClr val="000000"/>
                </a:solidFill>
                <a:effectLst/>
                <a:uLnTx/>
                <a:uFillTx/>
                <a:latin typeface="Krub"/>
                <a:ea typeface="+mn-ea"/>
                <a:cs typeface="Arial"/>
                <a:sym typeface="Arial"/>
              </a:rPr>
              <a:t> </a:t>
            </a:r>
            <a:r>
              <a:rPr kumimoji="0" sz="1400" b="1" i="0" u="none" strike="noStrike" kern="0" cap="none" spc="-25" normalizeH="0" baseline="0" noProof="0">
                <a:ln>
                  <a:noFill/>
                </a:ln>
                <a:solidFill>
                  <a:srgbClr val="000000"/>
                </a:solidFill>
                <a:effectLst/>
                <a:uLnTx/>
                <a:uFillTx/>
                <a:latin typeface="Krub"/>
                <a:ea typeface="+mn-ea"/>
                <a:cs typeface="Arial"/>
                <a:sym typeface="Arial"/>
              </a:rPr>
              <a:t>PFS </a:t>
            </a:r>
            <a:r>
              <a:rPr kumimoji="0" sz="1400" b="1" i="0" u="none" strike="noStrike" kern="0" cap="none" spc="0" normalizeH="0" baseline="0" noProof="0">
                <a:ln>
                  <a:noFill/>
                </a:ln>
                <a:solidFill>
                  <a:srgbClr val="000000"/>
                </a:solidFill>
                <a:effectLst/>
                <a:uLnTx/>
                <a:uFillTx/>
                <a:latin typeface="Krub"/>
                <a:ea typeface="+mn-ea"/>
                <a:cs typeface="Arial"/>
                <a:sym typeface="Arial"/>
              </a:rPr>
              <a:t>assessed</a:t>
            </a:r>
            <a:r>
              <a:rPr kumimoji="0" sz="1400" b="1" i="0" u="none" strike="noStrike" kern="0" cap="none" spc="-50"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by</a:t>
            </a:r>
            <a:r>
              <a:rPr kumimoji="0" sz="1400" b="1" i="0" u="none" strike="noStrike" kern="0" cap="none" spc="-20" normalizeH="0" baseline="0" noProof="0">
                <a:ln>
                  <a:noFill/>
                </a:ln>
                <a:solidFill>
                  <a:srgbClr val="000000"/>
                </a:solidFill>
                <a:effectLst/>
                <a:uLnTx/>
                <a:uFillTx/>
                <a:latin typeface="Krub"/>
                <a:ea typeface="+mn-ea"/>
                <a:cs typeface="Arial"/>
                <a:sym typeface="Arial"/>
              </a:rPr>
              <a:t> </a:t>
            </a:r>
            <a:r>
              <a:rPr kumimoji="0" sz="1400" b="1" i="0" u="none" strike="noStrike" kern="0" cap="none" spc="-25" normalizeH="0" baseline="0" noProof="0">
                <a:ln>
                  <a:noFill/>
                </a:ln>
                <a:solidFill>
                  <a:srgbClr val="000000"/>
                </a:solidFill>
                <a:effectLst/>
                <a:uLnTx/>
                <a:uFillTx/>
                <a:latin typeface="Krub"/>
                <a:ea typeface="+mn-ea"/>
                <a:cs typeface="Arial"/>
                <a:sym typeface="Arial"/>
              </a:rPr>
              <a:t>IRC</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184150" algn="l"/>
              </a:tabLst>
              <a:defRPr/>
            </a:pPr>
            <a:r>
              <a:rPr kumimoji="0" sz="1400" b="0" i="0" u="none" strike="noStrike" kern="0" cap="none" spc="0" normalizeH="0" baseline="0" noProof="0">
                <a:ln>
                  <a:noFill/>
                </a:ln>
                <a:solidFill>
                  <a:srgbClr val="000000"/>
                </a:solidFill>
                <a:effectLst/>
                <a:uLnTx/>
                <a:uFillTx/>
                <a:latin typeface="Krub"/>
                <a:ea typeface="+mn-ea"/>
                <a:cs typeface="Arial"/>
                <a:sym typeface="Arial"/>
              </a:rPr>
              <a:t>PFS assessed</a:t>
            </a:r>
            <a:r>
              <a:rPr kumimoji="0" sz="1400" b="0" i="0" u="none" strike="noStrike" kern="0" cap="none" spc="-35"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by</a:t>
            </a:r>
            <a:r>
              <a:rPr kumimoji="0" sz="1400" b="0" i="0" u="none" strike="noStrike" kern="0" cap="none" spc="-15" normalizeH="0" baseline="0" noProof="0">
                <a:ln>
                  <a:noFill/>
                </a:ln>
                <a:solidFill>
                  <a:srgbClr val="000000"/>
                </a:solidFill>
                <a:effectLst/>
                <a:uLnTx/>
                <a:uFillTx/>
                <a:latin typeface="Krub"/>
                <a:ea typeface="+mn-ea"/>
                <a:cs typeface="Arial"/>
                <a:sym typeface="Arial"/>
              </a:rPr>
              <a:t> </a:t>
            </a:r>
            <a:r>
              <a:rPr kumimoji="0" sz="1400" b="0" i="0" u="none" strike="noStrike" kern="0" cap="none" spc="-10" normalizeH="0" baseline="0" noProof="0">
                <a:ln>
                  <a:noFill/>
                </a:ln>
                <a:solidFill>
                  <a:srgbClr val="000000"/>
                </a:solidFill>
                <a:effectLst/>
                <a:uLnTx/>
                <a:uFillTx/>
                <a:latin typeface="Krub"/>
                <a:ea typeface="+mn-ea"/>
                <a:cs typeface="Arial"/>
                <a:sym typeface="Arial"/>
              </a:rPr>
              <a:t>investigator</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184150" algn="l"/>
              </a:tabLst>
              <a:defRPr/>
            </a:pPr>
            <a:r>
              <a:rPr kumimoji="0" sz="1400" b="0" i="0" u="none" strike="noStrike" kern="0" cap="none" spc="-10" normalizeH="0" baseline="0" noProof="0">
                <a:ln>
                  <a:noFill/>
                </a:ln>
                <a:solidFill>
                  <a:srgbClr val="000000"/>
                </a:solidFill>
                <a:effectLst/>
                <a:uLnTx/>
                <a:uFillTx/>
                <a:latin typeface="Krub"/>
                <a:ea typeface="+mn-ea"/>
                <a:cs typeface="Arial"/>
                <a:sym typeface="Arial"/>
              </a:rPr>
              <a:t>Event-</a:t>
            </a:r>
            <a:r>
              <a:rPr kumimoji="0" sz="1400" b="0" i="0" u="none" strike="noStrike" kern="0" cap="none" spc="0" normalizeH="0" baseline="0" noProof="0">
                <a:ln>
                  <a:noFill/>
                </a:ln>
                <a:solidFill>
                  <a:srgbClr val="000000"/>
                </a:solidFill>
                <a:effectLst/>
                <a:uLnTx/>
                <a:uFillTx/>
                <a:latin typeface="Krub"/>
                <a:ea typeface="+mn-ea"/>
                <a:cs typeface="Arial"/>
                <a:sym typeface="Arial"/>
              </a:rPr>
              <a:t>Free</a:t>
            </a:r>
            <a:r>
              <a:rPr kumimoji="0" sz="1400" b="0" i="0" u="none" strike="noStrike" kern="0" cap="none" spc="15" normalizeH="0" baseline="0" noProof="0">
                <a:ln>
                  <a:noFill/>
                </a:ln>
                <a:solidFill>
                  <a:srgbClr val="000000"/>
                </a:solidFill>
                <a:effectLst/>
                <a:uLnTx/>
                <a:uFillTx/>
                <a:latin typeface="Krub"/>
                <a:ea typeface="+mn-ea"/>
                <a:cs typeface="Arial"/>
                <a:sym typeface="Arial"/>
              </a:rPr>
              <a:t> </a:t>
            </a:r>
            <a:r>
              <a:rPr kumimoji="0" sz="1400" b="0" i="0" u="none" strike="noStrike" kern="0" cap="none" spc="-10" normalizeH="0" baseline="0" noProof="0">
                <a:ln>
                  <a:noFill/>
                </a:ln>
                <a:solidFill>
                  <a:srgbClr val="000000"/>
                </a:solidFill>
                <a:effectLst/>
                <a:uLnTx/>
                <a:uFillTx/>
                <a:latin typeface="Krub"/>
                <a:ea typeface="+mn-ea"/>
                <a:cs typeface="Arial"/>
                <a:sym typeface="Arial"/>
              </a:rPr>
              <a:t>Survival</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184150" algn="l"/>
              </a:tabLst>
              <a:defRPr/>
            </a:pPr>
            <a:r>
              <a:rPr kumimoji="0" sz="1400" b="0" i="0" u="none" strike="noStrike" kern="0" cap="none" spc="0" normalizeH="0" baseline="0" noProof="0">
                <a:ln>
                  <a:noFill/>
                </a:ln>
                <a:solidFill>
                  <a:srgbClr val="000000"/>
                </a:solidFill>
                <a:effectLst/>
                <a:uLnTx/>
                <a:uFillTx/>
                <a:latin typeface="Krub"/>
                <a:ea typeface="+mn-ea"/>
                <a:cs typeface="Arial"/>
                <a:sym typeface="Arial"/>
              </a:rPr>
              <a:t>Time</a:t>
            </a:r>
            <a:r>
              <a:rPr kumimoji="0" sz="1400" b="0" i="0" u="none" strike="noStrike" kern="0" cap="none" spc="-35"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to</a:t>
            </a:r>
            <a:r>
              <a:rPr kumimoji="0" sz="1400" b="0" i="0" u="none" strike="noStrike" kern="0" cap="none" spc="-15"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Next </a:t>
            </a:r>
            <a:r>
              <a:rPr kumimoji="0" sz="1400" b="0" i="0" u="none" strike="noStrike" kern="0" cap="none" spc="-10" normalizeH="0" baseline="0" noProof="0">
                <a:ln>
                  <a:noFill/>
                </a:ln>
                <a:solidFill>
                  <a:srgbClr val="000000"/>
                </a:solidFill>
                <a:effectLst/>
                <a:uLnTx/>
                <a:uFillTx/>
                <a:latin typeface="Krub"/>
                <a:ea typeface="+mn-ea"/>
                <a:cs typeface="Arial"/>
                <a:sym typeface="Arial"/>
              </a:rPr>
              <a:t>Treatment</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184150" algn="l"/>
              </a:tabLst>
              <a:defRPr/>
            </a:pPr>
            <a:r>
              <a:rPr kumimoji="0" sz="1400" b="0" i="0" u="none" strike="noStrike" kern="0" cap="none" spc="0" normalizeH="0" baseline="0" noProof="0">
                <a:ln>
                  <a:noFill/>
                </a:ln>
                <a:solidFill>
                  <a:srgbClr val="000000"/>
                </a:solidFill>
                <a:effectLst/>
                <a:uLnTx/>
                <a:uFillTx/>
                <a:latin typeface="Krub"/>
                <a:ea typeface="+mn-ea"/>
                <a:cs typeface="Arial"/>
                <a:sym typeface="Arial"/>
              </a:rPr>
              <a:t>Overall</a:t>
            </a:r>
            <a:r>
              <a:rPr kumimoji="0" sz="1400" b="0" i="0" u="none" strike="noStrike" kern="0" cap="none" spc="-35" normalizeH="0" baseline="0" noProof="0">
                <a:ln>
                  <a:noFill/>
                </a:ln>
                <a:solidFill>
                  <a:srgbClr val="000000"/>
                </a:solidFill>
                <a:effectLst/>
                <a:uLnTx/>
                <a:uFillTx/>
                <a:latin typeface="Krub"/>
                <a:ea typeface="+mn-ea"/>
                <a:cs typeface="Arial"/>
                <a:sym typeface="Arial"/>
              </a:rPr>
              <a:t> </a:t>
            </a:r>
            <a:r>
              <a:rPr kumimoji="0" sz="1400" b="0" i="0" u="none" strike="noStrike" kern="0" cap="none" spc="-10" normalizeH="0" baseline="0" noProof="0">
                <a:ln>
                  <a:noFill/>
                </a:ln>
                <a:solidFill>
                  <a:srgbClr val="000000"/>
                </a:solidFill>
                <a:effectLst/>
                <a:uLnTx/>
                <a:uFillTx/>
                <a:latin typeface="Krub"/>
                <a:ea typeface="+mn-ea"/>
                <a:cs typeface="Arial"/>
                <a:sym typeface="Arial"/>
              </a:rPr>
              <a:t>survival</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274320" marR="0" lvl="0" indent="-274320" algn="l" defTabSz="914400" rtl="0" eaLnBrk="1" fontAlgn="auto" latinLnBrk="0" hangingPunct="1">
              <a:lnSpc>
                <a:spcPct val="100000"/>
              </a:lnSpc>
              <a:spcBef>
                <a:spcPts val="0"/>
              </a:spcBef>
              <a:spcAft>
                <a:spcPts val="200"/>
              </a:spcAft>
              <a:buClr>
                <a:srgbClr val="000000"/>
              </a:buClr>
              <a:buSzTx/>
              <a:buFont typeface="Arial" panose="020B0604020202020204" pitchFamily="34" charset="0"/>
              <a:buChar char="•"/>
              <a:tabLst>
                <a:tab pos="184150" algn="l"/>
              </a:tabLst>
              <a:defRPr/>
            </a:pPr>
            <a:r>
              <a:rPr kumimoji="0" sz="1400" b="0" i="0" u="none" strike="noStrike" kern="0" cap="none" spc="-10" normalizeH="0" baseline="0" noProof="0">
                <a:ln>
                  <a:noFill/>
                </a:ln>
                <a:solidFill>
                  <a:srgbClr val="000000"/>
                </a:solidFill>
                <a:effectLst/>
                <a:uLnTx/>
                <a:uFillTx/>
                <a:latin typeface="Krub"/>
                <a:ea typeface="+mn-ea"/>
                <a:cs typeface="Arial"/>
                <a:sym typeface="Arial"/>
              </a:rPr>
              <a:t>Safety</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12" name="object 12"/>
          <p:cNvSpPr/>
          <p:nvPr/>
        </p:nvSpPr>
        <p:spPr>
          <a:xfrm>
            <a:off x="5514774" y="3476932"/>
            <a:ext cx="4194466" cy="391629"/>
          </a:xfrm>
          <a:prstGeom prst="rect">
            <a:avLst/>
          </a:prstGeom>
          <a:solidFill>
            <a:schemeClr val="bg2">
              <a:lumMod val="20000"/>
              <a:lumOff val="80000"/>
            </a:schemeClr>
          </a:solidFill>
          <a:ln w="9525">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a:ln>
                  <a:noFill/>
                </a:ln>
                <a:solidFill>
                  <a:srgbClr val="000000"/>
                </a:solidFill>
                <a:effectLst/>
                <a:uLnTx/>
                <a:uFillTx/>
                <a:latin typeface="Krub"/>
                <a:ea typeface="+mn-ea"/>
                <a:cs typeface="Arial"/>
                <a:sym typeface="Arial"/>
              </a:rPr>
              <a:t>Key</a:t>
            </a:r>
            <a:r>
              <a:rPr kumimoji="0" lang="en-IN" sz="1400" b="1" i="0" u="none" strike="noStrike" kern="0" cap="none" spc="-25" normalizeH="0" baseline="0" noProof="0">
                <a:ln>
                  <a:noFill/>
                </a:ln>
                <a:solidFill>
                  <a:srgbClr val="000000"/>
                </a:solidFill>
                <a:effectLst/>
                <a:uLnTx/>
                <a:uFillTx/>
                <a:latin typeface="Krub"/>
                <a:ea typeface="+mn-ea"/>
                <a:cs typeface="Arial"/>
                <a:sym typeface="Arial"/>
              </a:rPr>
              <a:t> </a:t>
            </a:r>
            <a:r>
              <a:rPr kumimoji="0" lang="en-IN" sz="1400" b="1" i="0" u="none" strike="noStrike" kern="0" cap="none" spc="-10" normalizeH="0" baseline="0" noProof="0">
                <a:ln>
                  <a:noFill/>
                </a:ln>
                <a:solidFill>
                  <a:srgbClr val="000000"/>
                </a:solidFill>
                <a:effectLst/>
                <a:uLnTx/>
                <a:uFillTx/>
                <a:latin typeface="Krub"/>
                <a:ea typeface="+mn-ea"/>
                <a:cs typeface="Arial"/>
                <a:sym typeface="Arial"/>
              </a:rPr>
              <a:t>Endpoints</a:t>
            </a:r>
            <a:endParaRPr kumimoji="0" lang="en-IN"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15" name="object 15"/>
          <p:cNvSpPr txBox="1"/>
          <p:nvPr/>
        </p:nvSpPr>
        <p:spPr>
          <a:xfrm>
            <a:off x="2594177" y="1181988"/>
            <a:ext cx="1699100" cy="91307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sz="1400" b="1" i="0" u="none" strike="noStrike" kern="0" cap="none" spc="0" normalizeH="0" baseline="0" noProof="0">
                <a:ln>
                  <a:noFill/>
                </a:ln>
                <a:solidFill>
                  <a:srgbClr val="000000"/>
                </a:solidFill>
                <a:effectLst/>
                <a:uLnTx/>
                <a:uFillTx/>
                <a:latin typeface="Krub"/>
                <a:ea typeface="+mn-ea"/>
                <a:cs typeface="Arial"/>
                <a:sym typeface="Arial"/>
              </a:rPr>
              <a:t>Stratified</a:t>
            </a:r>
            <a:r>
              <a:rPr kumimoji="0" sz="1400" b="1" i="0" u="none" strike="noStrike" kern="0" cap="none" spc="-55" normalizeH="0" baseline="0" noProof="0">
                <a:ln>
                  <a:noFill/>
                </a:ln>
                <a:solidFill>
                  <a:srgbClr val="000000"/>
                </a:solidFill>
                <a:effectLst/>
                <a:uLnTx/>
                <a:uFillTx/>
                <a:latin typeface="Krub"/>
                <a:ea typeface="+mn-ea"/>
                <a:cs typeface="Arial"/>
                <a:sym typeface="Arial"/>
              </a:rPr>
              <a:t> </a:t>
            </a:r>
            <a:r>
              <a:rPr kumimoji="0" sz="1400" b="1" i="0" u="none" strike="noStrike" kern="0" cap="none" spc="-25" normalizeH="0" baseline="0" noProof="0">
                <a:ln>
                  <a:noFill/>
                </a:ln>
                <a:solidFill>
                  <a:srgbClr val="000000"/>
                </a:solidFill>
                <a:effectLst/>
                <a:uLnTx/>
                <a:uFillTx/>
                <a:latin typeface="Krub"/>
                <a:ea typeface="+mn-ea"/>
                <a:cs typeface="Arial"/>
                <a:sym typeface="Arial"/>
              </a:rPr>
              <a:t>by:</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a:p>
            <a:pPr marL="12700" marR="5080" lvl="0" indent="0" algn="ctr" defTabSz="914400" rtl="0" eaLnBrk="1" fontAlgn="auto" latinLnBrk="0" hangingPunct="1">
              <a:lnSpc>
                <a:spcPct val="100000"/>
              </a:lnSpc>
              <a:spcBef>
                <a:spcPts val="0"/>
              </a:spcBef>
              <a:spcAft>
                <a:spcPts val="300"/>
              </a:spcAft>
              <a:buClr>
                <a:srgbClr val="000000"/>
              </a:buClr>
              <a:buSzTx/>
              <a:buFont typeface="Arial"/>
              <a:buNone/>
              <a:tabLst/>
              <a:defRPr/>
            </a:pPr>
            <a:r>
              <a:rPr kumimoji="0" sz="1400" b="0" i="0" u="none" strike="noStrike" kern="0" cap="none" spc="0" normalizeH="0" baseline="0" noProof="0">
                <a:ln>
                  <a:noFill/>
                </a:ln>
                <a:solidFill>
                  <a:srgbClr val="000000"/>
                </a:solidFill>
                <a:effectLst/>
                <a:uLnTx/>
                <a:uFillTx/>
                <a:latin typeface="Krub"/>
                <a:ea typeface="+mn-ea"/>
                <a:cs typeface="Arial"/>
                <a:sym typeface="Arial"/>
              </a:rPr>
              <a:t>17p</a:t>
            </a:r>
            <a:r>
              <a:rPr kumimoji="0" sz="1400" b="0" i="0" u="none" strike="noStrike" kern="0" cap="none" spc="-30"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deletion</a:t>
            </a:r>
            <a:r>
              <a:rPr kumimoji="0" sz="1400" b="0" i="0" u="none" strike="noStrike" kern="0" cap="none" spc="-35" normalizeH="0" baseline="0" noProof="0">
                <a:ln>
                  <a:noFill/>
                </a:ln>
                <a:solidFill>
                  <a:srgbClr val="000000"/>
                </a:solidFill>
                <a:effectLst/>
                <a:uLnTx/>
                <a:uFillTx/>
                <a:latin typeface="Krub"/>
                <a:ea typeface="+mn-ea"/>
                <a:cs typeface="Arial"/>
                <a:sym typeface="Arial"/>
              </a:rPr>
              <a:t> </a:t>
            </a:r>
            <a:r>
              <a:rPr kumimoji="0" sz="1400" b="0" i="0" u="none" strike="noStrike" kern="0" cap="none" spc="-10" normalizeH="0" baseline="0" noProof="0">
                <a:ln>
                  <a:noFill/>
                </a:ln>
                <a:solidFill>
                  <a:srgbClr val="000000"/>
                </a:solidFill>
                <a:effectLst/>
                <a:uLnTx/>
                <a:uFillTx/>
                <a:latin typeface="Krub"/>
                <a:ea typeface="+mn-ea"/>
                <a:cs typeface="Arial"/>
                <a:sym typeface="Arial"/>
              </a:rPr>
              <a:t>(yes/no) </a:t>
            </a:r>
            <a:r>
              <a:rPr kumimoji="0" sz="1400" b="0" i="0" u="none" strike="noStrike" kern="0" cap="none" spc="0" normalizeH="0" baseline="0" noProof="0">
                <a:ln>
                  <a:noFill/>
                </a:ln>
                <a:solidFill>
                  <a:srgbClr val="000000"/>
                </a:solidFill>
                <a:effectLst/>
                <a:uLnTx/>
                <a:uFillTx/>
                <a:latin typeface="Krub"/>
                <a:ea typeface="+mn-ea"/>
                <a:cs typeface="Arial"/>
                <a:sym typeface="Arial"/>
              </a:rPr>
              <a:t>Prior</a:t>
            </a:r>
            <a:r>
              <a:rPr kumimoji="0" sz="1400" b="0" i="0" u="none" strike="noStrike" kern="0" cap="none" spc="-15" normalizeH="0" baseline="0" noProof="0">
                <a:ln>
                  <a:noFill/>
                </a:ln>
                <a:solidFill>
                  <a:srgbClr val="000000"/>
                </a:solidFill>
                <a:effectLst/>
                <a:uLnTx/>
                <a:uFillTx/>
                <a:latin typeface="Krub"/>
                <a:ea typeface="+mn-ea"/>
                <a:cs typeface="Arial"/>
                <a:sym typeface="Arial"/>
              </a:rPr>
              <a:t> </a:t>
            </a:r>
            <a:r>
              <a:rPr kumimoji="0" sz="1400" b="0" i="0" u="none" strike="noStrike" kern="0" cap="none" spc="0" normalizeH="0" baseline="0" noProof="0">
                <a:ln>
                  <a:noFill/>
                </a:ln>
                <a:solidFill>
                  <a:srgbClr val="000000"/>
                </a:solidFill>
                <a:effectLst/>
                <a:uLnTx/>
                <a:uFillTx/>
                <a:latin typeface="Krub"/>
                <a:ea typeface="+mn-ea"/>
                <a:cs typeface="Arial"/>
                <a:sym typeface="Arial"/>
              </a:rPr>
              <a:t>venetoclax</a:t>
            </a:r>
            <a:r>
              <a:rPr kumimoji="0" sz="1400" b="0" i="0" u="none" strike="noStrike" kern="0" cap="none" spc="-40" normalizeH="0" baseline="0" noProof="0">
                <a:ln>
                  <a:noFill/>
                </a:ln>
                <a:solidFill>
                  <a:srgbClr val="000000"/>
                </a:solidFill>
                <a:effectLst/>
                <a:uLnTx/>
                <a:uFillTx/>
                <a:latin typeface="Krub"/>
                <a:ea typeface="+mn-ea"/>
                <a:cs typeface="Arial"/>
                <a:sym typeface="Arial"/>
              </a:rPr>
              <a:t> </a:t>
            </a:r>
            <a:r>
              <a:rPr kumimoji="0" sz="1400" b="0" i="0" u="none" strike="noStrike" kern="0" cap="none" spc="-10" normalizeH="0" baseline="0" noProof="0">
                <a:ln>
                  <a:noFill/>
                </a:ln>
                <a:solidFill>
                  <a:srgbClr val="000000"/>
                </a:solidFill>
                <a:effectLst/>
                <a:uLnTx/>
                <a:uFillTx/>
                <a:latin typeface="Krub"/>
                <a:ea typeface="+mn-ea"/>
                <a:cs typeface="Arial"/>
                <a:sym typeface="Arial"/>
              </a:rPr>
              <a:t>(yes/no)</a:t>
            </a: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28" name="object 28"/>
          <p:cNvSpPr txBox="1">
            <a:spLocks noGrp="1"/>
          </p:cNvSpPr>
          <p:nvPr>
            <p:ph type="title" idx="4294967295"/>
          </p:nvPr>
        </p:nvSpPr>
        <p:spPr>
          <a:xfrm>
            <a:off x="1013466" y="404912"/>
            <a:ext cx="9650413" cy="350737"/>
          </a:xfrm>
        </p:spPr>
        <p:txBody>
          <a:bodyPr vert="horz" wrap="square" lIns="0" tIns="12065" rIns="0" bIns="0" rtlCol="0" anchor="ctr">
            <a:spAutoFit/>
          </a:bodyPr>
          <a:lstStyle/>
          <a:p>
            <a:pPr algn="ctr"/>
            <a:r>
              <a:rPr lang="en-IN" dirty="0"/>
              <a:t>BRUIN CLL-321 Study Design</a:t>
            </a:r>
          </a:p>
        </p:txBody>
      </p:sp>
      <p:sp>
        <p:nvSpPr>
          <p:cNvPr id="33" name="object 33"/>
          <p:cNvSpPr/>
          <p:nvPr/>
        </p:nvSpPr>
        <p:spPr>
          <a:xfrm>
            <a:off x="297710" y="1110205"/>
            <a:ext cx="2235750" cy="2258793"/>
          </a:xfrm>
          <a:prstGeom prst="roundRect">
            <a:avLst>
              <a:gd name="adj" fmla="val 3334"/>
            </a:avLst>
          </a:prstGeom>
          <a:solidFill>
            <a:schemeClr val="bg1">
              <a:lumMod val="95000"/>
            </a:schemeClr>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Krub"/>
                <a:ea typeface="+mn-ea"/>
                <a:cs typeface="Arial"/>
                <a:sym typeface="Arial"/>
              </a:rPr>
              <a:t>Patients</a:t>
            </a:r>
            <a:r>
              <a:rPr kumimoji="0" lang="en-US" sz="1600" b="1" i="0" u="none" strike="noStrike" kern="0" cap="none" spc="-40" normalizeH="0" baseline="0" noProof="0">
                <a:ln>
                  <a:noFill/>
                </a:ln>
                <a:solidFill>
                  <a:srgbClr val="000000"/>
                </a:solidFill>
                <a:effectLst/>
                <a:uLnTx/>
                <a:uFillTx/>
                <a:latin typeface="Krub"/>
                <a:ea typeface="+mn-ea"/>
                <a:cs typeface="Arial"/>
                <a:sym typeface="Arial"/>
              </a:rPr>
              <a:t> </a:t>
            </a:r>
            <a:r>
              <a:rPr kumimoji="0" lang="en-US" sz="1600" b="1" i="0" u="none" strike="noStrike" kern="0" cap="none" spc="-20" normalizeH="0" baseline="0" noProof="0">
                <a:ln>
                  <a:noFill/>
                </a:ln>
                <a:solidFill>
                  <a:srgbClr val="000000"/>
                </a:solidFill>
                <a:effectLst/>
                <a:uLnTx/>
                <a:uFillTx/>
                <a:latin typeface="Krub"/>
                <a:ea typeface="+mn-ea"/>
                <a:cs typeface="Arial"/>
                <a:sym typeface="Arial"/>
              </a:rPr>
              <a:t>with </a:t>
            </a:r>
            <a:br>
              <a:rPr kumimoji="0" lang="en-US" sz="1600" b="1" i="0" u="none" strike="noStrike" kern="0" cap="none" spc="-20" normalizeH="0" baseline="0" noProof="0">
                <a:ln>
                  <a:noFill/>
                </a:ln>
                <a:solidFill>
                  <a:srgbClr val="000000"/>
                </a:solidFill>
                <a:effectLst/>
                <a:uLnTx/>
                <a:uFillTx/>
                <a:latin typeface="Krub"/>
                <a:ea typeface="+mn-ea"/>
                <a:cs typeface="Arial"/>
                <a:sym typeface="Arial"/>
              </a:rPr>
            </a:br>
            <a:r>
              <a:rPr kumimoji="0" lang="en-US" sz="1600" b="1" i="0" u="none" strike="noStrike" kern="0" cap="none" spc="0" normalizeH="0" baseline="0" noProof="0">
                <a:ln>
                  <a:noFill/>
                </a:ln>
                <a:solidFill>
                  <a:srgbClr val="000000"/>
                </a:solidFill>
                <a:effectLst/>
                <a:uLnTx/>
                <a:uFillTx/>
                <a:latin typeface="Krub"/>
                <a:ea typeface="+mn-ea"/>
                <a:cs typeface="Arial"/>
                <a:sym typeface="Arial"/>
              </a:rPr>
              <a:t>CLL/SLL</a:t>
            </a:r>
            <a:r>
              <a:rPr kumimoji="0" lang="en-US" sz="1600" b="1" i="0" u="none" strike="noStrike" kern="0" cap="none" spc="-80" normalizeH="0" baseline="0" noProof="0">
                <a:ln>
                  <a:noFill/>
                </a:ln>
                <a:solidFill>
                  <a:srgbClr val="000000"/>
                </a:solidFill>
                <a:effectLst/>
                <a:uLnTx/>
                <a:uFillTx/>
                <a:latin typeface="Krub"/>
                <a:ea typeface="+mn-ea"/>
                <a:cs typeface="Arial"/>
                <a:sym typeface="Arial"/>
              </a:rPr>
              <a:t> </a:t>
            </a:r>
            <a:r>
              <a:rPr kumimoji="0" lang="en-US" sz="1600" b="1" i="0" u="none" strike="noStrike" kern="0" cap="none" spc="-10" normalizeH="0" baseline="0" noProof="0">
                <a:ln>
                  <a:noFill/>
                </a:ln>
                <a:solidFill>
                  <a:srgbClr val="000000"/>
                </a:solidFill>
                <a:effectLst/>
                <a:uLnTx/>
                <a:uFillTx/>
                <a:latin typeface="Krub"/>
                <a:ea typeface="+mn-ea"/>
                <a:cs typeface="Arial"/>
                <a:sym typeface="Arial"/>
              </a:rPr>
              <a:t>previously </a:t>
            </a:r>
            <a:r>
              <a:rPr kumimoji="0" lang="en-US" sz="1600" b="1" i="0" u="none" strike="noStrike" kern="0" cap="none" spc="0" normalizeH="0" baseline="0" noProof="0">
                <a:ln>
                  <a:noFill/>
                </a:ln>
                <a:solidFill>
                  <a:srgbClr val="000000"/>
                </a:solidFill>
                <a:effectLst/>
                <a:uLnTx/>
                <a:uFillTx/>
                <a:latin typeface="Krub"/>
                <a:ea typeface="+mn-ea"/>
                <a:cs typeface="Arial"/>
                <a:sym typeface="Arial"/>
              </a:rPr>
              <a:t>treated with</a:t>
            </a:r>
            <a:r>
              <a:rPr kumimoji="0" lang="en-US" sz="1600" b="1" i="0" u="none" strike="noStrike" kern="0" cap="none" spc="-45" normalizeH="0" baseline="0" noProof="0">
                <a:ln>
                  <a:noFill/>
                </a:ln>
                <a:solidFill>
                  <a:srgbClr val="000000"/>
                </a:solidFill>
                <a:effectLst/>
                <a:uLnTx/>
                <a:uFillTx/>
                <a:latin typeface="Krub"/>
                <a:ea typeface="+mn-ea"/>
                <a:cs typeface="Arial"/>
                <a:sym typeface="Arial"/>
              </a:rPr>
              <a:t> </a:t>
            </a:r>
            <a:r>
              <a:rPr kumimoji="0" lang="en-US" sz="1600" b="1" i="0" u="none" strike="noStrike" kern="0" cap="none" spc="-20" normalizeH="0" baseline="0" noProof="0">
                <a:ln>
                  <a:noFill/>
                </a:ln>
                <a:solidFill>
                  <a:srgbClr val="000000"/>
                </a:solidFill>
                <a:effectLst/>
                <a:uLnTx/>
                <a:uFillTx/>
                <a:latin typeface="Krub"/>
                <a:ea typeface="+mn-ea"/>
                <a:cs typeface="Arial"/>
                <a:sym typeface="Arial"/>
              </a:rPr>
              <a:t>cBTKi</a:t>
            </a:r>
            <a:endParaRPr kumimoji="0" lang="en-US" sz="16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47" name="TextBox 46">
            <a:extLst>
              <a:ext uri="{FF2B5EF4-FFF2-40B4-BE49-F238E27FC236}">
                <a16:creationId xmlns:a16="http://schemas.microsoft.com/office/drawing/2014/main" id="{1FB6F2D4-FF00-436B-9448-D25EC1414B38}"/>
              </a:ext>
            </a:extLst>
          </p:cNvPr>
          <p:cNvSpPr txBox="1"/>
          <p:nvPr/>
        </p:nvSpPr>
        <p:spPr>
          <a:xfrm>
            <a:off x="297710" y="5568928"/>
            <a:ext cx="11627589" cy="830997"/>
          </a:xfrm>
          <a:prstGeom prst="rect">
            <a:avLst/>
          </a:prstGeom>
          <a:noFill/>
        </p:spPr>
        <p:txBody>
          <a:bodyPr wrap="square" lIns="0" tIns="0" rIns="0" bIns="0" rtlCol="0" anchor="b">
            <a:spAutoFit/>
          </a:bodyPr>
          <a:lstStyle/>
          <a:p>
            <a:pPr marL="0" marR="30480" lvl="0" indent="0" algn="l" defTabSz="914400" rtl="0" eaLnBrk="1" fontAlgn="auto" latinLnBrk="0" hangingPunct="1">
              <a:lnSpc>
                <a:spcPct val="100000"/>
              </a:lnSpc>
              <a:spcBef>
                <a:spcPts val="95"/>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Treatment was given in 28-day cycles. PFS assessed based on iwCLL2018. </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a</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Idelalisib dosed at 150mg PO BID. Day 1 of cycle 1, first dose of rituximab at 375 mg/m</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2</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 next 4 infusions at 500 mg/m</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2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every 2 weeks, next 3 infusions at 500 mg/m</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2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every 4 weeks. </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b</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Bendamustine (70 mg/m</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2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 administered IV D1, D2 of cycles 1-6. </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c</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Day 1 of cycle 1, first dose of rituximab at 375 mg/m</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2</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 next 5 infusions day 1 of cycle 2 through cycle 6 at 500 mg/m</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2</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25641" noProof="0">
                <a:ln>
                  <a:noFill/>
                </a:ln>
                <a:solidFill>
                  <a:srgbClr val="000000"/>
                </a:solidFill>
                <a:effectLst/>
                <a:uLnTx/>
                <a:uFillTx/>
                <a:latin typeface="Krub"/>
                <a:ea typeface="+mn-ea"/>
                <a:cs typeface="Arial Narrow"/>
                <a:sym typeface="Arial"/>
              </a:rPr>
              <a:t>d</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Eligible patients receiving investigator’s choice of IdelaR/BR could crossover  to receive pirtobrutinib monotherapy upon confirmation of PD by IRC per protocol. Abbreviations: BID, twice daily; BR, bendamustine + rituximab; cBTKi, covalent Bruton tyrosine kinase inhibitor; CLL, chronic lymphocytic leukemia; ECOG PS, Eastern Cooperative Oncology Group Performance Status; IdelaR, idelalisib + rituximab; IRC, Independent Review Committee; iwCLL, international workshop on chronic lymphocytic leukemia; mg, milligram; PD, progressive disease; PFS, progression-free survival; PO, by mouth; QD, once daily; R, randomized; SLL, small lymphocytic lymphoma.</a:t>
            </a:r>
          </a:p>
        </p:txBody>
      </p:sp>
      <p:sp>
        <p:nvSpPr>
          <p:cNvPr id="48" name="object 45">
            <a:extLst>
              <a:ext uri="{FF2B5EF4-FFF2-40B4-BE49-F238E27FC236}">
                <a16:creationId xmlns:a16="http://schemas.microsoft.com/office/drawing/2014/main" id="{E2BE9538-E45C-4746-BCAD-8C4ECCF68272}"/>
              </a:ext>
            </a:extLst>
          </p:cNvPr>
          <p:cNvSpPr/>
          <p:nvPr/>
        </p:nvSpPr>
        <p:spPr>
          <a:xfrm>
            <a:off x="4219250" y="1871619"/>
            <a:ext cx="741045" cy="735965"/>
          </a:xfrm>
          <a:prstGeom prst="ellipse">
            <a:avLst/>
          </a:prstGeom>
          <a:solidFill>
            <a:schemeClr val="bg1">
              <a:lumMod val="95000"/>
            </a:schemeClr>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600" b="1" i="0" u="none" strike="noStrike" kern="0" cap="none" spc="-50" normalizeH="0" baseline="0" noProof="0">
                <a:ln>
                  <a:noFill/>
                </a:ln>
                <a:solidFill>
                  <a:srgbClr val="000000"/>
                </a:solidFill>
                <a:effectLst/>
                <a:uLnTx/>
                <a:uFillTx/>
                <a:latin typeface="Krub"/>
                <a:ea typeface="+mn-ea"/>
                <a:cs typeface="Arial"/>
                <a:sym typeface="Arial"/>
              </a:rPr>
              <a:t>R</a:t>
            </a:r>
            <a:br>
              <a:rPr kumimoji="0" lang="en-IN" sz="1600" b="1" i="0" u="none" strike="noStrike" kern="0" cap="none" spc="-50" normalizeH="0" baseline="0" noProof="0">
                <a:ln>
                  <a:noFill/>
                </a:ln>
                <a:solidFill>
                  <a:srgbClr val="000000"/>
                </a:solidFill>
                <a:effectLst/>
                <a:uLnTx/>
                <a:uFillTx/>
                <a:latin typeface="Krub"/>
                <a:ea typeface="+mn-ea"/>
                <a:cs typeface="Arial"/>
                <a:sym typeface="Arial"/>
              </a:rPr>
            </a:br>
            <a:r>
              <a:rPr kumimoji="0" lang="en-IN" sz="1600" b="1" i="0" u="none" strike="noStrike" kern="0" cap="none" spc="-25" normalizeH="0" baseline="0" noProof="0">
                <a:ln>
                  <a:noFill/>
                </a:ln>
                <a:solidFill>
                  <a:srgbClr val="000000"/>
                </a:solidFill>
                <a:effectLst/>
                <a:uLnTx/>
                <a:uFillTx/>
                <a:latin typeface="Krub"/>
                <a:ea typeface="+mn-ea"/>
                <a:cs typeface="Arial"/>
                <a:sym typeface="Arial"/>
              </a:rPr>
              <a:t>1:1</a:t>
            </a:r>
            <a:endParaRPr kumimoji="0" lang="en-IN" sz="1600" b="0" i="0" u="none" strike="noStrike" kern="0" cap="none" spc="0" normalizeH="0" baseline="0" noProof="0">
              <a:ln>
                <a:noFill/>
              </a:ln>
              <a:solidFill>
                <a:srgbClr val="000000"/>
              </a:solidFill>
              <a:effectLst/>
              <a:uLnTx/>
              <a:uFillTx/>
              <a:latin typeface="Krub"/>
              <a:ea typeface="+mn-ea"/>
              <a:cs typeface="Arial"/>
              <a:sym typeface="Arial"/>
            </a:endParaRPr>
          </a:p>
        </p:txBody>
      </p:sp>
      <p:grpSp>
        <p:nvGrpSpPr>
          <p:cNvPr id="73" name="Group 72">
            <a:extLst>
              <a:ext uri="{FF2B5EF4-FFF2-40B4-BE49-F238E27FC236}">
                <a16:creationId xmlns:a16="http://schemas.microsoft.com/office/drawing/2014/main" id="{E1083392-DFE8-465D-ACBB-85994E884A72}"/>
              </a:ext>
            </a:extLst>
          </p:cNvPr>
          <p:cNvGrpSpPr/>
          <p:nvPr/>
        </p:nvGrpSpPr>
        <p:grpSpPr>
          <a:xfrm>
            <a:off x="5838673" y="1172801"/>
            <a:ext cx="3870567" cy="2133600"/>
            <a:chOff x="5838673" y="1295400"/>
            <a:chExt cx="3870567" cy="2258793"/>
          </a:xfrm>
        </p:grpSpPr>
        <p:sp>
          <p:nvSpPr>
            <p:cNvPr id="49" name="object 27">
              <a:extLst>
                <a:ext uri="{FF2B5EF4-FFF2-40B4-BE49-F238E27FC236}">
                  <a16:creationId xmlns:a16="http://schemas.microsoft.com/office/drawing/2014/main" id="{D2D1F0D4-367F-41BF-AFD3-115A78A94FE8}"/>
                </a:ext>
              </a:extLst>
            </p:cNvPr>
            <p:cNvSpPr/>
            <p:nvPr/>
          </p:nvSpPr>
          <p:spPr>
            <a:xfrm>
              <a:off x="5838673" y="1295400"/>
              <a:ext cx="3870567" cy="1062787"/>
            </a:xfrm>
            <a:prstGeom prst="roundRect">
              <a:avLst>
                <a:gd name="adj" fmla="val 8955"/>
              </a:avLst>
            </a:prstGeom>
            <a:solidFill>
              <a:srgbClr val="C00000"/>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a:ln>
                    <a:noFill/>
                  </a:ln>
                  <a:solidFill>
                    <a:srgbClr val="FFFFFF"/>
                  </a:solidFill>
                  <a:effectLst/>
                  <a:uLnTx/>
                  <a:uFillTx/>
                  <a:latin typeface="Krub"/>
                  <a:ea typeface="+mn-ea"/>
                  <a:cs typeface="Arial"/>
                  <a:sym typeface="Arial"/>
                </a:rPr>
                <a:t>Pirtobrutinib Monotherapy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a:ln>
                    <a:noFill/>
                  </a:ln>
                  <a:solidFill>
                    <a:srgbClr val="FFFFFF"/>
                  </a:solidFill>
                  <a:effectLst/>
                  <a:uLnTx/>
                  <a:uFillTx/>
                  <a:latin typeface="Krub"/>
                  <a:ea typeface="+mn-ea"/>
                  <a:cs typeface="Arial"/>
                  <a:sym typeface="Arial"/>
                </a:rPr>
                <a:t>200mg PO QD</a:t>
              </a:r>
            </a:p>
          </p:txBody>
        </p:sp>
        <p:sp>
          <p:nvSpPr>
            <p:cNvPr id="50" name="object 41">
              <a:extLst>
                <a:ext uri="{FF2B5EF4-FFF2-40B4-BE49-F238E27FC236}">
                  <a16:creationId xmlns:a16="http://schemas.microsoft.com/office/drawing/2014/main" id="{35CF02A3-373B-4C10-B7F8-7CE359A01730}"/>
                </a:ext>
              </a:extLst>
            </p:cNvPr>
            <p:cNvSpPr/>
            <p:nvPr/>
          </p:nvSpPr>
          <p:spPr>
            <a:xfrm>
              <a:off x="5838673" y="2491406"/>
              <a:ext cx="3870567" cy="1062787"/>
            </a:xfrm>
            <a:prstGeom prst="roundRect">
              <a:avLst>
                <a:gd name="adj" fmla="val 8955"/>
              </a:avLst>
            </a:prstGeom>
            <a:solidFill>
              <a:schemeClr val="accent5"/>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10" normalizeH="0" baseline="0" noProof="0" dirty="0" err="1">
                  <a:ln>
                    <a:noFill/>
                  </a:ln>
                  <a:solidFill>
                    <a:prstClr val="white"/>
                  </a:solidFill>
                  <a:effectLst/>
                  <a:uLnTx/>
                  <a:uFillTx/>
                  <a:latin typeface="Krub"/>
                  <a:ea typeface="+mn-ea"/>
                  <a:cs typeface="Arial"/>
                  <a:sym typeface="Arial"/>
                </a:rPr>
                <a:t>IdelaR</a:t>
              </a:r>
              <a:r>
                <a:rPr kumimoji="0" lang="en-IN" sz="1400" b="1" i="0" u="none" strike="noStrike" kern="0" cap="none" spc="-10" normalizeH="0" baseline="0" noProof="0" dirty="0">
                  <a:ln>
                    <a:noFill/>
                  </a:ln>
                  <a:solidFill>
                    <a:prstClr val="white"/>
                  </a:solidFill>
                  <a:effectLst/>
                  <a:uLnTx/>
                  <a:uFillTx/>
                  <a:latin typeface="Krub"/>
                  <a:ea typeface="+mn-ea"/>
                  <a:cs typeface="Arial"/>
                  <a:sym typeface="Arial"/>
                </a:rPr>
                <a:t>/BR</a:t>
              </a:r>
              <a:endParaRPr kumimoji="0" lang="en-IN" sz="1400" b="0" i="0" u="none" strike="noStrike" kern="0" cap="none" spc="0" normalizeH="0" baseline="0" noProof="0" dirty="0">
                <a:ln>
                  <a:noFill/>
                </a:ln>
                <a:solidFill>
                  <a:prstClr val="white"/>
                </a:solidFill>
                <a:effectLst/>
                <a:uLnTx/>
                <a:uFillTx/>
                <a:latin typeface="Krub"/>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err="1">
                  <a:ln>
                    <a:noFill/>
                  </a:ln>
                  <a:solidFill>
                    <a:prstClr val="white"/>
                  </a:solidFill>
                  <a:effectLst/>
                  <a:uLnTx/>
                  <a:uFillTx/>
                  <a:latin typeface="Krub"/>
                  <a:ea typeface="+mn-ea"/>
                  <a:cs typeface="Arial"/>
                  <a:sym typeface="Arial"/>
                </a:rPr>
                <a:t>Idelalisib</a:t>
              </a:r>
              <a:r>
                <a:rPr kumimoji="0" lang="en-IN" sz="1400" b="0" i="0" u="none" strike="noStrike" kern="0" cap="none" spc="-25" normalizeH="0" baseline="0" noProof="0" dirty="0">
                  <a:ln>
                    <a:noFill/>
                  </a:ln>
                  <a:solidFill>
                    <a:prstClr val="white"/>
                  </a:solidFill>
                  <a:effectLst/>
                  <a:uLnTx/>
                  <a:uFillTx/>
                  <a:latin typeface="Krub"/>
                  <a:ea typeface="+mn-ea"/>
                  <a:cs typeface="Arial"/>
                  <a:sym typeface="Arial"/>
                </a:rPr>
                <a:t> </a:t>
              </a:r>
              <a:r>
                <a:rPr kumimoji="0" lang="en-IN" sz="1400" b="0" i="0" u="none" strike="noStrike" kern="0" cap="none" spc="0" normalizeH="0" baseline="0" noProof="0" dirty="0">
                  <a:ln>
                    <a:noFill/>
                  </a:ln>
                  <a:solidFill>
                    <a:prstClr val="white"/>
                  </a:solidFill>
                  <a:effectLst/>
                  <a:uLnTx/>
                  <a:uFillTx/>
                  <a:latin typeface="Krub"/>
                  <a:ea typeface="+mn-ea"/>
                  <a:cs typeface="Arial"/>
                  <a:sym typeface="Arial"/>
                </a:rPr>
                <a:t>+</a:t>
              </a:r>
              <a:r>
                <a:rPr kumimoji="0" lang="en-IN" sz="1400" b="0" i="0" u="none" strike="noStrike" kern="0" cap="none" spc="-45" normalizeH="0" baseline="0" noProof="0" dirty="0">
                  <a:ln>
                    <a:noFill/>
                  </a:ln>
                  <a:solidFill>
                    <a:prstClr val="white"/>
                  </a:solidFill>
                  <a:effectLst/>
                  <a:uLnTx/>
                  <a:uFillTx/>
                  <a:latin typeface="Krub"/>
                  <a:ea typeface="+mn-ea"/>
                  <a:cs typeface="Arial"/>
                  <a:sym typeface="Arial"/>
                </a:rPr>
                <a:t> </a:t>
              </a:r>
              <a:r>
                <a:rPr kumimoji="0" lang="en-IN" sz="1400" b="0" i="0" u="none" strike="noStrike" kern="0" cap="none" spc="-10" normalizeH="0" baseline="0" noProof="0" dirty="0" err="1">
                  <a:ln>
                    <a:noFill/>
                  </a:ln>
                  <a:solidFill>
                    <a:prstClr val="white"/>
                  </a:solidFill>
                  <a:effectLst/>
                  <a:uLnTx/>
                  <a:uFillTx/>
                  <a:latin typeface="Krub"/>
                  <a:ea typeface="+mn-ea"/>
                  <a:cs typeface="Arial"/>
                  <a:sym typeface="Arial"/>
                </a:rPr>
                <a:t>Rituximab</a:t>
              </a:r>
              <a:r>
                <a:rPr kumimoji="0" lang="en-IN" sz="1400" b="0" i="0" u="none" strike="noStrike" kern="0" cap="none" spc="-15" normalizeH="0" baseline="24305" noProof="0" dirty="0" err="1">
                  <a:ln>
                    <a:noFill/>
                  </a:ln>
                  <a:solidFill>
                    <a:prstClr val="white"/>
                  </a:solidFill>
                  <a:effectLst/>
                  <a:uLnTx/>
                  <a:uFillTx/>
                  <a:latin typeface="Krub"/>
                  <a:ea typeface="+mn-ea"/>
                  <a:cs typeface="Arial"/>
                  <a:sym typeface="Arial"/>
                </a:rPr>
                <a:t>a</a:t>
              </a:r>
              <a:endParaRPr kumimoji="0" lang="en-IN" sz="1400" b="0" i="0" u="none" strike="noStrike" kern="0" cap="none" spc="0" normalizeH="0" baseline="24305" noProof="0" dirty="0">
                <a:ln>
                  <a:noFill/>
                </a:ln>
                <a:solidFill>
                  <a:prstClr val="white"/>
                </a:solidFill>
                <a:effectLst/>
                <a:uLnTx/>
                <a:uFillTx/>
                <a:latin typeface="Krub"/>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err="1">
                  <a:ln>
                    <a:noFill/>
                  </a:ln>
                  <a:solidFill>
                    <a:prstClr val="white"/>
                  </a:solidFill>
                  <a:effectLst/>
                  <a:uLnTx/>
                  <a:uFillTx/>
                  <a:latin typeface="Krub"/>
                  <a:ea typeface="+mn-ea"/>
                  <a:cs typeface="Arial"/>
                  <a:sym typeface="Arial"/>
                </a:rPr>
                <a:t>Bendamustine</a:t>
              </a:r>
              <a:r>
                <a:rPr kumimoji="0" lang="en-IN" sz="1400" b="0" i="0" u="none" strike="noStrike" kern="0" cap="none" spc="-30" normalizeH="0" baseline="0" noProof="0" dirty="0">
                  <a:ln>
                    <a:noFill/>
                  </a:ln>
                  <a:solidFill>
                    <a:prstClr val="white"/>
                  </a:solidFill>
                  <a:effectLst/>
                  <a:uLnTx/>
                  <a:uFillTx/>
                  <a:latin typeface="Krub"/>
                  <a:ea typeface="+mn-ea"/>
                  <a:cs typeface="Arial"/>
                  <a:sym typeface="Arial"/>
                </a:rPr>
                <a:t> </a:t>
              </a:r>
              <a:r>
                <a:rPr kumimoji="0" lang="en-IN" sz="1400" b="0" i="0" u="none" strike="noStrike" kern="0" cap="none" spc="0" normalizeH="0" baseline="0" noProof="0" dirty="0">
                  <a:ln>
                    <a:noFill/>
                  </a:ln>
                  <a:solidFill>
                    <a:prstClr val="white"/>
                  </a:solidFill>
                  <a:effectLst/>
                  <a:uLnTx/>
                  <a:uFillTx/>
                  <a:latin typeface="Krub"/>
                  <a:ea typeface="+mn-ea"/>
                  <a:cs typeface="Arial"/>
                  <a:sym typeface="Arial"/>
                </a:rPr>
                <a:t>+</a:t>
              </a:r>
              <a:r>
                <a:rPr kumimoji="0" lang="en-IN" sz="1400" b="0" i="0" u="none" strike="noStrike" kern="0" cap="none" spc="-45" normalizeH="0" baseline="0" noProof="0" dirty="0">
                  <a:ln>
                    <a:noFill/>
                  </a:ln>
                  <a:solidFill>
                    <a:prstClr val="white"/>
                  </a:solidFill>
                  <a:effectLst/>
                  <a:uLnTx/>
                  <a:uFillTx/>
                  <a:latin typeface="Krub"/>
                  <a:ea typeface="+mn-ea"/>
                  <a:cs typeface="Arial"/>
                  <a:sym typeface="Arial"/>
                </a:rPr>
                <a:t> </a:t>
              </a:r>
              <a:r>
                <a:rPr kumimoji="0" lang="en-IN" sz="1400" b="0" i="0" u="none" strike="noStrike" kern="0" cap="none" spc="-10" normalizeH="0" baseline="0" noProof="0" dirty="0" err="1">
                  <a:ln>
                    <a:noFill/>
                  </a:ln>
                  <a:solidFill>
                    <a:prstClr val="white"/>
                  </a:solidFill>
                  <a:effectLst/>
                  <a:uLnTx/>
                  <a:uFillTx/>
                  <a:latin typeface="Krub"/>
                  <a:ea typeface="+mn-ea"/>
                  <a:cs typeface="Arial"/>
                  <a:sym typeface="Arial"/>
                </a:rPr>
                <a:t>Rituximab</a:t>
              </a:r>
              <a:r>
                <a:rPr kumimoji="0" lang="en-IN" sz="1400" b="0" i="0" u="none" strike="noStrike" kern="0" cap="none" spc="-15" normalizeH="0" baseline="24305" noProof="0" dirty="0" err="1">
                  <a:ln>
                    <a:noFill/>
                  </a:ln>
                  <a:solidFill>
                    <a:prstClr val="white"/>
                  </a:solidFill>
                  <a:effectLst/>
                  <a:uLnTx/>
                  <a:uFillTx/>
                  <a:latin typeface="Krub"/>
                  <a:ea typeface="+mn-ea"/>
                  <a:cs typeface="Arial"/>
                  <a:sym typeface="Arial"/>
                </a:rPr>
                <a:t>b,c</a:t>
              </a:r>
              <a:endParaRPr kumimoji="0" lang="en-IN" sz="1400" b="0" i="0" u="none" strike="noStrike" kern="0" cap="none" spc="0" normalizeH="0" baseline="24305" noProof="0" dirty="0">
                <a:ln>
                  <a:noFill/>
                </a:ln>
                <a:solidFill>
                  <a:prstClr val="white"/>
                </a:solidFill>
                <a:effectLst/>
                <a:uLnTx/>
                <a:uFillTx/>
                <a:latin typeface="Krub"/>
                <a:ea typeface="+mn-ea"/>
                <a:cs typeface="Arial"/>
                <a:sym typeface="Arial"/>
              </a:endParaRPr>
            </a:p>
          </p:txBody>
        </p:sp>
      </p:grpSp>
      <p:sp>
        <p:nvSpPr>
          <p:cNvPr id="51" name="object 18">
            <a:extLst>
              <a:ext uri="{FF2B5EF4-FFF2-40B4-BE49-F238E27FC236}">
                <a16:creationId xmlns:a16="http://schemas.microsoft.com/office/drawing/2014/main" id="{8649A3A6-778D-4FE4-B42A-4FFB83133288}"/>
              </a:ext>
            </a:extLst>
          </p:cNvPr>
          <p:cNvSpPr/>
          <p:nvPr/>
        </p:nvSpPr>
        <p:spPr>
          <a:xfrm>
            <a:off x="10127224" y="1453789"/>
            <a:ext cx="643890" cy="1571625"/>
          </a:xfrm>
          <a:custGeom>
            <a:avLst/>
            <a:gdLst/>
            <a:ahLst/>
            <a:cxnLst/>
            <a:rect l="l" t="t" r="r" b="b"/>
            <a:pathLst>
              <a:path w="643890" h="2326640">
                <a:moveTo>
                  <a:pt x="643610" y="1106106"/>
                </a:moveTo>
                <a:lnTo>
                  <a:pt x="643420" y="1116723"/>
                </a:lnTo>
                <a:lnTo>
                  <a:pt x="643343" y="1073721"/>
                </a:lnTo>
                <a:lnTo>
                  <a:pt x="642874" y="1060005"/>
                </a:lnTo>
                <a:lnTo>
                  <a:pt x="642874" y="1148943"/>
                </a:lnTo>
                <a:lnTo>
                  <a:pt x="642594" y="1166215"/>
                </a:lnTo>
                <a:lnTo>
                  <a:pt x="642035" y="1177023"/>
                </a:lnTo>
                <a:lnTo>
                  <a:pt x="642874" y="1148943"/>
                </a:lnTo>
                <a:lnTo>
                  <a:pt x="642874" y="1060005"/>
                </a:lnTo>
                <a:lnTo>
                  <a:pt x="641438" y="1018082"/>
                </a:lnTo>
                <a:lnTo>
                  <a:pt x="637794" y="963079"/>
                </a:lnTo>
                <a:lnTo>
                  <a:pt x="632434" y="908824"/>
                </a:lnTo>
                <a:lnTo>
                  <a:pt x="625411" y="855383"/>
                </a:lnTo>
                <a:lnTo>
                  <a:pt x="616762" y="802843"/>
                </a:lnTo>
                <a:lnTo>
                  <a:pt x="606513" y="751319"/>
                </a:lnTo>
                <a:lnTo>
                  <a:pt x="594715" y="700862"/>
                </a:lnTo>
                <a:lnTo>
                  <a:pt x="581393" y="651598"/>
                </a:lnTo>
                <a:lnTo>
                  <a:pt x="566610" y="603605"/>
                </a:lnTo>
                <a:lnTo>
                  <a:pt x="550379" y="556958"/>
                </a:lnTo>
                <a:lnTo>
                  <a:pt x="532752" y="511746"/>
                </a:lnTo>
                <a:lnTo>
                  <a:pt x="513778" y="468083"/>
                </a:lnTo>
                <a:lnTo>
                  <a:pt x="493471" y="426034"/>
                </a:lnTo>
                <a:lnTo>
                  <a:pt x="471881" y="385699"/>
                </a:lnTo>
                <a:lnTo>
                  <a:pt x="449059" y="347167"/>
                </a:lnTo>
                <a:lnTo>
                  <a:pt x="425018" y="310527"/>
                </a:lnTo>
                <a:lnTo>
                  <a:pt x="399821" y="275856"/>
                </a:lnTo>
                <a:lnTo>
                  <a:pt x="373494" y="243268"/>
                </a:lnTo>
                <a:lnTo>
                  <a:pt x="346075" y="212826"/>
                </a:lnTo>
                <a:lnTo>
                  <a:pt x="317614" y="184632"/>
                </a:lnTo>
                <a:lnTo>
                  <a:pt x="288137" y="158762"/>
                </a:lnTo>
                <a:lnTo>
                  <a:pt x="257695" y="135331"/>
                </a:lnTo>
                <a:lnTo>
                  <a:pt x="194043" y="96088"/>
                </a:lnTo>
                <a:lnTo>
                  <a:pt x="160909" y="80454"/>
                </a:lnTo>
                <a:lnTo>
                  <a:pt x="160909" y="0"/>
                </a:lnTo>
                <a:lnTo>
                  <a:pt x="0" y="127266"/>
                </a:lnTo>
                <a:lnTo>
                  <a:pt x="160909" y="321805"/>
                </a:lnTo>
                <a:lnTo>
                  <a:pt x="160909" y="241350"/>
                </a:lnTo>
                <a:lnTo>
                  <a:pt x="195262" y="257619"/>
                </a:lnTo>
                <a:lnTo>
                  <a:pt x="228739" y="276834"/>
                </a:lnTo>
                <a:lnTo>
                  <a:pt x="261277" y="298869"/>
                </a:lnTo>
                <a:lnTo>
                  <a:pt x="292849" y="323646"/>
                </a:lnTo>
                <a:lnTo>
                  <a:pt x="323380" y="351053"/>
                </a:lnTo>
                <a:lnTo>
                  <a:pt x="352844" y="381012"/>
                </a:lnTo>
                <a:lnTo>
                  <a:pt x="381190" y="413423"/>
                </a:lnTo>
                <a:lnTo>
                  <a:pt x="408355" y="448183"/>
                </a:lnTo>
                <a:lnTo>
                  <a:pt x="434289" y="485190"/>
                </a:lnTo>
                <a:lnTo>
                  <a:pt x="458965" y="524370"/>
                </a:lnTo>
                <a:lnTo>
                  <a:pt x="482307" y="565607"/>
                </a:lnTo>
                <a:lnTo>
                  <a:pt x="504291" y="608825"/>
                </a:lnTo>
                <a:lnTo>
                  <a:pt x="524852" y="653897"/>
                </a:lnTo>
                <a:lnTo>
                  <a:pt x="543953" y="700760"/>
                </a:lnTo>
                <a:lnTo>
                  <a:pt x="561530" y="749300"/>
                </a:lnTo>
                <a:lnTo>
                  <a:pt x="577545" y="799414"/>
                </a:lnTo>
                <a:lnTo>
                  <a:pt x="591947" y="851027"/>
                </a:lnTo>
                <a:lnTo>
                  <a:pt x="604697" y="904024"/>
                </a:lnTo>
                <a:lnTo>
                  <a:pt x="615721" y="958329"/>
                </a:lnTo>
                <a:lnTo>
                  <a:pt x="624992" y="1013828"/>
                </a:lnTo>
                <a:lnTo>
                  <a:pt x="632447" y="1070432"/>
                </a:lnTo>
                <a:lnTo>
                  <a:pt x="638060" y="1128039"/>
                </a:lnTo>
                <a:lnTo>
                  <a:pt x="641642" y="1184821"/>
                </a:lnTo>
                <a:lnTo>
                  <a:pt x="639572" y="1225448"/>
                </a:lnTo>
                <a:lnTo>
                  <a:pt x="634606" y="1283716"/>
                </a:lnTo>
                <a:lnTo>
                  <a:pt x="627748" y="1340916"/>
                </a:lnTo>
                <a:lnTo>
                  <a:pt x="619048" y="1396974"/>
                </a:lnTo>
                <a:lnTo>
                  <a:pt x="608558" y="1451787"/>
                </a:lnTo>
                <a:lnTo>
                  <a:pt x="596353" y="1505280"/>
                </a:lnTo>
                <a:lnTo>
                  <a:pt x="582460" y="1557362"/>
                </a:lnTo>
                <a:lnTo>
                  <a:pt x="566953" y="1607934"/>
                </a:lnTo>
                <a:lnTo>
                  <a:pt x="549884" y="1656905"/>
                </a:lnTo>
                <a:lnTo>
                  <a:pt x="531291" y="1704200"/>
                </a:lnTo>
                <a:lnTo>
                  <a:pt x="511238" y="1749704"/>
                </a:lnTo>
                <a:lnTo>
                  <a:pt x="489788" y="1793367"/>
                </a:lnTo>
                <a:lnTo>
                  <a:pt x="466991" y="1835061"/>
                </a:lnTo>
                <a:lnTo>
                  <a:pt x="442899" y="1874723"/>
                </a:lnTo>
                <a:lnTo>
                  <a:pt x="417563" y="1912251"/>
                </a:lnTo>
                <a:lnTo>
                  <a:pt x="391045" y="1947557"/>
                </a:lnTo>
                <a:lnTo>
                  <a:pt x="363385" y="1980552"/>
                </a:lnTo>
                <a:lnTo>
                  <a:pt x="334657" y="2011146"/>
                </a:lnTo>
                <a:lnTo>
                  <a:pt x="304901" y="2039251"/>
                </a:lnTo>
                <a:lnTo>
                  <a:pt x="274167" y="2064778"/>
                </a:lnTo>
                <a:lnTo>
                  <a:pt x="242531" y="2087626"/>
                </a:lnTo>
                <a:lnTo>
                  <a:pt x="210032" y="2107730"/>
                </a:lnTo>
                <a:lnTo>
                  <a:pt x="142671" y="2139302"/>
                </a:lnTo>
                <a:lnTo>
                  <a:pt x="72517" y="2158771"/>
                </a:lnTo>
                <a:lnTo>
                  <a:pt x="0" y="2165413"/>
                </a:lnTo>
                <a:lnTo>
                  <a:pt x="0" y="2326322"/>
                </a:lnTo>
                <a:lnTo>
                  <a:pt x="72517" y="2319680"/>
                </a:lnTo>
                <a:lnTo>
                  <a:pt x="142671" y="2300211"/>
                </a:lnTo>
                <a:lnTo>
                  <a:pt x="210032" y="2268639"/>
                </a:lnTo>
                <a:lnTo>
                  <a:pt x="242531" y="2248535"/>
                </a:lnTo>
                <a:lnTo>
                  <a:pt x="274167" y="2225687"/>
                </a:lnTo>
                <a:lnTo>
                  <a:pt x="304901" y="2200160"/>
                </a:lnTo>
                <a:lnTo>
                  <a:pt x="334657" y="2172055"/>
                </a:lnTo>
                <a:lnTo>
                  <a:pt x="363385" y="2141461"/>
                </a:lnTo>
                <a:lnTo>
                  <a:pt x="391045" y="2108466"/>
                </a:lnTo>
                <a:lnTo>
                  <a:pt x="417563" y="2073160"/>
                </a:lnTo>
                <a:lnTo>
                  <a:pt x="442899" y="2035632"/>
                </a:lnTo>
                <a:lnTo>
                  <a:pt x="466991" y="1995970"/>
                </a:lnTo>
                <a:lnTo>
                  <a:pt x="489788" y="1954276"/>
                </a:lnTo>
                <a:lnTo>
                  <a:pt x="511238" y="1910613"/>
                </a:lnTo>
                <a:lnTo>
                  <a:pt x="531291" y="1865109"/>
                </a:lnTo>
                <a:lnTo>
                  <a:pt x="549884" y="1817814"/>
                </a:lnTo>
                <a:lnTo>
                  <a:pt x="566953" y="1768843"/>
                </a:lnTo>
                <a:lnTo>
                  <a:pt x="582460" y="1718271"/>
                </a:lnTo>
                <a:lnTo>
                  <a:pt x="596353" y="1666189"/>
                </a:lnTo>
                <a:lnTo>
                  <a:pt x="608558" y="1612696"/>
                </a:lnTo>
                <a:lnTo>
                  <a:pt x="619048" y="1557883"/>
                </a:lnTo>
                <a:lnTo>
                  <a:pt x="627748" y="1501825"/>
                </a:lnTo>
                <a:lnTo>
                  <a:pt x="634606" y="1444625"/>
                </a:lnTo>
                <a:lnTo>
                  <a:pt x="639572" y="1386357"/>
                </a:lnTo>
                <a:lnTo>
                  <a:pt x="642594" y="1327124"/>
                </a:lnTo>
                <a:lnTo>
                  <a:pt x="643610" y="1267015"/>
                </a:lnTo>
                <a:lnTo>
                  <a:pt x="643610" y="1106106"/>
                </a:lnTo>
                <a:close/>
              </a:path>
            </a:pathLst>
          </a:custGeom>
          <a:solidFill>
            <a:schemeClr val="bg1">
              <a:lumMod val="8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Krub"/>
              <a:ea typeface="+mn-ea"/>
              <a:cs typeface="Arial"/>
              <a:sym typeface="Arial"/>
            </a:endParaRPr>
          </a:p>
        </p:txBody>
      </p:sp>
      <p:cxnSp>
        <p:nvCxnSpPr>
          <p:cNvPr id="52" name="Straight Arrow Connector 51">
            <a:extLst>
              <a:ext uri="{FF2B5EF4-FFF2-40B4-BE49-F238E27FC236}">
                <a16:creationId xmlns:a16="http://schemas.microsoft.com/office/drawing/2014/main" id="{22691A33-C6D2-44EC-B630-57D15A7D74E6}"/>
              </a:ext>
            </a:extLst>
          </p:cNvPr>
          <p:cNvCxnSpPr>
            <a:cxnSpLocks/>
            <a:stCxn id="33" idx="3"/>
            <a:endCxn id="48" idx="2"/>
          </p:cNvCxnSpPr>
          <p:nvPr/>
        </p:nvCxnSpPr>
        <p:spPr>
          <a:xfrm>
            <a:off x="2533460" y="2239602"/>
            <a:ext cx="1685790" cy="0"/>
          </a:xfrm>
          <a:prstGeom prst="straightConnector1">
            <a:avLst/>
          </a:prstGeom>
          <a:ln w="127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0FAF316-C089-427A-AFEB-3EDF339A05B1}"/>
              </a:ext>
            </a:extLst>
          </p:cNvPr>
          <p:cNvCxnSpPr>
            <a:cxnSpLocks/>
            <a:stCxn id="48" idx="0"/>
            <a:endCxn id="49" idx="1"/>
          </p:cNvCxnSpPr>
          <p:nvPr/>
        </p:nvCxnSpPr>
        <p:spPr>
          <a:xfrm rot="5400000" flipH="1" flipV="1">
            <a:off x="5115785" y="1148731"/>
            <a:ext cx="196877" cy="1248900"/>
          </a:xfrm>
          <a:prstGeom prst="bentConnector2">
            <a:avLst/>
          </a:prstGeom>
          <a:ln w="127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5">
            <a:extLst>
              <a:ext uri="{FF2B5EF4-FFF2-40B4-BE49-F238E27FC236}">
                <a16:creationId xmlns:a16="http://schemas.microsoft.com/office/drawing/2014/main" id="{CDE8F35B-02C1-4830-BFDD-DE100E2E484E}"/>
              </a:ext>
            </a:extLst>
          </p:cNvPr>
          <p:cNvCxnSpPr>
            <a:cxnSpLocks/>
            <a:stCxn id="48" idx="4"/>
            <a:endCxn id="50" idx="1"/>
          </p:cNvCxnSpPr>
          <p:nvPr/>
        </p:nvCxnSpPr>
        <p:spPr>
          <a:xfrm rot="16200000" flipH="1">
            <a:off x="5115785" y="2081572"/>
            <a:ext cx="196876" cy="1248900"/>
          </a:xfrm>
          <a:prstGeom prst="bentConnector2">
            <a:avLst/>
          </a:prstGeom>
          <a:ln w="127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object 21"/>
          <p:cNvSpPr txBox="1"/>
          <p:nvPr/>
        </p:nvSpPr>
        <p:spPr>
          <a:xfrm>
            <a:off x="9899014" y="1929355"/>
            <a:ext cx="2026285" cy="638174"/>
          </a:xfrm>
          <a:prstGeom prst="rect">
            <a:avLst/>
          </a:prstGeom>
          <a:solidFill>
            <a:schemeClr val="bg1"/>
          </a:solidFill>
        </p:spPr>
        <p:txBody>
          <a:bodyPr vert="horz" wrap="square" lIns="0" tIns="13335" rIns="0" bIns="0" rtlCol="0" anchor="ctr">
            <a:noAutofit/>
          </a:bodyPr>
          <a:lstStyle/>
          <a:p>
            <a:pPr marL="38100" marR="30480" lvl="0" indent="152400" algn="l" defTabSz="914400" rtl="0" eaLnBrk="1" fontAlgn="auto" latinLnBrk="0" hangingPunct="1">
              <a:lnSpc>
                <a:spcPct val="100000"/>
              </a:lnSpc>
              <a:spcBef>
                <a:spcPts val="105"/>
              </a:spcBef>
              <a:spcAft>
                <a:spcPts val="0"/>
              </a:spcAft>
              <a:buClr>
                <a:srgbClr val="000000"/>
              </a:buClr>
              <a:buSzTx/>
              <a:buFont typeface="Arial"/>
              <a:buNone/>
              <a:tabLst/>
              <a:defRPr/>
            </a:pPr>
            <a:r>
              <a:rPr kumimoji="0" sz="1400" b="1" i="0" u="none" strike="noStrike" kern="0" cap="none" spc="0" normalizeH="0" baseline="0" noProof="0">
                <a:ln>
                  <a:noFill/>
                </a:ln>
                <a:solidFill>
                  <a:srgbClr val="000000"/>
                </a:solidFill>
                <a:effectLst/>
                <a:uLnTx/>
                <a:uFillTx/>
                <a:latin typeface="Krub"/>
                <a:ea typeface="+mn-ea"/>
                <a:cs typeface="Arial"/>
                <a:sym typeface="Arial"/>
              </a:rPr>
              <a:t>Optional</a:t>
            </a:r>
            <a:r>
              <a:rPr kumimoji="0" sz="1400" b="1" i="0" u="none" strike="noStrike" kern="0" cap="none" spc="-65" normalizeH="0" baseline="0" noProof="0">
                <a:ln>
                  <a:noFill/>
                </a:ln>
                <a:solidFill>
                  <a:srgbClr val="000000"/>
                </a:solidFill>
                <a:effectLst/>
                <a:uLnTx/>
                <a:uFillTx/>
                <a:latin typeface="Krub"/>
                <a:ea typeface="+mn-ea"/>
                <a:cs typeface="Arial"/>
                <a:sym typeface="Arial"/>
              </a:rPr>
              <a:t> </a:t>
            </a:r>
            <a:r>
              <a:rPr kumimoji="0" sz="1400" b="1" i="0" u="none" strike="noStrike" kern="0" cap="none" spc="-10" normalizeH="0" baseline="0" noProof="0">
                <a:ln>
                  <a:noFill/>
                </a:ln>
                <a:solidFill>
                  <a:srgbClr val="000000"/>
                </a:solidFill>
                <a:effectLst/>
                <a:uLnTx/>
                <a:uFillTx/>
                <a:latin typeface="Krub"/>
                <a:ea typeface="+mn-ea"/>
                <a:cs typeface="Arial"/>
                <a:sym typeface="Arial"/>
              </a:rPr>
              <a:t>Crossover </a:t>
            </a:r>
            <a:r>
              <a:rPr kumimoji="0" sz="1400" b="1" i="0" u="none" strike="noStrike" kern="0" cap="none" spc="0" normalizeH="0" baseline="0" noProof="0">
                <a:ln>
                  <a:noFill/>
                </a:ln>
                <a:solidFill>
                  <a:srgbClr val="000000"/>
                </a:solidFill>
                <a:effectLst/>
                <a:uLnTx/>
                <a:uFillTx/>
                <a:latin typeface="Krub"/>
                <a:ea typeface="+mn-ea"/>
                <a:cs typeface="Arial"/>
                <a:sym typeface="Arial"/>
              </a:rPr>
              <a:t>(PD</a:t>
            </a:r>
            <a:r>
              <a:rPr kumimoji="0" sz="1400" b="1" i="0" u="none" strike="noStrike" kern="0" cap="none" spc="-40"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confirmed</a:t>
            </a:r>
            <a:r>
              <a:rPr kumimoji="0" sz="1400" b="1" i="0" u="none" strike="noStrike" kern="0" cap="none" spc="-55" normalizeH="0" baseline="0" noProof="0">
                <a:ln>
                  <a:noFill/>
                </a:ln>
                <a:solidFill>
                  <a:srgbClr val="000000"/>
                </a:solidFill>
                <a:effectLst/>
                <a:uLnTx/>
                <a:uFillTx/>
                <a:latin typeface="Krub"/>
                <a:ea typeface="+mn-ea"/>
                <a:cs typeface="Arial"/>
                <a:sym typeface="Arial"/>
              </a:rPr>
              <a:t> </a:t>
            </a:r>
            <a:r>
              <a:rPr kumimoji="0" sz="1400" b="1" i="0" u="none" strike="noStrike" kern="0" cap="none" spc="0" normalizeH="0" baseline="0" noProof="0">
                <a:ln>
                  <a:noFill/>
                </a:ln>
                <a:solidFill>
                  <a:srgbClr val="000000"/>
                </a:solidFill>
                <a:effectLst/>
                <a:uLnTx/>
                <a:uFillTx/>
                <a:latin typeface="Krub"/>
                <a:ea typeface="+mn-ea"/>
                <a:cs typeface="Arial"/>
                <a:sym typeface="Arial"/>
              </a:rPr>
              <a:t>by</a:t>
            </a:r>
            <a:r>
              <a:rPr kumimoji="0" sz="1400" b="1" i="0" u="none" strike="noStrike" kern="0" cap="none" spc="-30" normalizeH="0" baseline="0" noProof="0">
                <a:ln>
                  <a:noFill/>
                </a:ln>
                <a:solidFill>
                  <a:srgbClr val="000000"/>
                </a:solidFill>
                <a:effectLst/>
                <a:uLnTx/>
                <a:uFillTx/>
                <a:latin typeface="Krub"/>
                <a:ea typeface="+mn-ea"/>
                <a:cs typeface="Arial"/>
                <a:sym typeface="Arial"/>
              </a:rPr>
              <a:t> </a:t>
            </a:r>
            <a:r>
              <a:rPr kumimoji="0" sz="1400" b="1" i="0" u="none" strike="noStrike" kern="0" cap="none" spc="-10" normalizeH="0" baseline="0" noProof="0">
                <a:ln>
                  <a:noFill/>
                </a:ln>
                <a:solidFill>
                  <a:srgbClr val="000000"/>
                </a:solidFill>
                <a:effectLst/>
                <a:uLnTx/>
                <a:uFillTx/>
                <a:latin typeface="Krub"/>
                <a:ea typeface="+mn-ea"/>
                <a:cs typeface="Arial"/>
                <a:sym typeface="Arial"/>
              </a:rPr>
              <a:t>IRC)</a:t>
            </a:r>
            <a:r>
              <a:rPr kumimoji="0" sz="1400" b="0" i="0" u="none" strike="noStrike" kern="0" cap="none" spc="-15" normalizeH="0" baseline="24691" noProof="0">
                <a:ln>
                  <a:noFill/>
                </a:ln>
                <a:solidFill>
                  <a:srgbClr val="000000"/>
                </a:solidFill>
                <a:effectLst/>
                <a:uLnTx/>
                <a:uFillTx/>
                <a:latin typeface="Krub"/>
                <a:ea typeface="+mn-ea"/>
                <a:cs typeface="Arial"/>
                <a:sym typeface="Arial"/>
              </a:rPr>
              <a:t>d</a:t>
            </a:r>
            <a:endParaRPr kumimoji="0" sz="1400" b="0" i="0" u="none" strike="noStrike" kern="0" cap="none" spc="0" normalizeH="0" baseline="24691" noProof="0">
              <a:ln>
                <a:noFill/>
              </a:ln>
              <a:solidFill>
                <a:srgbClr val="000000"/>
              </a:solidFill>
              <a:effectLst/>
              <a:uLnTx/>
              <a:uFillTx/>
              <a:latin typeface="Krub"/>
              <a:ea typeface="+mn-ea"/>
              <a:cs typeface="Arial"/>
              <a:sym typeface="Arial"/>
            </a:endParaRPr>
          </a:p>
        </p:txBody>
      </p:sp>
      <p:cxnSp>
        <p:nvCxnSpPr>
          <p:cNvPr id="79" name="Straight Connector 78">
            <a:extLst>
              <a:ext uri="{FF2B5EF4-FFF2-40B4-BE49-F238E27FC236}">
                <a16:creationId xmlns:a16="http://schemas.microsoft.com/office/drawing/2014/main" id="{6D6626AE-19E1-409F-A126-22EB96D131EE}"/>
              </a:ext>
            </a:extLst>
          </p:cNvPr>
          <p:cNvCxnSpPr>
            <a:cxnSpLocks/>
          </p:cNvCxnSpPr>
          <p:nvPr/>
        </p:nvCxnSpPr>
        <p:spPr>
          <a:xfrm>
            <a:off x="5455453" y="3915950"/>
            <a:ext cx="0" cy="1433726"/>
          </a:xfrm>
          <a:prstGeom prst="line">
            <a:avLst/>
          </a:prstGeom>
          <a:ln w="63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6903E0-F9B6-472E-9B0C-20D41CBA18E7}"/>
              </a:ext>
            </a:extLst>
          </p:cNvPr>
          <p:cNvSpPr txBox="1"/>
          <p:nvPr/>
        </p:nvSpPr>
        <p:spPr>
          <a:xfrm>
            <a:off x="502920" y="6481583"/>
            <a:ext cx="68671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Krub"/>
                <a:ea typeface="+mn-ea"/>
                <a:cs typeface="Arial"/>
                <a:sym typeface="Arial"/>
              </a:rPr>
              <a:t>Sharman et. al. ASH 2024. Abstract 886.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25237411-FEE4-4D15-9C95-193645B2DC01}"/>
              </a:ext>
            </a:extLst>
          </p:cNvPr>
          <p:cNvGraphicFramePr>
            <a:graphicFrameLocks noGrp="1"/>
          </p:cNvGraphicFramePr>
          <p:nvPr/>
        </p:nvGraphicFramePr>
        <p:xfrm>
          <a:off x="295274" y="5187806"/>
          <a:ext cx="9123053" cy="713123"/>
        </p:xfrm>
        <a:graphic>
          <a:graphicData uri="http://schemas.openxmlformats.org/drawingml/2006/table">
            <a:tbl>
              <a:tblPr>
                <a:tableStyleId>{5C22544A-7EE6-4342-B048-85BDC9FD1C3A}</a:tableStyleId>
              </a:tblPr>
              <a:tblGrid>
                <a:gridCol w="717449">
                  <a:extLst>
                    <a:ext uri="{9D8B030D-6E8A-4147-A177-3AD203B41FA5}">
                      <a16:colId xmlns:a16="http://schemas.microsoft.com/office/drawing/2014/main" val="1118689753"/>
                    </a:ext>
                  </a:extLst>
                </a:gridCol>
                <a:gridCol w="466978">
                  <a:extLst>
                    <a:ext uri="{9D8B030D-6E8A-4147-A177-3AD203B41FA5}">
                      <a16:colId xmlns:a16="http://schemas.microsoft.com/office/drawing/2014/main" val="3191418099"/>
                    </a:ext>
                  </a:extLst>
                </a:gridCol>
                <a:gridCol w="466978">
                  <a:extLst>
                    <a:ext uri="{9D8B030D-6E8A-4147-A177-3AD203B41FA5}">
                      <a16:colId xmlns:a16="http://schemas.microsoft.com/office/drawing/2014/main" val="321463079"/>
                    </a:ext>
                  </a:extLst>
                </a:gridCol>
                <a:gridCol w="466978">
                  <a:extLst>
                    <a:ext uri="{9D8B030D-6E8A-4147-A177-3AD203B41FA5}">
                      <a16:colId xmlns:a16="http://schemas.microsoft.com/office/drawing/2014/main" val="2160581375"/>
                    </a:ext>
                  </a:extLst>
                </a:gridCol>
                <a:gridCol w="466978">
                  <a:extLst>
                    <a:ext uri="{9D8B030D-6E8A-4147-A177-3AD203B41FA5}">
                      <a16:colId xmlns:a16="http://schemas.microsoft.com/office/drawing/2014/main" val="1954060477"/>
                    </a:ext>
                  </a:extLst>
                </a:gridCol>
                <a:gridCol w="466978">
                  <a:extLst>
                    <a:ext uri="{9D8B030D-6E8A-4147-A177-3AD203B41FA5}">
                      <a16:colId xmlns:a16="http://schemas.microsoft.com/office/drawing/2014/main" val="873333190"/>
                    </a:ext>
                  </a:extLst>
                </a:gridCol>
                <a:gridCol w="466978">
                  <a:extLst>
                    <a:ext uri="{9D8B030D-6E8A-4147-A177-3AD203B41FA5}">
                      <a16:colId xmlns:a16="http://schemas.microsoft.com/office/drawing/2014/main" val="541614543"/>
                    </a:ext>
                  </a:extLst>
                </a:gridCol>
                <a:gridCol w="466978">
                  <a:extLst>
                    <a:ext uri="{9D8B030D-6E8A-4147-A177-3AD203B41FA5}">
                      <a16:colId xmlns:a16="http://schemas.microsoft.com/office/drawing/2014/main" val="348345308"/>
                    </a:ext>
                  </a:extLst>
                </a:gridCol>
                <a:gridCol w="466978">
                  <a:extLst>
                    <a:ext uri="{9D8B030D-6E8A-4147-A177-3AD203B41FA5}">
                      <a16:colId xmlns:a16="http://schemas.microsoft.com/office/drawing/2014/main" val="3892855989"/>
                    </a:ext>
                  </a:extLst>
                </a:gridCol>
                <a:gridCol w="466978">
                  <a:extLst>
                    <a:ext uri="{9D8B030D-6E8A-4147-A177-3AD203B41FA5}">
                      <a16:colId xmlns:a16="http://schemas.microsoft.com/office/drawing/2014/main" val="1810071292"/>
                    </a:ext>
                  </a:extLst>
                </a:gridCol>
                <a:gridCol w="466978">
                  <a:extLst>
                    <a:ext uri="{9D8B030D-6E8A-4147-A177-3AD203B41FA5}">
                      <a16:colId xmlns:a16="http://schemas.microsoft.com/office/drawing/2014/main" val="3012378435"/>
                    </a:ext>
                  </a:extLst>
                </a:gridCol>
                <a:gridCol w="466978">
                  <a:extLst>
                    <a:ext uri="{9D8B030D-6E8A-4147-A177-3AD203B41FA5}">
                      <a16:colId xmlns:a16="http://schemas.microsoft.com/office/drawing/2014/main" val="3401963768"/>
                    </a:ext>
                  </a:extLst>
                </a:gridCol>
                <a:gridCol w="466978">
                  <a:extLst>
                    <a:ext uri="{9D8B030D-6E8A-4147-A177-3AD203B41FA5}">
                      <a16:colId xmlns:a16="http://schemas.microsoft.com/office/drawing/2014/main" val="2932072650"/>
                    </a:ext>
                  </a:extLst>
                </a:gridCol>
                <a:gridCol w="466978">
                  <a:extLst>
                    <a:ext uri="{9D8B030D-6E8A-4147-A177-3AD203B41FA5}">
                      <a16:colId xmlns:a16="http://schemas.microsoft.com/office/drawing/2014/main" val="3340743"/>
                    </a:ext>
                  </a:extLst>
                </a:gridCol>
                <a:gridCol w="466978">
                  <a:extLst>
                    <a:ext uri="{9D8B030D-6E8A-4147-A177-3AD203B41FA5}">
                      <a16:colId xmlns:a16="http://schemas.microsoft.com/office/drawing/2014/main" val="9088602"/>
                    </a:ext>
                  </a:extLst>
                </a:gridCol>
                <a:gridCol w="466978">
                  <a:extLst>
                    <a:ext uri="{9D8B030D-6E8A-4147-A177-3AD203B41FA5}">
                      <a16:colId xmlns:a16="http://schemas.microsoft.com/office/drawing/2014/main" val="2449228307"/>
                    </a:ext>
                  </a:extLst>
                </a:gridCol>
                <a:gridCol w="466978">
                  <a:extLst>
                    <a:ext uri="{9D8B030D-6E8A-4147-A177-3AD203B41FA5}">
                      <a16:colId xmlns:a16="http://schemas.microsoft.com/office/drawing/2014/main" val="3366149247"/>
                    </a:ext>
                  </a:extLst>
                </a:gridCol>
                <a:gridCol w="466978">
                  <a:extLst>
                    <a:ext uri="{9D8B030D-6E8A-4147-A177-3AD203B41FA5}">
                      <a16:colId xmlns:a16="http://schemas.microsoft.com/office/drawing/2014/main" val="3437117481"/>
                    </a:ext>
                  </a:extLst>
                </a:gridCol>
                <a:gridCol w="466978">
                  <a:extLst>
                    <a:ext uri="{9D8B030D-6E8A-4147-A177-3AD203B41FA5}">
                      <a16:colId xmlns:a16="http://schemas.microsoft.com/office/drawing/2014/main" val="2983167109"/>
                    </a:ext>
                  </a:extLst>
                </a:gridCol>
              </a:tblGrid>
              <a:tr h="210275">
                <a:tc gridSpan="4">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1" u="none" strike="noStrike">
                          <a:effectLst/>
                          <a:latin typeface="+mn-lt"/>
                        </a:rPr>
                        <a:t>Number at risk</a:t>
                      </a:r>
                      <a:endParaRPr lang="en-US" sz="1200" b="1" i="0" u="none" strike="noStrike">
                        <a:solidFill>
                          <a:srgbClr val="000000"/>
                        </a:solidFill>
                        <a:effectLst/>
                        <a:latin typeface="+mn-lt"/>
                      </a:endParaRPr>
                    </a:p>
                  </a:txBody>
                  <a:tcPr marL="0" marR="0" marT="9144" marB="9144"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fontAlgn="ctr"/>
                      <a:endParaRPr lang="en-US" sz="1000" b="0" i="0" u="none" strike="noStrike">
                        <a:solidFill>
                          <a:srgbClr val="EF3339"/>
                        </a:solidFill>
                        <a:effectLst/>
                        <a:latin typeface="Calibri" panose="020F0502020204030204" pitchFamily="34" charset="0"/>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hMerge="1">
                  <a:txBody>
                    <a:bodyPr/>
                    <a:lstStyle/>
                    <a:p>
                      <a:pPr algn="ctr" fontAlgn="ctr"/>
                      <a:endParaRPr lang="en-US" sz="1000" b="0" i="0" u="none" strike="noStrike">
                        <a:solidFill>
                          <a:srgbClr val="EF3339"/>
                        </a:solidFill>
                        <a:effectLst/>
                        <a:latin typeface="Calibri" panose="020F0502020204030204" pitchFamily="34" charset="0"/>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hMerge="1">
                  <a:txBody>
                    <a:bodyPr/>
                    <a:lstStyle/>
                    <a:p>
                      <a:pPr algn="ctr" fontAlgn="ctr"/>
                      <a:endParaRPr lang="en-US" sz="1000" b="0" i="0" u="none" strike="noStrike">
                        <a:solidFill>
                          <a:srgbClr val="EF3339"/>
                        </a:solidFill>
                        <a:effectLst/>
                        <a:latin typeface="Calibri" panose="020F0502020204030204" pitchFamily="34" charset="0"/>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en-US" sz="1200" b="0" i="0" u="none" strike="noStrike">
                        <a:solidFill>
                          <a:srgbClr val="EF3339"/>
                        </a:solidFill>
                        <a:effectLst/>
                        <a:latin typeface="+mn-lt"/>
                      </a:endParaRP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0202594"/>
                  </a:ext>
                </a:extLst>
              </a:tr>
              <a:tr h="251424">
                <a:tc rowSpan="2">
                  <a:txBody>
                    <a:bodyPr/>
                    <a:lstStyle/>
                    <a:p>
                      <a:pPr algn="l" fontAlgn="ctr"/>
                      <a:endParaRPr lang="en-US" sz="1200" b="1" i="0" u="none" strike="noStrike">
                        <a:solidFill>
                          <a:srgbClr val="000000"/>
                        </a:solidFill>
                        <a:effectLst/>
                        <a:latin typeface="+mn-lt"/>
                      </a:endParaRPr>
                    </a:p>
                  </a:txBody>
                  <a:tcPr marL="0" marR="0" marT="9144" marB="9144"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119</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113</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100</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84</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79</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69</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54</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44</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36</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19</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12</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10</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4</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3</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3</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3</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2</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EF3339"/>
                          </a:solidFill>
                          <a:effectLst/>
                          <a:latin typeface="+mn-lt"/>
                        </a:rPr>
                        <a:t>0</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6079587"/>
                  </a:ext>
                </a:extLst>
              </a:tr>
              <a:tr h="251424">
                <a:tc vMerge="1">
                  <a:txBody>
                    <a:bodyPr/>
                    <a:lstStyle/>
                    <a:p>
                      <a:pPr algn="ctr" fontAlgn="ctr"/>
                      <a:endParaRPr lang="en-US" sz="900" b="0" i="0" u="none" strike="noStrike">
                        <a:solidFill>
                          <a:srgbClr val="000000"/>
                        </a:solidFill>
                        <a:effectLst/>
                        <a:latin typeface="Calibri" panose="020F0502020204030204" pitchFamily="34" charset="0"/>
                      </a:endParaRPr>
                    </a:p>
                  </a:txBody>
                  <a:tcPr marL="0" marR="0" marT="9144" marB="9144" anchor="ctr">
                    <a:noFill/>
                  </a:tcPr>
                </a:tc>
                <a:tc>
                  <a:txBody>
                    <a:bodyPr/>
                    <a:lstStyle/>
                    <a:p>
                      <a:pPr algn="ctr" fontAlgn="ctr"/>
                      <a:r>
                        <a:rPr lang="en-US" sz="1200" b="0" i="0" u="none" strike="noStrike">
                          <a:solidFill>
                            <a:srgbClr val="F88D29"/>
                          </a:solidFill>
                          <a:effectLst/>
                          <a:latin typeface="+mn-lt"/>
                        </a:rPr>
                        <a:t>119</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92</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73</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60</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57</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37</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25</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18</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16</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10</a:t>
                      </a:r>
                    </a:p>
                  </a:txBody>
                  <a:tcPr marL="0" marR="0" marT="9144" marB="9144"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7</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5</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3</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1</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0</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0</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0</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200" b="0" i="0" u="none" strike="noStrike">
                          <a:solidFill>
                            <a:srgbClr val="F88D29"/>
                          </a:solidFill>
                          <a:effectLst/>
                          <a:latin typeface="+mn-lt"/>
                        </a:rPr>
                        <a:t>0</a:t>
                      </a:r>
                    </a:p>
                  </a:txBody>
                  <a:tcPr marL="0" marR="0" marT="9144" marB="9144" anchor="ctr">
                    <a:lnL w="63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2141419"/>
                  </a:ext>
                </a:extLst>
              </a:tr>
            </a:tbl>
          </a:graphicData>
        </a:graphic>
      </p:graphicFrame>
      <p:graphicFrame>
        <p:nvGraphicFramePr>
          <p:cNvPr id="20" name="Shape1_20241210_123145">
            <a:extLst>
              <a:ext uri="{FF2B5EF4-FFF2-40B4-BE49-F238E27FC236}">
                <a16:creationId xmlns:a16="http://schemas.microsoft.com/office/drawing/2014/main" id="{45980082-2EA7-44B9-8F0C-6356A33BC30B}"/>
              </a:ext>
            </a:extLst>
          </p:cNvPr>
          <p:cNvGraphicFramePr/>
          <p:nvPr/>
        </p:nvGraphicFramePr>
        <p:xfrm>
          <a:off x="297710" y="1175412"/>
          <a:ext cx="9062838" cy="4233357"/>
        </p:xfrm>
        <a:graphic>
          <a:graphicData uri="http://schemas.openxmlformats.org/drawingml/2006/chart">
            <c:chart xmlns:c="http://schemas.openxmlformats.org/drawingml/2006/chart" xmlns:r="http://schemas.openxmlformats.org/officeDocument/2006/relationships" r:id="rId2"/>
          </a:graphicData>
        </a:graphic>
      </p:graphicFrame>
      <p:sp>
        <p:nvSpPr>
          <p:cNvPr id="3" name="object 3"/>
          <p:cNvSpPr txBox="1">
            <a:spLocks noGrp="1"/>
          </p:cNvSpPr>
          <p:nvPr>
            <p:ph type="title" idx="4294967295"/>
          </p:nvPr>
        </p:nvSpPr>
        <p:spPr>
          <a:xfrm>
            <a:off x="295275" y="262887"/>
            <a:ext cx="11526260" cy="541880"/>
          </a:xfrm>
        </p:spPr>
        <p:txBody>
          <a:bodyPr vert="horz" wrap="square" lIns="0" tIns="12065" rIns="0" bIns="0" rtlCol="0">
            <a:spAutoFit/>
          </a:bodyPr>
          <a:lstStyle/>
          <a:p>
            <a:pPr algn="ctr"/>
            <a:r>
              <a:rPr lang="en-IN" sz="3800" dirty="0"/>
              <a:t>BRUIN CLL-321: IRC-Assessed Progression-free Survival</a:t>
            </a:r>
          </a:p>
        </p:txBody>
      </p:sp>
      <p:sp>
        <p:nvSpPr>
          <p:cNvPr id="4" name="object 4"/>
          <p:cNvSpPr txBox="1"/>
          <p:nvPr/>
        </p:nvSpPr>
        <p:spPr>
          <a:xfrm>
            <a:off x="6577678" y="2746054"/>
            <a:ext cx="5115560" cy="439031"/>
          </a:xfrm>
          <a:prstGeom prst="rect">
            <a:avLst/>
          </a:prstGeom>
        </p:spPr>
        <p:txBody>
          <a:bodyPr vert="horz" wrap="square" lIns="0" tIns="12700" rIns="0" bIns="0" rtlCol="0">
            <a:spAutoFit/>
          </a:bodyPr>
          <a:lstStyle/>
          <a:p>
            <a:pPr marL="0" marR="5080" lvl="0" indent="0" algn="l" defTabSz="914400" rtl="0" eaLnBrk="1" fontAlgn="auto" latinLnBrk="0" hangingPunct="1">
              <a:lnSpc>
                <a:spcPct val="130800"/>
              </a:lnSpc>
              <a:spcBef>
                <a:spcPts val="100"/>
              </a:spcBef>
              <a:spcAft>
                <a:spcPts val="0"/>
              </a:spcAft>
              <a:buClr>
                <a:srgbClr val="000000"/>
              </a:buClr>
              <a:buSzTx/>
              <a:buFont typeface="Arial"/>
              <a:buNone/>
              <a:tabLst/>
              <a:defRPr/>
            </a:pPr>
            <a:r>
              <a:rPr kumimoji="0" sz="1100" b="1" i="0" u="none" strike="noStrike" kern="0" cap="none" spc="0" normalizeH="0" baseline="0" noProof="0">
                <a:ln>
                  <a:noFill/>
                </a:ln>
                <a:solidFill>
                  <a:srgbClr val="0D0D0D"/>
                </a:solidFill>
                <a:effectLst/>
                <a:uLnTx/>
                <a:uFillTx/>
                <a:latin typeface="Krub"/>
                <a:ea typeface="+mn-ea"/>
                <a:cs typeface="Arial"/>
                <a:sym typeface="Arial"/>
              </a:rPr>
              <a:t>Study</a:t>
            </a:r>
            <a:r>
              <a:rPr kumimoji="0" sz="1100" b="1" i="0" u="none" strike="noStrike" kern="0" cap="none" spc="-25"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met</a:t>
            </a:r>
            <a:r>
              <a:rPr kumimoji="0" sz="1100" b="1" i="0" u="none" strike="noStrike" kern="0" cap="none" spc="-40"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primary</a:t>
            </a:r>
            <a:r>
              <a:rPr kumimoji="0" sz="1100" b="1" i="0" u="none" strike="noStrike" kern="0" cap="none" spc="-45"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endpoint</a:t>
            </a:r>
            <a:r>
              <a:rPr kumimoji="0" sz="1100" b="1" i="0" u="none" strike="noStrike" kern="0" cap="none" spc="-10"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at</a:t>
            </a:r>
            <a:r>
              <a:rPr kumimoji="0" sz="1100" b="1" i="0" u="none" strike="noStrike" kern="0" cap="none" spc="-30"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earlier</a:t>
            </a:r>
            <a:r>
              <a:rPr kumimoji="0" sz="1100" b="1" i="0" u="none" strike="noStrike" kern="0" cap="none" spc="-60"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data</a:t>
            </a:r>
            <a:r>
              <a:rPr kumimoji="0" sz="1100" b="1" i="0" u="none" strike="noStrike" kern="0" cap="none" spc="-35"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cut</a:t>
            </a:r>
            <a:r>
              <a:rPr kumimoji="0" sz="1100" b="1" i="0" u="none" strike="noStrike" kern="0" cap="none" spc="-20" normalizeH="0" baseline="0" noProof="0">
                <a:ln>
                  <a:noFill/>
                </a:ln>
                <a:solidFill>
                  <a:srgbClr val="0D0D0D"/>
                </a:solidFill>
                <a:effectLst/>
                <a:uLnTx/>
                <a:uFillTx/>
                <a:latin typeface="Krub"/>
                <a:ea typeface="+mn-ea"/>
                <a:cs typeface="Arial"/>
                <a:sym typeface="Arial"/>
              </a:rPr>
              <a:t> </a:t>
            </a:r>
            <a:r>
              <a:rPr kumimoji="0" sz="1100" b="1" i="0" u="none" strike="noStrike" kern="0" cap="none" spc="0" normalizeH="0" baseline="0" noProof="0">
                <a:ln>
                  <a:noFill/>
                </a:ln>
                <a:solidFill>
                  <a:srgbClr val="0D0D0D"/>
                </a:solidFill>
                <a:effectLst/>
                <a:uLnTx/>
                <a:uFillTx/>
                <a:latin typeface="Krub"/>
                <a:ea typeface="+mn-ea"/>
                <a:cs typeface="Arial"/>
                <a:sym typeface="Arial"/>
              </a:rPr>
              <a:t>(</a:t>
            </a:r>
            <a:r>
              <a:rPr kumimoji="0" sz="1100" b="1" i="0" u="none" strike="noStrike" kern="0" cap="none" spc="0" normalizeH="0" baseline="0" noProof="0">
                <a:ln>
                  <a:noFill/>
                </a:ln>
                <a:solidFill>
                  <a:srgbClr val="000000"/>
                </a:solidFill>
                <a:effectLst/>
                <a:uLnTx/>
                <a:uFillTx/>
                <a:latin typeface="Krub"/>
                <a:ea typeface="+mn-ea"/>
                <a:cs typeface="Arial"/>
                <a:sym typeface="Arial"/>
              </a:rPr>
              <a:t>Aug</a:t>
            </a:r>
            <a:r>
              <a:rPr kumimoji="0" sz="1100" b="1" i="0" u="none" strike="noStrike" kern="0" cap="none" spc="15" normalizeH="0" baseline="0" noProof="0">
                <a:ln>
                  <a:noFill/>
                </a:ln>
                <a:solidFill>
                  <a:srgbClr val="000000"/>
                </a:solidFill>
                <a:effectLst/>
                <a:uLnTx/>
                <a:uFillTx/>
                <a:latin typeface="Krub"/>
                <a:ea typeface="+mn-ea"/>
                <a:cs typeface="Arial"/>
                <a:sym typeface="Arial"/>
              </a:rPr>
              <a:t> </a:t>
            </a:r>
            <a:r>
              <a:rPr kumimoji="0" sz="1100" b="1" i="0" u="none" strike="noStrike" kern="0" cap="none" spc="-10" normalizeH="0" baseline="0" noProof="0">
                <a:ln>
                  <a:noFill/>
                </a:ln>
                <a:solidFill>
                  <a:srgbClr val="000000"/>
                </a:solidFill>
                <a:effectLst/>
                <a:uLnTx/>
                <a:uFillTx/>
                <a:latin typeface="Krub"/>
                <a:ea typeface="+mn-ea"/>
                <a:cs typeface="Arial"/>
                <a:sym typeface="Arial"/>
              </a:rPr>
              <a:t>2023) </a:t>
            </a:r>
            <a:r>
              <a:rPr kumimoji="0" sz="1100" b="1" i="0" u="none" strike="noStrike" kern="0" cap="none" spc="0" normalizeH="0" baseline="0" noProof="0">
                <a:ln>
                  <a:noFill/>
                </a:ln>
                <a:solidFill>
                  <a:srgbClr val="000000"/>
                </a:solidFill>
                <a:effectLst/>
                <a:uLnTx/>
                <a:uFillTx/>
                <a:latin typeface="Krub"/>
                <a:ea typeface="+mn-ea"/>
                <a:cs typeface="Arial"/>
                <a:sym typeface="Arial"/>
              </a:rPr>
              <a:t>IRC</a:t>
            </a:r>
            <a:r>
              <a:rPr kumimoji="0" sz="1100" b="1" i="0" u="none" strike="noStrike" kern="0" cap="none" spc="-5" normalizeH="0" baseline="0" noProof="0">
                <a:ln>
                  <a:noFill/>
                </a:ln>
                <a:solidFill>
                  <a:srgbClr val="000000"/>
                </a:solidFill>
                <a:effectLst/>
                <a:uLnTx/>
                <a:uFillTx/>
                <a:latin typeface="Krub"/>
                <a:ea typeface="+mn-ea"/>
                <a:cs typeface="Arial"/>
                <a:sym typeface="Arial"/>
              </a:rPr>
              <a:t> </a:t>
            </a:r>
            <a:r>
              <a:rPr kumimoji="0" sz="1100" b="1" i="0" u="none" strike="noStrike" kern="0" cap="none" spc="0" normalizeH="0" baseline="0" noProof="0">
                <a:ln>
                  <a:noFill/>
                </a:ln>
                <a:solidFill>
                  <a:srgbClr val="000000"/>
                </a:solidFill>
                <a:effectLst/>
                <a:uLnTx/>
                <a:uFillTx/>
                <a:latin typeface="Krub"/>
                <a:ea typeface="+mn-ea"/>
                <a:cs typeface="Arial"/>
                <a:sym typeface="Arial"/>
              </a:rPr>
              <a:t>HR=0.58</a:t>
            </a:r>
            <a:br>
              <a:rPr kumimoji="0" lang="en-IN" sz="1100" b="1" i="0" u="none" strike="noStrike" kern="0" cap="none" spc="0" normalizeH="0" baseline="0" noProof="0">
                <a:ln>
                  <a:noFill/>
                </a:ln>
                <a:solidFill>
                  <a:srgbClr val="000000"/>
                </a:solidFill>
                <a:effectLst/>
                <a:uLnTx/>
                <a:uFillTx/>
                <a:latin typeface="Krub"/>
                <a:ea typeface="+mn-ea"/>
                <a:cs typeface="Arial"/>
                <a:sym typeface="Arial"/>
              </a:rPr>
            </a:br>
            <a:r>
              <a:rPr kumimoji="0" sz="1100" b="1" i="0" u="none" strike="noStrike" kern="0" cap="none" spc="0" normalizeH="0" baseline="0" noProof="0">
                <a:ln>
                  <a:noFill/>
                </a:ln>
                <a:solidFill>
                  <a:srgbClr val="000000"/>
                </a:solidFill>
                <a:effectLst/>
                <a:uLnTx/>
                <a:uFillTx/>
                <a:latin typeface="Krub"/>
                <a:ea typeface="+mn-ea"/>
                <a:cs typeface="Arial"/>
                <a:sym typeface="Arial"/>
              </a:rPr>
              <a:t>(95%</a:t>
            </a:r>
            <a:r>
              <a:rPr kumimoji="0" sz="1100" b="1" i="0" u="none" strike="noStrike" kern="0" cap="none" spc="-25" normalizeH="0" baseline="0" noProof="0">
                <a:ln>
                  <a:noFill/>
                </a:ln>
                <a:solidFill>
                  <a:srgbClr val="000000"/>
                </a:solidFill>
                <a:effectLst/>
                <a:uLnTx/>
                <a:uFillTx/>
                <a:latin typeface="Krub"/>
                <a:ea typeface="+mn-ea"/>
                <a:cs typeface="Arial"/>
                <a:sym typeface="Arial"/>
              </a:rPr>
              <a:t> </a:t>
            </a:r>
            <a:r>
              <a:rPr kumimoji="0" sz="1100" b="1" i="0" u="none" strike="noStrike" kern="0" cap="none" spc="0" normalizeH="0" baseline="0" noProof="0">
                <a:ln>
                  <a:noFill/>
                </a:ln>
                <a:solidFill>
                  <a:srgbClr val="000000"/>
                </a:solidFill>
                <a:effectLst/>
                <a:uLnTx/>
                <a:uFillTx/>
                <a:latin typeface="Krub"/>
                <a:ea typeface="+mn-ea"/>
                <a:cs typeface="Arial"/>
                <a:sym typeface="Arial"/>
              </a:rPr>
              <a:t>CI </a:t>
            </a:r>
            <a:r>
              <a:rPr kumimoji="0" sz="1100" b="1" i="0" u="none" strike="noStrike" kern="0" cap="none" spc="-10" normalizeH="0" baseline="0" noProof="0">
                <a:ln>
                  <a:noFill/>
                </a:ln>
                <a:solidFill>
                  <a:srgbClr val="000000"/>
                </a:solidFill>
                <a:effectLst/>
                <a:uLnTx/>
                <a:uFillTx/>
                <a:latin typeface="Krub"/>
                <a:ea typeface="+mn-ea"/>
                <a:cs typeface="Arial"/>
                <a:sym typeface="Arial"/>
              </a:rPr>
              <a:t>0.38-</a:t>
            </a:r>
            <a:r>
              <a:rPr kumimoji="0" sz="1100" b="1" i="0" u="none" strike="noStrike" kern="0" cap="none" spc="0" normalizeH="0" baseline="0" noProof="0">
                <a:ln>
                  <a:noFill/>
                </a:ln>
                <a:solidFill>
                  <a:srgbClr val="000000"/>
                </a:solidFill>
                <a:effectLst/>
                <a:uLnTx/>
                <a:uFillTx/>
                <a:latin typeface="Krub"/>
                <a:ea typeface="+mn-ea"/>
                <a:cs typeface="Arial"/>
                <a:sym typeface="Arial"/>
              </a:rPr>
              <a:t>0.89);</a:t>
            </a:r>
            <a:r>
              <a:rPr kumimoji="0" sz="1100" b="1" i="0" u="none" strike="noStrike" kern="0" cap="none" spc="-25" normalizeH="0" baseline="0" noProof="0">
                <a:ln>
                  <a:noFill/>
                </a:ln>
                <a:solidFill>
                  <a:srgbClr val="000000"/>
                </a:solidFill>
                <a:effectLst/>
                <a:uLnTx/>
                <a:uFillTx/>
                <a:latin typeface="Krub"/>
                <a:ea typeface="+mn-ea"/>
                <a:cs typeface="Arial"/>
                <a:sym typeface="Arial"/>
              </a:rPr>
              <a:t> </a:t>
            </a:r>
            <a:r>
              <a:rPr kumimoji="0" sz="1100" b="1" i="0" u="none" strike="noStrike" kern="0" cap="none" spc="-10" normalizeH="0" baseline="0" noProof="0">
                <a:ln>
                  <a:noFill/>
                </a:ln>
                <a:solidFill>
                  <a:srgbClr val="000000"/>
                </a:solidFill>
                <a:effectLst/>
                <a:uLnTx/>
                <a:uFillTx/>
                <a:latin typeface="Krub"/>
                <a:ea typeface="+mn-ea"/>
                <a:cs typeface="Arial"/>
                <a:sym typeface="Arial"/>
              </a:rPr>
              <a:t>p=0.01</a:t>
            </a:r>
            <a:endParaRPr kumimoji="0" sz="11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6" name="object 6"/>
          <p:cNvSpPr/>
          <p:nvPr/>
        </p:nvSpPr>
        <p:spPr>
          <a:xfrm>
            <a:off x="9360548" y="3481636"/>
            <a:ext cx="2332690" cy="1166563"/>
          </a:xfrm>
          <a:prstGeom prst="roundRect">
            <a:avLst>
              <a:gd name="adj" fmla="val 5601"/>
            </a:avLst>
          </a:prstGeom>
          <a:solidFill>
            <a:schemeClr val="bg1">
              <a:lumMod val="95000"/>
            </a:schemeClr>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uLnTx/>
                <a:uFillTx/>
                <a:latin typeface="Krub"/>
                <a:ea typeface="+mn-ea"/>
                <a:cs typeface="Arial"/>
                <a:sym typeface="Arial"/>
              </a:rPr>
              <a:t>Pirtobrutinib</a:t>
            </a:r>
            <a:r>
              <a:rPr kumimoji="0" lang="en-US" sz="1200" b="1" i="0" u="none" strike="noStrike" kern="0" cap="none" spc="-65" normalizeH="0" baseline="0" noProof="0">
                <a:ln>
                  <a:noFill/>
                </a:ln>
                <a:solidFill>
                  <a:srgbClr val="000000"/>
                </a:solidFill>
                <a:effectLst/>
                <a:uLnTx/>
                <a:uFillTx/>
                <a:latin typeface="Krub"/>
                <a:ea typeface="+mn-ea"/>
                <a:cs typeface="Arial"/>
                <a:sym typeface="Arial"/>
              </a:rPr>
              <a:t> </a:t>
            </a:r>
            <a:r>
              <a:rPr kumimoji="0" lang="en-US" sz="1200" b="1" i="0" u="none" strike="noStrike" kern="0" cap="none" spc="-10" normalizeH="0" baseline="0" noProof="0">
                <a:ln>
                  <a:noFill/>
                </a:ln>
                <a:solidFill>
                  <a:srgbClr val="000000"/>
                </a:solidFill>
                <a:effectLst/>
                <a:uLnTx/>
                <a:uFillTx/>
                <a:latin typeface="Krub"/>
                <a:ea typeface="+mn-ea"/>
                <a:cs typeface="Arial"/>
                <a:sym typeface="Arial"/>
              </a:rPr>
              <a:t>reduced </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risk</a:t>
            </a:r>
            <a:r>
              <a:rPr kumimoji="0" lang="en-US" sz="1200" b="1" i="0" u="none" strike="noStrike" kern="0" cap="none" spc="-35" normalizeH="0" baseline="0" noProof="0">
                <a:ln>
                  <a:noFill/>
                </a:ln>
                <a:solidFill>
                  <a:srgbClr val="000000"/>
                </a:solidFill>
                <a:effectLst/>
                <a:uLnTx/>
                <a:uFillTx/>
                <a:latin typeface="Krub"/>
                <a:ea typeface="+mn-ea"/>
                <a:cs typeface="Arial"/>
                <a:sym typeface="Arial"/>
              </a:rPr>
              <a:t> </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of</a:t>
            </a:r>
            <a:r>
              <a:rPr kumimoji="0" lang="en-US" sz="1200" b="1" i="0" u="none" strike="noStrike" kern="0" cap="none" spc="-25" normalizeH="0" baseline="0" noProof="0">
                <a:ln>
                  <a:noFill/>
                </a:ln>
                <a:solidFill>
                  <a:srgbClr val="000000"/>
                </a:solidFill>
                <a:effectLst/>
                <a:uLnTx/>
                <a:uFillTx/>
                <a:latin typeface="Krub"/>
                <a:ea typeface="+mn-ea"/>
                <a:cs typeface="Arial"/>
                <a:sym typeface="Arial"/>
              </a:rPr>
              <a:t> </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progression</a:t>
            </a:r>
            <a:r>
              <a:rPr kumimoji="0" lang="en-US" sz="1200" b="1" i="0" u="none" strike="noStrike" kern="0" cap="none" spc="-25" normalizeH="0" baseline="0" noProof="0">
                <a:ln>
                  <a:noFill/>
                </a:ln>
                <a:solidFill>
                  <a:srgbClr val="000000"/>
                </a:solidFill>
                <a:effectLst/>
                <a:uLnTx/>
                <a:uFillTx/>
                <a:latin typeface="Krub"/>
                <a:ea typeface="+mn-ea"/>
                <a:cs typeface="Arial"/>
                <a:sym typeface="Arial"/>
              </a:rPr>
              <a:t> or </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death by</a:t>
            </a:r>
            <a:r>
              <a:rPr kumimoji="0" lang="en-US" sz="1200" b="1" i="0" u="none" strike="noStrike" kern="0" cap="none" spc="-20" normalizeH="0" baseline="0" noProof="0">
                <a:ln>
                  <a:noFill/>
                </a:ln>
                <a:solidFill>
                  <a:srgbClr val="000000"/>
                </a:solidFill>
                <a:effectLst/>
                <a:uLnTx/>
                <a:uFillTx/>
                <a:latin typeface="Krub"/>
                <a:ea typeface="+mn-ea"/>
                <a:cs typeface="Arial"/>
                <a:sym typeface="Arial"/>
              </a:rPr>
              <a:t> </a:t>
            </a:r>
            <a:r>
              <a:rPr kumimoji="0" lang="en-US" sz="1200" b="1" i="0" u="none" strike="noStrike" kern="0" cap="none" spc="-25" normalizeH="0" baseline="0" noProof="0">
                <a:ln>
                  <a:noFill/>
                </a:ln>
                <a:solidFill>
                  <a:srgbClr val="000000"/>
                </a:solidFill>
                <a:effectLst/>
                <a:uLnTx/>
                <a:uFillTx/>
                <a:latin typeface="Krub"/>
                <a:ea typeface="+mn-ea"/>
                <a:cs typeface="Arial"/>
                <a:sym typeface="Arial"/>
              </a:rPr>
              <a:t>46% </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according</a:t>
            </a:r>
            <a:r>
              <a:rPr kumimoji="0" lang="en-US" sz="1200" b="1" i="0" u="none" strike="noStrike" kern="0" cap="none" spc="-25" normalizeH="0" baseline="0" noProof="0">
                <a:ln>
                  <a:noFill/>
                </a:ln>
                <a:solidFill>
                  <a:srgbClr val="000000"/>
                </a:solidFill>
                <a:effectLst/>
                <a:uLnTx/>
                <a:uFillTx/>
                <a:latin typeface="Krub"/>
                <a:ea typeface="+mn-ea"/>
                <a:cs typeface="Arial"/>
                <a:sym typeface="Arial"/>
              </a:rPr>
              <a:t> </a:t>
            </a:r>
            <a:r>
              <a:rPr kumimoji="0" lang="en-US" sz="1200" b="1" i="0" u="none" strike="noStrike" kern="0" cap="none" spc="0" normalizeH="0" baseline="0" noProof="0">
                <a:ln>
                  <a:noFill/>
                </a:ln>
                <a:solidFill>
                  <a:srgbClr val="000000"/>
                </a:solidFill>
                <a:effectLst/>
                <a:uLnTx/>
                <a:uFillTx/>
                <a:latin typeface="Krub"/>
                <a:ea typeface="+mn-ea"/>
                <a:cs typeface="Arial"/>
                <a:sym typeface="Arial"/>
              </a:rPr>
              <a:t>to</a:t>
            </a:r>
            <a:r>
              <a:rPr kumimoji="0" lang="en-US" sz="1200" b="1" i="0" u="none" strike="noStrike" kern="0" cap="none" spc="-35" normalizeH="0" baseline="0" noProof="0">
                <a:ln>
                  <a:noFill/>
                </a:ln>
                <a:solidFill>
                  <a:srgbClr val="000000"/>
                </a:solidFill>
                <a:effectLst/>
                <a:uLnTx/>
                <a:uFillTx/>
                <a:latin typeface="Krub"/>
                <a:ea typeface="+mn-ea"/>
                <a:cs typeface="Arial"/>
                <a:sym typeface="Arial"/>
              </a:rPr>
              <a:t> </a:t>
            </a:r>
            <a:r>
              <a:rPr kumimoji="0" lang="en-US" sz="1200" b="1" i="0" u="none" strike="noStrike" kern="0" cap="none" spc="-25" normalizeH="0" baseline="0" noProof="0">
                <a:ln>
                  <a:noFill/>
                </a:ln>
                <a:solidFill>
                  <a:srgbClr val="000000"/>
                </a:solidFill>
                <a:effectLst/>
                <a:uLnTx/>
                <a:uFillTx/>
                <a:latin typeface="Krub"/>
                <a:ea typeface="+mn-ea"/>
                <a:cs typeface="Arial"/>
                <a:sym typeface="Arial"/>
              </a:rPr>
              <a:t>IRC </a:t>
            </a:r>
            <a:r>
              <a:rPr kumimoji="0" lang="en-US" sz="1200" b="1" i="0" u="none" strike="noStrike" kern="0" cap="none" spc="-10" normalizeH="0" baseline="0" noProof="0">
                <a:ln>
                  <a:noFill/>
                </a:ln>
                <a:solidFill>
                  <a:srgbClr val="000000"/>
                </a:solidFill>
                <a:effectLst/>
                <a:uLnTx/>
                <a:uFillTx/>
                <a:latin typeface="Krub"/>
                <a:ea typeface="+mn-ea"/>
                <a:cs typeface="Arial"/>
                <a:sym typeface="Arial"/>
              </a:rPr>
              <a:t>assessment</a:t>
            </a:r>
            <a:endParaRPr kumimoji="0" lang="en-US" sz="1200" b="0" i="0" u="none" strike="noStrike" kern="0" cap="none" spc="0" normalizeH="0" baseline="0" noProof="0">
              <a:ln>
                <a:noFill/>
              </a:ln>
              <a:solidFill>
                <a:srgbClr val="000000"/>
              </a:solidFill>
              <a:effectLst/>
              <a:uLnTx/>
              <a:uFillTx/>
              <a:latin typeface="Krub"/>
              <a:ea typeface="+mn-ea"/>
              <a:cs typeface="Arial"/>
              <a:sym typeface="Arial"/>
            </a:endParaRPr>
          </a:p>
        </p:txBody>
      </p:sp>
      <p:graphicFrame>
        <p:nvGraphicFramePr>
          <p:cNvPr id="9" name="object 9"/>
          <p:cNvGraphicFramePr>
            <a:graphicFrameLocks noGrp="1"/>
          </p:cNvGraphicFramePr>
          <p:nvPr/>
        </p:nvGraphicFramePr>
        <p:xfrm>
          <a:off x="6577678" y="1072447"/>
          <a:ext cx="5115560" cy="1605413"/>
        </p:xfrm>
        <a:graphic>
          <a:graphicData uri="http://schemas.openxmlformats.org/drawingml/2006/table">
            <a:tbl>
              <a:tblPr firstRow="1" bandRow="1">
                <a:tableStyleId>{2D5ABB26-0587-4C30-8999-92F81FD0307C}</a:tableStyleId>
              </a:tblPr>
              <a:tblGrid>
                <a:gridCol w="255524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1280160">
                  <a:extLst>
                    <a:ext uri="{9D8B030D-6E8A-4147-A177-3AD203B41FA5}">
                      <a16:colId xmlns:a16="http://schemas.microsoft.com/office/drawing/2014/main" val="20002"/>
                    </a:ext>
                  </a:extLst>
                </a:gridCol>
              </a:tblGrid>
              <a:tr h="390593">
                <a:tc>
                  <a:txBody>
                    <a:bodyPr/>
                    <a:lstStyle/>
                    <a:p>
                      <a:pPr marL="31750">
                        <a:lnSpc>
                          <a:spcPts val="1325"/>
                        </a:lnSpc>
                      </a:pPr>
                      <a:endParaRPr sz="1100">
                        <a:latin typeface="+mn-lt"/>
                        <a:cs typeface="Arial"/>
                      </a:endParaRPr>
                    </a:p>
                  </a:txBody>
                  <a:tcPr marL="0" marR="0" marT="0" marB="0" anchor="ct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a:solidFill>
                            <a:srgbClr val="FFFFFF"/>
                          </a:solidFill>
                          <a:latin typeface="+mn-lt"/>
                          <a:cs typeface="Arial"/>
                        </a:rPr>
                        <a:t>Pirtobrutinib</a:t>
                      </a:r>
                      <a:br>
                        <a:rPr lang="en-IN" sz="1100" b="1" spc="-10">
                          <a:solidFill>
                            <a:srgbClr val="FFFFFF"/>
                          </a:solidFill>
                          <a:latin typeface="+mn-lt"/>
                          <a:cs typeface="Arial"/>
                        </a:rPr>
                      </a:br>
                      <a:r>
                        <a:rPr lang="en-IN" sz="1100" b="1" spc="-10">
                          <a:solidFill>
                            <a:srgbClr val="FFFFFF"/>
                          </a:solidFill>
                          <a:latin typeface="+mn-lt"/>
                          <a:cs typeface="Arial"/>
                        </a:rPr>
                        <a:t>n=119</a:t>
                      </a:r>
                      <a:endParaRPr lang="en-IN" sz="1100">
                        <a:latin typeface="+mn-lt"/>
                        <a:cs typeface="Arial"/>
                      </a:endParaRPr>
                    </a:p>
                  </a:txBody>
                  <a:tcPr marL="0" marR="0" marT="0" marB="0" anchor="ctr">
                    <a:solidFill>
                      <a:srgbClr val="C00000"/>
                    </a:solidFill>
                  </a:tcP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dirty="0" err="1">
                          <a:solidFill>
                            <a:schemeClr val="bg1"/>
                          </a:solidFill>
                          <a:latin typeface="+mn-lt"/>
                          <a:cs typeface="Arial"/>
                        </a:rPr>
                        <a:t>IdelaR</a:t>
                      </a:r>
                      <a:r>
                        <a:rPr lang="en-IN" sz="1100" b="1" spc="-10" dirty="0">
                          <a:solidFill>
                            <a:schemeClr val="bg1"/>
                          </a:solidFill>
                          <a:latin typeface="+mn-lt"/>
                          <a:cs typeface="Arial"/>
                        </a:rPr>
                        <a:t>/BR</a:t>
                      </a:r>
                      <a:br>
                        <a:rPr lang="en-IN" sz="1100" b="1" spc="-10" dirty="0">
                          <a:solidFill>
                            <a:schemeClr val="bg1"/>
                          </a:solidFill>
                          <a:latin typeface="+mn-lt"/>
                          <a:cs typeface="Arial"/>
                        </a:rPr>
                      </a:br>
                      <a:r>
                        <a:rPr lang="en-IN" sz="1100" b="1" spc="-10" dirty="0">
                          <a:solidFill>
                            <a:schemeClr val="bg1"/>
                          </a:solidFill>
                          <a:latin typeface="+mn-lt"/>
                          <a:cs typeface="Arial"/>
                        </a:rPr>
                        <a:t>n=119</a:t>
                      </a:r>
                      <a:endParaRPr lang="en-IN" sz="1100" dirty="0">
                        <a:solidFill>
                          <a:schemeClr val="bg1"/>
                        </a:solidFill>
                        <a:latin typeface="+mn-lt"/>
                        <a:cs typeface="Arial"/>
                      </a:endParaRPr>
                    </a:p>
                  </a:txBody>
                  <a:tcPr marL="0" marR="0" marT="0" marB="0" anchor="ctr">
                    <a:solidFill>
                      <a:schemeClr val="accent5"/>
                    </a:solidFill>
                  </a:tcPr>
                </a:tc>
                <a:extLst>
                  <a:ext uri="{0D108BD9-81ED-4DB2-BD59-A6C34878D82A}">
                    <a16:rowId xmlns:a16="http://schemas.microsoft.com/office/drawing/2014/main" val="813123054"/>
                  </a:ext>
                </a:extLst>
              </a:tr>
              <a:tr h="242964">
                <a:tc>
                  <a:txBody>
                    <a:bodyPr/>
                    <a:lstStyle/>
                    <a:p>
                      <a:pPr marL="31750">
                        <a:lnSpc>
                          <a:spcPts val="1325"/>
                        </a:lnSpc>
                      </a:pPr>
                      <a:r>
                        <a:rPr sz="1100" b="1">
                          <a:latin typeface="+mn-lt"/>
                          <a:cs typeface="Arial"/>
                        </a:rPr>
                        <a:t>Number</a:t>
                      </a:r>
                      <a:r>
                        <a:rPr sz="1100" b="1" spc="-35">
                          <a:latin typeface="+mn-lt"/>
                          <a:cs typeface="Arial"/>
                        </a:rPr>
                        <a:t> </a:t>
                      </a:r>
                      <a:r>
                        <a:rPr sz="1100" b="1">
                          <a:latin typeface="+mn-lt"/>
                          <a:cs typeface="Arial"/>
                        </a:rPr>
                        <a:t>of</a:t>
                      </a:r>
                      <a:r>
                        <a:rPr sz="1100" b="1" spc="-10">
                          <a:latin typeface="+mn-lt"/>
                          <a:cs typeface="Arial"/>
                        </a:rPr>
                        <a:t> </a:t>
                      </a:r>
                      <a:r>
                        <a:rPr sz="1100" b="1">
                          <a:latin typeface="+mn-lt"/>
                          <a:cs typeface="Arial"/>
                        </a:rPr>
                        <a:t>Events,</a:t>
                      </a:r>
                      <a:r>
                        <a:rPr sz="1100" b="1" spc="-15">
                          <a:latin typeface="+mn-lt"/>
                          <a:cs typeface="Arial"/>
                        </a:rPr>
                        <a:t> </a:t>
                      </a:r>
                      <a:r>
                        <a:rPr sz="1100" b="1">
                          <a:latin typeface="+mn-lt"/>
                          <a:cs typeface="Arial"/>
                        </a:rPr>
                        <a:t>n</a:t>
                      </a:r>
                      <a:r>
                        <a:rPr sz="1100" b="1" spc="-15">
                          <a:latin typeface="+mn-lt"/>
                          <a:cs typeface="Arial"/>
                        </a:rPr>
                        <a:t> </a:t>
                      </a:r>
                      <a:r>
                        <a:rPr sz="1100" b="1" spc="-25">
                          <a:latin typeface="+mn-lt"/>
                          <a:cs typeface="Arial"/>
                        </a:rPr>
                        <a:t>(%)</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marL="635" algn="ctr">
                        <a:lnSpc>
                          <a:spcPts val="1325"/>
                        </a:lnSpc>
                      </a:pPr>
                      <a:r>
                        <a:rPr sz="1100">
                          <a:latin typeface="+mn-lt"/>
                          <a:cs typeface="Arial"/>
                        </a:rPr>
                        <a:t>74</a:t>
                      </a:r>
                      <a:r>
                        <a:rPr sz="1100" spc="-5">
                          <a:latin typeface="+mn-lt"/>
                          <a:cs typeface="Arial"/>
                        </a:rPr>
                        <a:t> </a:t>
                      </a:r>
                      <a:r>
                        <a:rPr sz="1100" spc="-20">
                          <a:latin typeface="+mn-lt"/>
                          <a:cs typeface="Arial"/>
                        </a:rPr>
                        <a:t>(62)</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marL="635" algn="ctr">
                        <a:lnSpc>
                          <a:spcPts val="1325"/>
                        </a:lnSpc>
                      </a:pPr>
                      <a:r>
                        <a:rPr sz="1100">
                          <a:latin typeface="+mn-lt"/>
                          <a:cs typeface="Arial"/>
                        </a:rPr>
                        <a:t>79</a:t>
                      </a:r>
                      <a:r>
                        <a:rPr sz="1100" spc="-5">
                          <a:latin typeface="+mn-lt"/>
                          <a:cs typeface="Arial"/>
                        </a:rPr>
                        <a:t> </a:t>
                      </a:r>
                      <a:r>
                        <a:rPr sz="1100" spc="-20">
                          <a:latin typeface="+mn-lt"/>
                          <a:cs typeface="Arial"/>
                        </a:rPr>
                        <a:t>(66)</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42964">
                <a:tc>
                  <a:txBody>
                    <a:bodyPr/>
                    <a:lstStyle/>
                    <a:p>
                      <a:pPr marL="31750" marR="0" lvl="0" indent="0" algn="l" defTabSz="914400" rtl="0" eaLnBrk="1" fontAlgn="auto" latinLnBrk="0" hangingPunct="1">
                        <a:lnSpc>
                          <a:spcPts val="1325"/>
                        </a:lnSpc>
                        <a:spcBef>
                          <a:spcPts val="0"/>
                        </a:spcBef>
                        <a:spcAft>
                          <a:spcPts val="0"/>
                        </a:spcAft>
                        <a:buClr>
                          <a:srgbClr val="000000"/>
                        </a:buClr>
                        <a:buSzTx/>
                        <a:buFont typeface="Arial"/>
                        <a:buNone/>
                        <a:tabLst/>
                        <a:defRPr/>
                      </a:pPr>
                      <a:r>
                        <a:rPr lang="it-IT" sz="1100" b="1">
                          <a:latin typeface="+mn-lt"/>
                          <a:cs typeface="Arial"/>
                        </a:rPr>
                        <a:t>Median</a:t>
                      </a:r>
                      <a:r>
                        <a:rPr lang="it-IT" sz="1100" b="1" spc="-20">
                          <a:latin typeface="+mn-lt"/>
                          <a:cs typeface="Arial"/>
                        </a:rPr>
                        <a:t> </a:t>
                      </a:r>
                      <a:r>
                        <a:rPr lang="it-IT" sz="1100" b="1">
                          <a:latin typeface="+mn-lt"/>
                          <a:cs typeface="Arial"/>
                        </a:rPr>
                        <a:t>PFS,</a:t>
                      </a:r>
                      <a:r>
                        <a:rPr lang="it-IT" sz="1100" b="1" spc="-15">
                          <a:latin typeface="+mn-lt"/>
                          <a:cs typeface="Arial"/>
                        </a:rPr>
                        <a:t> </a:t>
                      </a:r>
                      <a:r>
                        <a:rPr lang="it-IT" sz="1100" b="1">
                          <a:latin typeface="+mn-lt"/>
                          <a:cs typeface="Arial"/>
                        </a:rPr>
                        <a:t>mo</a:t>
                      </a:r>
                      <a:r>
                        <a:rPr lang="it-IT" sz="1100" b="1" spc="-20">
                          <a:latin typeface="+mn-lt"/>
                          <a:cs typeface="Arial"/>
                        </a:rPr>
                        <a:t> </a:t>
                      </a:r>
                      <a:r>
                        <a:rPr lang="it-IT" sz="1100" b="1">
                          <a:latin typeface="+mn-lt"/>
                          <a:cs typeface="Arial"/>
                        </a:rPr>
                        <a:t>(95%</a:t>
                      </a:r>
                      <a:r>
                        <a:rPr lang="it-IT" sz="1100" b="1" spc="-25">
                          <a:latin typeface="+mn-lt"/>
                          <a:cs typeface="Arial"/>
                        </a:rPr>
                        <a:t> CI)</a:t>
                      </a:r>
                      <a:endParaRPr lang="it-IT"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635" marR="0" lvl="0" indent="0" algn="ctr" defTabSz="914400" rtl="0" eaLnBrk="1" fontAlgn="auto" latinLnBrk="0" hangingPunct="1">
                        <a:lnSpc>
                          <a:spcPts val="1325"/>
                        </a:lnSpc>
                        <a:spcBef>
                          <a:spcPts val="0"/>
                        </a:spcBef>
                        <a:spcAft>
                          <a:spcPts val="0"/>
                        </a:spcAft>
                        <a:buClr>
                          <a:srgbClr val="000000"/>
                        </a:buClr>
                        <a:buSzTx/>
                        <a:buFont typeface="Arial"/>
                        <a:buNone/>
                        <a:tabLst/>
                        <a:defRPr/>
                      </a:pPr>
                      <a:r>
                        <a:rPr lang="en-IN" sz="1100" b="1">
                          <a:latin typeface="+mn-lt"/>
                          <a:cs typeface="Arial"/>
                        </a:rPr>
                        <a:t>14.0</a:t>
                      </a:r>
                      <a:r>
                        <a:rPr lang="en-IN" sz="1100" b="1" spc="35">
                          <a:latin typeface="+mn-lt"/>
                          <a:cs typeface="Arial"/>
                        </a:rPr>
                        <a:t> </a:t>
                      </a:r>
                      <a:r>
                        <a:rPr lang="en-IN" sz="1100" spc="-25">
                          <a:latin typeface="+mn-lt"/>
                          <a:cs typeface="Arial"/>
                        </a:rPr>
                        <a:t>(11.2-</a:t>
                      </a:r>
                      <a:r>
                        <a:rPr lang="en-IN" sz="1100" spc="-10">
                          <a:latin typeface="+mn-lt"/>
                          <a:cs typeface="Arial"/>
                        </a:rPr>
                        <a:t>16.6)</a:t>
                      </a:r>
                      <a:endParaRPr lang="en-IN"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marL="635" marR="0" lvl="0" indent="0" algn="ctr" defTabSz="914400" rtl="0" eaLnBrk="1" fontAlgn="auto" latinLnBrk="0" hangingPunct="1">
                        <a:lnSpc>
                          <a:spcPts val="1325"/>
                        </a:lnSpc>
                        <a:spcBef>
                          <a:spcPts val="0"/>
                        </a:spcBef>
                        <a:spcAft>
                          <a:spcPts val="0"/>
                        </a:spcAft>
                        <a:buClr>
                          <a:srgbClr val="000000"/>
                        </a:buClr>
                        <a:buSzTx/>
                        <a:buFont typeface="Arial"/>
                        <a:buNone/>
                        <a:tabLst/>
                        <a:defRPr/>
                      </a:pPr>
                      <a:r>
                        <a:rPr lang="en-IN" sz="1100" b="1">
                          <a:latin typeface="+mn-lt"/>
                          <a:cs typeface="Arial"/>
                        </a:rPr>
                        <a:t>8.7</a:t>
                      </a:r>
                      <a:r>
                        <a:rPr lang="en-IN" sz="1100" b="1" spc="20">
                          <a:latin typeface="+mn-lt"/>
                          <a:cs typeface="Arial"/>
                        </a:rPr>
                        <a:t> </a:t>
                      </a:r>
                      <a:r>
                        <a:rPr lang="en-IN" sz="1100" spc="-10">
                          <a:latin typeface="+mn-lt"/>
                          <a:cs typeface="Arial"/>
                        </a:rPr>
                        <a:t>(8.1-</a:t>
                      </a:r>
                      <a:r>
                        <a:rPr lang="en-IN" sz="1100" spc="-20">
                          <a:latin typeface="+mn-lt"/>
                          <a:cs typeface="Arial"/>
                        </a:rPr>
                        <a:t>10.4)</a:t>
                      </a:r>
                      <a:endParaRPr lang="en-IN"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4EA"/>
                    </a:solidFill>
                  </a:tcPr>
                </a:tc>
                <a:extLst>
                  <a:ext uri="{0D108BD9-81ED-4DB2-BD59-A6C34878D82A}">
                    <a16:rowId xmlns:a16="http://schemas.microsoft.com/office/drawing/2014/main" val="330241321"/>
                  </a:ext>
                </a:extLst>
              </a:tr>
              <a:tr h="242964">
                <a:tc>
                  <a:txBody>
                    <a:bodyPr/>
                    <a:lstStyle/>
                    <a:p>
                      <a:pPr marL="31750">
                        <a:lnSpc>
                          <a:spcPct val="100000"/>
                        </a:lnSpc>
                        <a:spcBef>
                          <a:spcPts val="260"/>
                        </a:spcBef>
                      </a:pPr>
                      <a:r>
                        <a:rPr sz="1100" b="1">
                          <a:latin typeface="+mn-lt"/>
                          <a:cs typeface="Arial"/>
                        </a:rPr>
                        <a:t>Median</a:t>
                      </a:r>
                      <a:r>
                        <a:rPr sz="1100" b="1" spc="-20">
                          <a:latin typeface="+mn-lt"/>
                          <a:cs typeface="Arial"/>
                        </a:rPr>
                        <a:t> </a:t>
                      </a:r>
                      <a:r>
                        <a:rPr sz="1100" b="1" spc="-10">
                          <a:latin typeface="+mn-lt"/>
                          <a:cs typeface="Arial"/>
                        </a:rPr>
                        <a:t>follow-</a:t>
                      </a:r>
                      <a:r>
                        <a:rPr sz="1100" b="1">
                          <a:latin typeface="+mn-lt"/>
                          <a:cs typeface="Arial"/>
                        </a:rPr>
                        <a:t>up, </a:t>
                      </a:r>
                      <a:r>
                        <a:rPr sz="1100" b="1" spc="-25">
                          <a:latin typeface="+mn-lt"/>
                          <a:cs typeface="Arial"/>
                        </a:rPr>
                        <a:t>mo</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lnSpc>
                          <a:spcPct val="100000"/>
                        </a:lnSpc>
                        <a:spcBef>
                          <a:spcPts val="260"/>
                        </a:spcBef>
                      </a:pPr>
                      <a:r>
                        <a:rPr sz="1100" spc="-20">
                          <a:latin typeface="+mn-lt"/>
                          <a:cs typeface="Arial"/>
                        </a:rPr>
                        <a:t>19.4</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algn="ctr">
                        <a:lnSpc>
                          <a:spcPct val="100000"/>
                        </a:lnSpc>
                        <a:spcBef>
                          <a:spcPts val="260"/>
                        </a:spcBef>
                      </a:pPr>
                      <a:r>
                        <a:rPr sz="1100" spc="-20">
                          <a:latin typeface="+mn-lt"/>
                          <a:cs typeface="Arial"/>
                        </a:rPr>
                        <a:t>17.7</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alpha val="49804"/>
                      </a:schemeClr>
                    </a:solidFill>
                  </a:tcPr>
                </a:tc>
                <a:extLst>
                  <a:ext uri="{0D108BD9-81ED-4DB2-BD59-A6C34878D82A}">
                    <a16:rowId xmlns:a16="http://schemas.microsoft.com/office/drawing/2014/main" val="10002"/>
                  </a:ext>
                </a:extLst>
              </a:tr>
              <a:tr h="242964">
                <a:tc>
                  <a:txBody>
                    <a:bodyPr/>
                    <a:lstStyle/>
                    <a:p>
                      <a:pPr marL="31750">
                        <a:lnSpc>
                          <a:spcPct val="100000"/>
                        </a:lnSpc>
                        <a:spcBef>
                          <a:spcPts val="285"/>
                        </a:spcBef>
                      </a:pPr>
                      <a:r>
                        <a:rPr sz="1100" b="1">
                          <a:latin typeface="+mn-lt"/>
                          <a:cs typeface="Arial"/>
                        </a:rPr>
                        <a:t>Hazard</a:t>
                      </a:r>
                      <a:r>
                        <a:rPr sz="1100" b="1" spc="-40">
                          <a:latin typeface="+mn-lt"/>
                          <a:cs typeface="Arial"/>
                        </a:rPr>
                        <a:t> </a:t>
                      </a:r>
                      <a:r>
                        <a:rPr sz="1100" b="1">
                          <a:latin typeface="+mn-lt"/>
                          <a:cs typeface="Arial"/>
                        </a:rPr>
                        <a:t>ratio</a:t>
                      </a:r>
                      <a:r>
                        <a:rPr sz="1100" b="1" spc="-15">
                          <a:latin typeface="+mn-lt"/>
                          <a:cs typeface="Arial"/>
                        </a:rPr>
                        <a:t> </a:t>
                      </a:r>
                      <a:r>
                        <a:rPr sz="1100" b="1">
                          <a:latin typeface="+mn-lt"/>
                          <a:cs typeface="Arial"/>
                        </a:rPr>
                        <a:t>(95%</a:t>
                      </a:r>
                      <a:r>
                        <a:rPr sz="1100" b="1" spc="-25">
                          <a:latin typeface="+mn-lt"/>
                          <a:cs typeface="Arial"/>
                        </a:rPr>
                        <a:t> CI)</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marL="737235">
                        <a:lnSpc>
                          <a:spcPct val="100000"/>
                        </a:lnSpc>
                        <a:spcBef>
                          <a:spcPts val="285"/>
                        </a:spcBef>
                      </a:pPr>
                      <a:r>
                        <a:rPr sz="1100" b="1">
                          <a:latin typeface="+mn-lt"/>
                          <a:cs typeface="Arial"/>
                        </a:rPr>
                        <a:t>0.54</a:t>
                      </a:r>
                      <a:r>
                        <a:rPr sz="1100" b="1" spc="30">
                          <a:latin typeface="+mn-lt"/>
                          <a:cs typeface="Arial"/>
                        </a:rPr>
                        <a:t> </a:t>
                      </a:r>
                      <a:r>
                        <a:rPr sz="1100" b="1" spc="-10">
                          <a:latin typeface="+mn-lt"/>
                          <a:cs typeface="Arial"/>
                        </a:rPr>
                        <a:t>(0.39-</a:t>
                      </a:r>
                      <a:r>
                        <a:rPr sz="1100" b="1" spc="-20">
                          <a:latin typeface="+mn-lt"/>
                          <a:cs typeface="Arial"/>
                        </a:rPr>
                        <a:t>0.75)</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3"/>
                  </a:ext>
                </a:extLst>
              </a:tr>
              <a:tr h="242964">
                <a:tc>
                  <a:txBody>
                    <a:bodyPr/>
                    <a:lstStyle/>
                    <a:p>
                      <a:pPr marL="31750">
                        <a:lnSpc>
                          <a:spcPts val="1355"/>
                        </a:lnSpc>
                        <a:spcBef>
                          <a:spcPts val="260"/>
                        </a:spcBef>
                      </a:pPr>
                      <a:r>
                        <a:rPr sz="1100" b="1">
                          <a:latin typeface="+mn-lt"/>
                          <a:cs typeface="Arial"/>
                        </a:rPr>
                        <a:t>Stratified</a:t>
                      </a:r>
                      <a:r>
                        <a:rPr sz="1100" b="1" spc="-15">
                          <a:latin typeface="+mn-lt"/>
                          <a:cs typeface="Arial"/>
                        </a:rPr>
                        <a:t> </a:t>
                      </a:r>
                      <a:r>
                        <a:rPr sz="1100" b="1" spc="-20">
                          <a:latin typeface="+mn-lt"/>
                          <a:cs typeface="Arial"/>
                        </a:rPr>
                        <a:t>log-</a:t>
                      </a:r>
                      <a:r>
                        <a:rPr sz="1100" b="1">
                          <a:latin typeface="+mn-lt"/>
                          <a:cs typeface="Arial"/>
                        </a:rPr>
                        <a:t>rank</a:t>
                      </a:r>
                      <a:r>
                        <a:rPr sz="1100" b="1" spc="10">
                          <a:latin typeface="+mn-lt"/>
                          <a:cs typeface="Arial"/>
                        </a:rPr>
                        <a:t> </a:t>
                      </a:r>
                      <a:r>
                        <a:rPr sz="1100" b="1" spc="-10">
                          <a:latin typeface="+mn-lt"/>
                          <a:cs typeface="Arial"/>
                        </a:rPr>
                        <a:t>2-</a:t>
                      </a:r>
                      <a:r>
                        <a:rPr sz="1100" b="1">
                          <a:latin typeface="+mn-lt"/>
                          <a:cs typeface="Arial"/>
                        </a:rPr>
                        <a:t>sided</a:t>
                      </a:r>
                      <a:r>
                        <a:rPr sz="1100" b="1" spc="5">
                          <a:latin typeface="+mn-lt"/>
                          <a:cs typeface="Arial"/>
                        </a:rPr>
                        <a:t> </a:t>
                      </a:r>
                      <a:r>
                        <a:rPr sz="1100" b="1" spc="-20">
                          <a:latin typeface="+mn-lt"/>
                          <a:cs typeface="Arial"/>
                        </a:rPr>
                        <a:t>p-value</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algn="ctr">
                        <a:lnSpc>
                          <a:spcPts val="1355"/>
                        </a:lnSpc>
                        <a:spcBef>
                          <a:spcPts val="260"/>
                        </a:spcBef>
                      </a:pPr>
                      <a:r>
                        <a:rPr sz="1100" spc="-10" dirty="0">
                          <a:latin typeface="+mn-lt"/>
                          <a:cs typeface="Arial"/>
                        </a:rPr>
                        <a:t>0.0002*</a:t>
                      </a:r>
                      <a:endParaRPr sz="1100" dirty="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14" name="object 14"/>
          <p:cNvSpPr txBox="1"/>
          <p:nvPr/>
        </p:nvSpPr>
        <p:spPr>
          <a:xfrm>
            <a:off x="4072242" y="2446427"/>
            <a:ext cx="1320694" cy="228909"/>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
                <a:srgbClr val="000000"/>
              </a:buClr>
              <a:buSzTx/>
              <a:buFont typeface="Arial"/>
              <a:buNone/>
              <a:tabLst/>
              <a:defRPr/>
            </a:pPr>
            <a:r>
              <a:rPr kumimoji="0" sz="1400" b="1" i="0" u="none" strike="noStrike" kern="0" cap="none" spc="-10" normalizeH="0" baseline="0" noProof="0">
                <a:ln>
                  <a:noFill/>
                </a:ln>
                <a:solidFill>
                  <a:srgbClr val="C00000"/>
                </a:solidFill>
                <a:effectLst/>
                <a:uLnTx/>
                <a:uFillTx/>
                <a:latin typeface="Krub"/>
                <a:ea typeface="+mn-ea"/>
                <a:cs typeface="Arial"/>
                <a:sym typeface="Arial"/>
              </a:rPr>
              <a:t>Pirtobrutinib</a:t>
            </a:r>
            <a:endParaRPr kumimoji="0" sz="1400" b="0" i="0" u="none" strike="noStrike" kern="0" cap="none" spc="0" normalizeH="0" baseline="0" noProof="0">
              <a:ln>
                <a:noFill/>
              </a:ln>
              <a:solidFill>
                <a:srgbClr val="C00000"/>
              </a:solidFill>
              <a:effectLst/>
              <a:uLnTx/>
              <a:uFillTx/>
              <a:latin typeface="Krub"/>
              <a:ea typeface="+mn-ea"/>
              <a:cs typeface="Arial"/>
              <a:sym typeface="Arial"/>
            </a:endParaRPr>
          </a:p>
        </p:txBody>
      </p:sp>
      <p:sp>
        <p:nvSpPr>
          <p:cNvPr id="15" name="object 15"/>
          <p:cNvSpPr txBox="1"/>
          <p:nvPr/>
        </p:nvSpPr>
        <p:spPr>
          <a:xfrm>
            <a:off x="2662764" y="3397817"/>
            <a:ext cx="866775"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sz="1400" b="1" i="0" u="none" strike="noStrike" kern="0" cap="none" spc="-10" normalizeH="0" baseline="0" noProof="0">
                <a:ln>
                  <a:noFill/>
                </a:ln>
                <a:solidFill>
                  <a:srgbClr val="F88D29"/>
                </a:solidFill>
                <a:effectLst/>
                <a:uLnTx/>
                <a:uFillTx/>
                <a:latin typeface="Krub"/>
                <a:ea typeface="+mn-ea"/>
                <a:cs typeface="Arial"/>
                <a:sym typeface="Arial"/>
              </a:rPr>
              <a:t>IdelaR/BR</a:t>
            </a:r>
            <a:endParaRPr kumimoji="0" sz="1400" b="0" i="0" u="none" strike="noStrike" kern="0" cap="none" spc="0" normalizeH="0" baseline="0" noProof="0">
              <a:ln>
                <a:noFill/>
              </a:ln>
              <a:solidFill>
                <a:srgbClr val="F88D29"/>
              </a:solidFill>
              <a:effectLst/>
              <a:uLnTx/>
              <a:uFillTx/>
              <a:latin typeface="Krub"/>
              <a:ea typeface="+mn-ea"/>
              <a:cs typeface="Arial"/>
              <a:sym typeface="Arial"/>
            </a:endParaRPr>
          </a:p>
        </p:txBody>
      </p:sp>
      <p:sp>
        <p:nvSpPr>
          <p:cNvPr id="21" name="TextBox 20">
            <a:extLst>
              <a:ext uri="{FF2B5EF4-FFF2-40B4-BE49-F238E27FC236}">
                <a16:creationId xmlns:a16="http://schemas.microsoft.com/office/drawing/2014/main" id="{AEA9F9A4-B5CB-4340-86A8-C46166B80D9D}"/>
              </a:ext>
            </a:extLst>
          </p:cNvPr>
          <p:cNvSpPr txBox="1"/>
          <p:nvPr/>
        </p:nvSpPr>
        <p:spPr>
          <a:xfrm>
            <a:off x="297710" y="6122926"/>
            <a:ext cx="11627589" cy="276999"/>
          </a:xfrm>
          <a:prstGeom prst="rect">
            <a:avLst/>
          </a:prstGeom>
          <a:noFill/>
        </p:spPr>
        <p:txBody>
          <a:bodyPr wrap="square" lIns="0" tIns="0" rIns="0" bIns="0" rtlCol="0" anchor="b">
            <a:spAutoFit/>
          </a:bodyPr>
          <a:lstStyle/>
          <a:p>
            <a:pPr marL="12700" marR="0" lvl="0" indent="0" algn="l" defTabSz="914400" rtl="0" eaLnBrk="1" fontAlgn="auto" latinLnBrk="0" hangingPunct="1">
              <a:lnSpc>
                <a:spcPct val="100000"/>
              </a:lnSpc>
              <a:spcBef>
                <a:spcPts val="95"/>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*nominal</a:t>
            </a:r>
            <a:r>
              <a:rPr kumimoji="0" lang="en-IN" sz="900" b="0" i="0" u="none" strike="noStrike" kern="0" cap="none" spc="-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p-</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value.</a:t>
            </a:r>
            <a:r>
              <a:rPr kumimoji="0" lang="en-IN" sz="900" b="0" i="0" u="none" strike="noStrike" kern="0" cap="none" spc="-1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Abbreviations: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BR, bendamustine</a:t>
            </a:r>
            <a:r>
              <a:rPr kumimoji="0" lang="en-IN" sz="900" b="0" i="0" u="none" strike="noStrike" kern="0" cap="none" spc="-3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a:t>
            </a:r>
            <a:r>
              <a:rPr kumimoji="0" lang="en-IN" sz="900" b="0" i="0" u="none" strike="noStrike" kern="0" cap="none" spc="-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rituximab; CI,</a:t>
            </a:r>
            <a:r>
              <a:rPr kumimoji="0" lang="en-IN" sz="900" b="0" i="0" u="none" strike="noStrike" kern="0" cap="none" spc="-1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confidence</a:t>
            </a:r>
            <a:r>
              <a:rPr kumimoji="0" lang="en-IN" sz="900" b="0" i="0" u="none" strike="noStrike" kern="0" cap="none" spc="-20"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interval;</a:t>
            </a:r>
            <a:r>
              <a:rPr kumimoji="0" lang="en-IN" sz="900" b="0" i="0" u="none" strike="noStrike" kern="0" cap="none" spc="-1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HR, hazard</a:t>
            </a:r>
            <a:r>
              <a:rPr kumimoji="0" lang="en-IN" sz="900" b="0" i="0" u="none" strike="noStrike" kern="0" cap="none" spc="-20"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ratio</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 (pirtobrutinib</a:t>
            </a:r>
            <a:r>
              <a:rPr kumimoji="0" lang="en-IN" sz="900" b="0" i="0" u="none" strike="noStrike" kern="0" cap="none" spc="-2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vs.</a:t>
            </a:r>
            <a:r>
              <a:rPr kumimoji="0" lang="en-IN" sz="900" b="0" i="0" u="none" strike="noStrike" kern="0" cap="none" spc="-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IdelaR/BR);</a:t>
            </a:r>
            <a:r>
              <a:rPr kumimoji="0" lang="en-IN" sz="900" b="0" i="0" u="none" strike="noStrike" kern="0" cap="none" spc="-1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IdelaR,</a:t>
            </a:r>
            <a:r>
              <a:rPr kumimoji="0" lang="en-IN" sz="900" b="0" i="0" u="none" strike="noStrike" kern="0" cap="none" spc="-2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idelalisib</a:t>
            </a:r>
            <a:r>
              <a:rPr kumimoji="0" lang="en-IN" sz="900" b="0" i="0" u="none" strike="noStrike" kern="0" cap="none" spc="1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rituximab;</a:t>
            </a:r>
            <a:r>
              <a:rPr kumimoji="0" lang="en-IN" sz="900" b="0" i="0" u="none" strike="noStrike" kern="0" cap="none" spc="-1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IRC,</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 Independent</a:t>
            </a:r>
            <a:r>
              <a:rPr kumimoji="0" lang="en-IN" sz="900" b="0" i="0" u="none" strike="noStrike" kern="0" cap="none" spc="-50"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Review</a:t>
            </a:r>
            <a:r>
              <a:rPr kumimoji="0" lang="en-IN" sz="900" b="0" i="0" u="none" strike="noStrike" kern="0" cap="none" spc="-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Committee;</a:t>
            </a:r>
            <a:r>
              <a:rPr kumimoji="0" lang="en-IN" sz="900" b="0" i="0" u="none" strike="noStrike" kern="0" cap="none" spc="-2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mo, months;</a:t>
            </a:r>
            <a:r>
              <a:rPr kumimoji="0" lang="en-IN" sz="900" b="0" i="0" u="none" strike="noStrike" kern="0" cap="none" spc="-2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PFS,</a:t>
            </a:r>
            <a:r>
              <a:rPr kumimoji="0" lang="en-IN" sz="900" b="0" i="0" u="none" strike="noStrike" kern="0" cap="none" spc="15"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progression-</a:t>
            </a:r>
            <a:r>
              <a:rPr kumimoji="0" lang="en-IN" sz="900" b="0" i="0" u="none" strike="noStrike" kern="0" cap="none" spc="0" normalizeH="0" baseline="0" noProof="0">
                <a:ln>
                  <a:noFill/>
                </a:ln>
                <a:solidFill>
                  <a:srgbClr val="000000"/>
                </a:solidFill>
                <a:effectLst/>
                <a:uLnTx/>
                <a:uFillTx/>
                <a:latin typeface="Krub"/>
                <a:ea typeface="+mn-ea"/>
                <a:cs typeface="Arial Narrow"/>
                <a:sym typeface="Arial"/>
              </a:rPr>
              <a:t>free</a:t>
            </a:r>
            <a:r>
              <a:rPr kumimoji="0" lang="en-IN" sz="900" b="0" i="0" u="none" strike="noStrike" kern="0" cap="none" spc="-50" normalizeH="0" baseline="0" noProof="0">
                <a:ln>
                  <a:noFill/>
                </a:ln>
                <a:solidFill>
                  <a:srgbClr val="000000"/>
                </a:solidFill>
                <a:effectLst/>
                <a:uLnTx/>
                <a:uFillTx/>
                <a:latin typeface="Krub"/>
                <a:ea typeface="+mn-ea"/>
                <a:cs typeface="Arial Narrow"/>
                <a:sym typeface="Arial"/>
              </a:rPr>
              <a:t> </a:t>
            </a:r>
            <a:r>
              <a:rPr kumimoji="0" lang="en-IN" sz="900" b="0" i="0" u="none" strike="noStrike" kern="0" cap="none" spc="-10" normalizeH="0" baseline="0" noProof="0">
                <a:ln>
                  <a:noFill/>
                </a:ln>
                <a:solidFill>
                  <a:srgbClr val="000000"/>
                </a:solidFill>
                <a:effectLst/>
                <a:uLnTx/>
                <a:uFillTx/>
                <a:latin typeface="Krub"/>
                <a:ea typeface="+mn-ea"/>
                <a:cs typeface="Arial Narrow"/>
                <a:sym typeface="Arial"/>
              </a:rPr>
              <a:t>survival.</a:t>
            </a:r>
            <a:endParaRPr kumimoji="0" lang="en-IN" sz="900" b="0" i="0" u="none" strike="noStrike" kern="0" cap="none" spc="0" normalizeH="0" baseline="0" noProof="0">
              <a:ln>
                <a:noFill/>
              </a:ln>
              <a:solidFill>
                <a:srgbClr val="000000"/>
              </a:solidFill>
              <a:effectLst/>
              <a:uLnTx/>
              <a:uFillTx/>
              <a:latin typeface="Krub"/>
              <a:ea typeface="+mn-ea"/>
              <a:cs typeface="Arial Narrow"/>
              <a:sym typeface="Arial"/>
            </a:endParaRPr>
          </a:p>
        </p:txBody>
      </p:sp>
      <p:cxnSp>
        <p:nvCxnSpPr>
          <p:cNvPr id="27" name="Straight Connector 26">
            <a:extLst>
              <a:ext uri="{FF2B5EF4-FFF2-40B4-BE49-F238E27FC236}">
                <a16:creationId xmlns:a16="http://schemas.microsoft.com/office/drawing/2014/main" id="{A2E8616F-8331-443E-B427-5D1CB05596FF}"/>
              </a:ext>
            </a:extLst>
          </p:cNvPr>
          <p:cNvCxnSpPr>
            <a:cxnSpLocks/>
          </p:cNvCxnSpPr>
          <p:nvPr/>
        </p:nvCxnSpPr>
        <p:spPr>
          <a:xfrm>
            <a:off x="414655" y="5528187"/>
            <a:ext cx="39974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57FCA6-3ECB-4F31-9A87-28860652400C}"/>
              </a:ext>
            </a:extLst>
          </p:cNvPr>
          <p:cNvCxnSpPr>
            <a:cxnSpLocks/>
          </p:cNvCxnSpPr>
          <p:nvPr/>
        </p:nvCxnSpPr>
        <p:spPr>
          <a:xfrm>
            <a:off x="414655" y="5792982"/>
            <a:ext cx="399743" cy="0"/>
          </a:xfrm>
          <a:prstGeom prst="line">
            <a:avLst/>
          </a:prstGeom>
          <a:ln w="19050">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5B2FF19A-6E35-4659-83AF-A04117721A6D}"/>
              </a:ext>
            </a:extLst>
          </p:cNvPr>
          <p:cNvGrpSpPr/>
          <p:nvPr/>
        </p:nvGrpSpPr>
        <p:grpSpPr>
          <a:xfrm>
            <a:off x="1159160" y="1323891"/>
            <a:ext cx="7832439" cy="2752810"/>
            <a:chOff x="1159160" y="1323891"/>
            <a:chExt cx="7832439" cy="2752810"/>
          </a:xfrm>
        </p:grpSpPr>
        <p:grpSp>
          <p:nvGrpSpPr>
            <p:cNvPr id="31" name="Group 30">
              <a:extLst>
                <a:ext uri="{FF2B5EF4-FFF2-40B4-BE49-F238E27FC236}">
                  <a16:creationId xmlns:a16="http://schemas.microsoft.com/office/drawing/2014/main" id="{DC9664B0-1607-4423-A988-69F51AA9D593}"/>
                </a:ext>
              </a:extLst>
            </p:cNvPr>
            <p:cNvGrpSpPr/>
            <p:nvPr/>
          </p:nvGrpSpPr>
          <p:grpSpPr>
            <a:xfrm>
              <a:off x="1159160" y="1323891"/>
              <a:ext cx="7832439" cy="2752810"/>
              <a:chOff x="-10726057" y="-6429829"/>
              <a:chExt cx="33086436" cy="13848724"/>
            </a:xfrm>
          </p:grpSpPr>
          <p:sp>
            <p:nvSpPr>
              <p:cNvPr id="54" name="Shape1_20241210_115641">
                <a:extLst>
                  <a:ext uri="{FF2B5EF4-FFF2-40B4-BE49-F238E27FC236}">
                    <a16:creationId xmlns:a16="http://schemas.microsoft.com/office/drawing/2014/main" id="{3F822E1C-13AC-4F35-9130-CC1544EC0EF6}"/>
                  </a:ext>
                </a:extLst>
              </p:cNvPr>
              <p:cNvSpPr/>
              <p:nvPr/>
            </p:nvSpPr>
            <p:spPr>
              <a:xfrm>
                <a:off x="-10726057" y="-6429829"/>
                <a:ext cx="15181943" cy="9129486"/>
              </a:xfrm>
              <a:custGeom>
                <a:avLst/>
                <a:gdLst>
                  <a:gd name="connsiteX0" fmla="*/ 0 w 15181943"/>
                  <a:gd name="connsiteY0" fmla="*/ 0 h 9129486"/>
                  <a:gd name="connsiteX1" fmla="*/ 0 w 15181943"/>
                  <a:gd name="connsiteY1" fmla="*/ 87086 h 9129486"/>
                  <a:gd name="connsiteX2" fmla="*/ 217714 w 15181943"/>
                  <a:gd name="connsiteY2" fmla="*/ 87086 h 9129486"/>
                  <a:gd name="connsiteX3" fmla="*/ 217714 w 15181943"/>
                  <a:gd name="connsiteY3" fmla="*/ 217715 h 9129486"/>
                  <a:gd name="connsiteX4" fmla="*/ 333828 w 15181943"/>
                  <a:gd name="connsiteY4" fmla="*/ 217715 h 9129486"/>
                  <a:gd name="connsiteX5" fmla="*/ 333828 w 15181943"/>
                  <a:gd name="connsiteY5" fmla="*/ 319315 h 9129486"/>
                  <a:gd name="connsiteX6" fmla="*/ 2075543 w 15181943"/>
                  <a:gd name="connsiteY6" fmla="*/ 319315 h 9129486"/>
                  <a:gd name="connsiteX7" fmla="*/ 2075543 w 15181943"/>
                  <a:gd name="connsiteY7" fmla="*/ 449943 h 9129486"/>
                  <a:gd name="connsiteX8" fmla="*/ 2365828 w 15181943"/>
                  <a:gd name="connsiteY8" fmla="*/ 449943 h 9129486"/>
                  <a:gd name="connsiteX9" fmla="*/ 2365828 w 15181943"/>
                  <a:gd name="connsiteY9" fmla="*/ 624115 h 9129486"/>
                  <a:gd name="connsiteX10" fmla="*/ 2757714 w 15181943"/>
                  <a:gd name="connsiteY10" fmla="*/ 624115 h 9129486"/>
                  <a:gd name="connsiteX11" fmla="*/ 2757714 w 15181943"/>
                  <a:gd name="connsiteY11" fmla="*/ 914400 h 9129486"/>
                  <a:gd name="connsiteX12" fmla="*/ 2801257 w 15181943"/>
                  <a:gd name="connsiteY12" fmla="*/ 914400 h 9129486"/>
                  <a:gd name="connsiteX13" fmla="*/ 2801257 w 15181943"/>
                  <a:gd name="connsiteY13" fmla="*/ 1233715 h 9129486"/>
                  <a:gd name="connsiteX14" fmla="*/ 2873828 w 15181943"/>
                  <a:gd name="connsiteY14" fmla="*/ 1233715 h 9129486"/>
                  <a:gd name="connsiteX15" fmla="*/ 2873828 w 15181943"/>
                  <a:gd name="connsiteY15" fmla="*/ 1378858 h 9129486"/>
                  <a:gd name="connsiteX16" fmla="*/ 3048000 w 15181943"/>
                  <a:gd name="connsiteY16" fmla="*/ 1378858 h 9129486"/>
                  <a:gd name="connsiteX17" fmla="*/ 3048000 w 15181943"/>
                  <a:gd name="connsiteY17" fmla="*/ 1494972 h 9129486"/>
                  <a:gd name="connsiteX18" fmla="*/ 3468914 w 15181943"/>
                  <a:gd name="connsiteY18" fmla="*/ 1494972 h 9129486"/>
                  <a:gd name="connsiteX19" fmla="*/ 3468914 w 15181943"/>
                  <a:gd name="connsiteY19" fmla="*/ 1625600 h 9129486"/>
                  <a:gd name="connsiteX20" fmla="*/ 4151086 w 15181943"/>
                  <a:gd name="connsiteY20" fmla="*/ 1625600 h 9129486"/>
                  <a:gd name="connsiteX21" fmla="*/ 4151086 w 15181943"/>
                  <a:gd name="connsiteY21" fmla="*/ 1770743 h 9129486"/>
                  <a:gd name="connsiteX22" fmla="*/ 4383314 w 15181943"/>
                  <a:gd name="connsiteY22" fmla="*/ 1770743 h 9129486"/>
                  <a:gd name="connsiteX23" fmla="*/ 4383314 w 15181943"/>
                  <a:gd name="connsiteY23" fmla="*/ 1959429 h 9129486"/>
                  <a:gd name="connsiteX24" fmla="*/ 4630057 w 15181943"/>
                  <a:gd name="connsiteY24" fmla="*/ 1959429 h 9129486"/>
                  <a:gd name="connsiteX25" fmla="*/ 4630057 w 15181943"/>
                  <a:gd name="connsiteY25" fmla="*/ 2090058 h 9129486"/>
                  <a:gd name="connsiteX26" fmla="*/ 4876800 w 15181943"/>
                  <a:gd name="connsiteY26" fmla="*/ 2090058 h 9129486"/>
                  <a:gd name="connsiteX27" fmla="*/ 4876800 w 15181943"/>
                  <a:gd name="connsiteY27" fmla="*/ 2206172 h 9129486"/>
                  <a:gd name="connsiteX28" fmla="*/ 5080000 w 15181943"/>
                  <a:gd name="connsiteY28" fmla="*/ 2206172 h 9129486"/>
                  <a:gd name="connsiteX29" fmla="*/ 5080000 w 15181943"/>
                  <a:gd name="connsiteY29" fmla="*/ 2380343 h 9129486"/>
                  <a:gd name="connsiteX30" fmla="*/ 5297714 w 15181943"/>
                  <a:gd name="connsiteY30" fmla="*/ 2380343 h 9129486"/>
                  <a:gd name="connsiteX31" fmla="*/ 5297714 w 15181943"/>
                  <a:gd name="connsiteY31" fmla="*/ 2525486 h 9129486"/>
                  <a:gd name="connsiteX32" fmla="*/ 5370286 w 15181943"/>
                  <a:gd name="connsiteY32" fmla="*/ 2525486 h 9129486"/>
                  <a:gd name="connsiteX33" fmla="*/ 5370286 w 15181943"/>
                  <a:gd name="connsiteY33" fmla="*/ 2670629 h 9129486"/>
                  <a:gd name="connsiteX34" fmla="*/ 5413828 w 15181943"/>
                  <a:gd name="connsiteY34" fmla="*/ 2670629 h 9129486"/>
                  <a:gd name="connsiteX35" fmla="*/ 5413828 w 15181943"/>
                  <a:gd name="connsiteY35" fmla="*/ 2801258 h 9129486"/>
                  <a:gd name="connsiteX36" fmla="*/ 5471886 w 15181943"/>
                  <a:gd name="connsiteY36" fmla="*/ 2801258 h 9129486"/>
                  <a:gd name="connsiteX37" fmla="*/ 5471886 w 15181943"/>
                  <a:gd name="connsiteY37" fmla="*/ 2917372 h 9129486"/>
                  <a:gd name="connsiteX38" fmla="*/ 5486400 w 15181943"/>
                  <a:gd name="connsiteY38" fmla="*/ 2917372 h 9129486"/>
                  <a:gd name="connsiteX39" fmla="*/ 5486400 w 15181943"/>
                  <a:gd name="connsiteY39" fmla="*/ 3062515 h 9129486"/>
                  <a:gd name="connsiteX40" fmla="*/ 5500914 w 15181943"/>
                  <a:gd name="connsiteY40" fmla="*/ 3062515 h 9129486"/>
                  <a:gd name="connsiteX41" fmla="*/ 5500914 w 15181943"/>
                  <a:gd name="connsiteY41" fmla="*/ 3164115 h 9129486"/>
                  <a:gd name="connsiteX42" fmla="*/ 5573486 w 15181943"/>
                  <a:gd name="connsiteY42" fmla="*/ 3164115 h 9129486"/>
                  <a:gd name="connsiteX43" fmla="*/ 5573486 w 15181943"/>
                  <a:gd name="connsiteY43" fmla="*/ 3643086 h 9129486"/>
                  <a:gd name="connsiteX44" fmla="*/ 5660571 w 15181943"/>
                  <a:gd name="connsiteY44" fmla="*/ 3643086 h 9129486"/>
                  <a:gd name="connsiteX45" fmla="*/ 5660571 w 15181943"/>
                  <a:gd name="connsiteY45" fmla="*/ 3715658 h 9129486"/>
                  <a:gd name="connsiteX46" fmla="*/ 5675086 w 15181943"/>
                  <a:gd name="connsiteY46" fmla="*/ 3730173 h 9129486"/>
                  <a:gd name="connsiteX47" fmla="*/ 5675086 w 15181943"/>
                  <a:gd name="connsiteY47" fmla="*/ 3904343 h 9129486"/>
                  <a:gd name="connsiteX48" fmla="*/ 6052457 w 15181943"/>
                  <a:gd name="connsiteY48" fmla="*/ 3904343 h 9129486"/>
                  <a:gd name="connsiteX49" fmla="*/ 6052457 w 15181943"/>
                  <a:gd name="connsiteY49" fmla="*/ 4223658 h 9129486"/>
                  <a:gd name="connsiteX50" fmla="*/ 7489371 w 15181943"/>
                  <a:gd name="connsiteY50" fmla="*/ 4223658 h 9129486"/>
                  <a:gd name="connsiteX51" fmla="*/ 7489371 w 15181943"/>
                  <a:gd name="connsiteY51" fmla="*/ 4339772 h 9129486"/>
                  <a:gd name="connsiteX52" fmla="*/ 8142514 w 15181943"/>
                  <a:gd name="connsiteY52" fmla="*/ 4339772 h 9129486"/>
                  <a:gd name="connsiteX53" fmla="*/ 8142514 w 15181943"/>
                  <a:gd name="connsiteY53" fmla="*/ 4499429 h 9129486"/>
                  <a:gd name="connsiteX54" fmla="*/ 8302171 w 15181943"/>
                  <a:gd name="connsiteY54" fmla="*/ 4499429 h 9129486"/>
                  <a:gd name="connsiteX55" fmla="*/ 8302171 w 15181943"/>
                  <a:gd name="connsiteY55" fmla="*/ 4673600 h 9129486"/>
                  <a:gd name="connsiteX56" fmla="*/ 8345714 w 15181943"/>
                  <a:gd name="connsiteY56" fmla="*/ 4717143 h 9129486"/>
                  <a:gd name="connsiteX57" fmla="*/ 8345714 w 15181943"/>
                  <a:gd name="connsiteY57" fmla="*/ 4978400 h 9129486"/>
                  <a:gd name="connsiteX58" fmla="*/ 8461828 w 15181943"/>
                  <a:gd name="connsiteY58" fmla="*/ 4978400 h 9129486"/>
                  <a:gd name="connsiteX59" fmla="*/ 8461828 w 15181943"/>
                  <a:gd name="connsiteY59" fmla="*/ 5312229 h 9129486"/>
                  <a:gd name="connsiteX60" fmla="*/ 8636000 w 15181943"/>
                  <a:gd name="connsiteY60" fmla="*/ 5312229 h 9129486"/>
                  <a:gd name="connsiteX61" fmla="*/ 8636000 w 15181943"/>
                  <a:gd name="connsiteY61" fmla="*/ 5428343 h 9129486"/>
                  <a:gd name="connsiteX62" fmla="*/ 9448800 w 15181943"/>
                  <a:gd name="connsiteY62" fmla="*/ 5428343 h 9129486"/>
                  <a:gd name="connsiteX63" fmla="*/ 9448800 w 15181943"/>
                  <a:gd name="connsiteY63" fmla="*/ 5573486 h 9129486"/>
                  <a:gd name="connsiteX64" fmla="*/ 9898743 w 15181943"/>
                  <a:gd name="connsiteY64" fmla="*/ 5573486 h 9129486"/>
                  <a:gd name="connsiteX65" fmla="*/ 9898743 w 15181943"/>
                  <a:gd name="connsiteY65" fmla="*/ 5762172 h 9129486"/>
                  <a:gd name="connsiteX66" fmla="*/ 10334171 w 15181943"/>
                  <a:gd name="connsiteY66" fmla="*/ 5762172 h 9129486"/>
                  <a:gd name="connsiteX67" fmla="*/ 10334171 w 15181943"/>
                  <a:gd name="connsiteY67" fmla="*/ 5907315 h 9129486"/>
                  <a:gd name="connsiteX68" fmla="*/ 10842171 w 15181943"/>
                  <a:gd name="connsiteY68" fmla="*/ 5907315 h 9129486"/>
                  <a:gd name="connsiteX69" fmla="*/ 10842171 w 15181943"/>
                  <a:gd name="connsiteY69" fmla="*/ 6081486 h 9129486"/>
                  <a:gd name="connsiteX70" fmla="*/ 11001828 w 15181943"/>
                  <a:gd name="connsiteY70" fmla="*/ 6081486 h 9129486"/>
                  <a:gd name="connsiteX71" fmla="*/ 11001828 w 15181943"/>
                  <a:gd name="connsiteY71" fmla="*/ 6212115 h 9129486"/>
                  <a:gd name="connsiteX72" fmla="*/ 11045371 w 15181943"/>
                  <a:gd name="connsiteY72" fmla="*/ 6212115 h 9129486"/>
                  <a:gd name="connsiteX73" fmla="*/ 11045371 w 15181943"/>
                  <a:gd name="connsiteY73" fmla="*/ 6386286 h 9129486"/>
                  <a:gd name="connsiteX74" fmla="*/ 11088914 w 15181943"/>
                  <a:gd name="connsiteY74" fmla="*/ 6386286 h 9129486"/>
                  <a:gd name="connsiteX75" fmla="*/ 11088914 w 15181943"/>
                  <a:gd name="connsiteY75" fmla="*/ 6560458 h 9129486"/>
                  <a:gd name="connsiteX76" fmla="*/ 11190514 w 15181943"/>
                  <a:gd name="connsiteY76" fmla="*/ 6560458 h 9129486"/>
                  <a:gd name="connsiteX77" fmla="*/ 11190514 w 15181943"/>
                  <a:gd name="connsiteY77" fmla="*/ 6720115 h 9129486"/>
                  <a:gd name="connsiteX78" fmla="*/ 11248571 w 15181943"/>
                  <a:gd name="connsiteY78" fmla="*/ 6720115 h 9129486"/>
                  <a:gd name="connsiteX79" fmla="*/ 11248571 w 15181943"/>
                  <a:gd name="connsiteY79" fmla="*/ 7039429 h 9129486"/>
                  <a:gd name="connsiteX80" fmla="*/ 11321143 w 15181943"/>
                  <a:gd name="connsiteY80" fmla="*/ 7039429 h 9129486"/>
                  <a:gd name="connsiteX81" fmla="*/ 11321143 w 15181943"/>
                  <a:gd name="connsiteY81" fmla="*/ 7199086 h 9129486"/>
                  <a:gd name="connsiteX82" fmla="*/ 11393714 w 15181943"/>
                  <a:gd name="connsiteY82" fmla="*/ 7199086 h 9129486"/>
                  <a:gd name="connsiteX83" fmla="*/ 11393714 w 15181943"/>
                  <a:gd name="connsiteY83" fmla="*/ 7358743 h 9129486"/>
                  <a:gd name="connsiteX84" fmla="*/ 11480800 w 15181943"/>
                  <a:gd name="connsiteY84" fmla="*/ 7358743 h 9129486"/>
                  <a:gd name="connsiteX85" fmla="*/ 11480800 w 15181943"/>
                  <a:gd name="connsiteY85" fmla="*/ 7503886 h 9129486"/>
                  <a:gd name="connsiteX86" fmla="*/ 12758057 w 15181943"/>
                  <a:gd name="connsiteY86" fmla="*/ 7503886 h 9129486"/>
                  <a:gd name="connsiteX87" fmla="*/ 12758057 w 15181943"/>
                  <a:gd name="connsiteY87" fmla="*/ 7663543 h 9129486"/>
                  <a:gd name="connsiteX88" fmla="*/ 13657943 w 15181943"/>
                  <a:gd name="connsiteY88" fmla="*/ 7663543 h 9129486"/>
                  <a:gd name="connsiteX89" fmla="*/ 13657943 w 15181943"/>
                  <a:gd name="connsiteY89" fmla="*/ 7765143 h 9129486"/>
                  <a:gd name="connsiteX90" fmla="*/ 13759543 w 15181943"/>
                  <a:gd name="connsiteY90" fmla="*/ 7765143 h 9129486"/>
                  <a:gd name="connsiteX91" fmla="*/ 13759543 w 15181943"/>
                  <a:gd name="connsiteY91" fmla="*/ 7837715 h 9129486"/>
                  <a:gd name="connsiteX92" fmla="*/ 13832114 w 15181943"/>
                  <a:gd name="connsiteY92" fmla="*/ 7837715 h 9129486"/>
                  <a:gd name="connsiteX93" fmla="*/ 13832114 w 15181943"/>
                  <a:gd name="connsiteY93" fmla="*/ 7895772 h 9129486"/>
                  <a:gd name="connsiteX94" fmla="*/ 13875657 w 15181943"/>
                  <a:gd name="connsiteY94" fmla="*/ 7939315 h 9129486"/>
                  <a:gd name="connsiteX95" fmla="*/ 13875657 w 15181943"/>
                  <a:gd name="connsiteY95" fmla="*/ 8026400 h 9129486"/>
                  <a:gd name="connsiteX96" fmla="*/ 13875657 w 15181943"/>
                  <a:gd name="connsiteY96" fmla="*/ 8026400 h 9129486"/>
                  <a:gd name="connsiteX97" fmla="*/ 13875657 w 15181943"/>
                  <a:gd name="connsiteY97" fmla="*/ 8577943 h 9129486"/>
                  <a:gd name="connsiteX98" fmla="*/ 14006286 w 15181943"/>
                  <a:gd name="connsiteY98" fmla="*/ 8577943 h 9129486"/>
                  <a:gd name="connsiteX99" fmla="*/ 14006286 w 15181943"/>
                  <a:gd name="connsiteY99" fmla="*/ 8752115 h 9129486"/>
                  <a:gd name="connsiteX100" fmla="*/ 14064343 w 15181943"/>
                  <a:gd name="connsiteY100" fmla="*/ 8752115 h 9129486"/>
                  <a:gd name="connsiteX101" fmla="*/ 14064343 w 15181943"/>
                  <a:gd name="connsiteY101" fmla="*/ 8955315 h 9129486"/>
                  <a:gd name="connsiteX102" fmla="*/ 14993257 w 15181943"/>
                  <a:gd name="connsiteY102" fmla="*/ 8955315 h 9129486"/>
                  <a:gd name="connsiteX103" fmla="*/ 14993257 w 15181943"/>
                  <a:gd name="connsiteY103" fmla="*/ 9129486 h 9129486"/>
                  <a:gd name="connsiteX104" fmla="*/ 15181943 w 15181943"/>
                  <a:gd name="connsiteY104" fmla="*/ 9129486 h 912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5181943" h="9129486">
                    <a:moveTo>
                      <a:pt x="0" y="0"/>
                    </a:moveTo>
                    <a:lnTo>
                      <a:pt x="0" y="87086"/>
                    </a:lnTo>
                    <a:lnTo>
                      <a:pt x="217714" y="87086"/>
                    </a:lnTo>
                    <a:lnTo>
                      <a:pt x="217714" y="217715"/>
                    </a:lnTo>
                    <a:lnTo>
                      <a:pt x="333828" y="217715"/>
                    </a:lnTo>
                    <a:lnTo>
                      <a:pt x="333828" y="319315"/>
                    </a:lnTo>
                    <a:lnTo>
                      <a:pt x="2075543" y="319315"/>
                    </a:lnTo>
                    <a:lnTo>
                      <a:pt x="2075543" y="449943"/>
                    </a:lnTo>
                    <a:lnTo>
                      <a:pt x="2365828" y="449943"/>
                    </a:lnTo>
                    <a:lnTo>
                      <a:pt x="2365828" y="624115"/>
                    </a:lnTo>
                    <a:lnTo>
                      <a:pt x="2757714" y="624115"/>
                    </a:lnTo>
                    <a:lnTo>
                      <a:pt x="2757714" y="914400"/>
                    </a:lnTo>
                    <a:lnTo>
                      <a:pt x="2801257" y="914400"/>
                    </a:lnTo>
                    <a:lnTo>
                      <a:pt x="2801257" y="1233715"/>
                    </a:lnTo>
                    <a:lnTo>
                      <a:pt x="2873828" y="1233715"/>
                    </a:lnTo>
                    <a:lnTo>
                      <a:pt x="2873828" y="1378858"/>
                    </a:lnTo>
                    <a:lnTo>
                      <a:pt x="3048000" y="1378858"/>
                    </a:lnTo>
                    <a:lnTo>
                      <a:pt x="3048000" y="1494972"/>
                    </a:lnTo>
                    <a:lnTo>
                      <a:pt x="3468914" y="1494972"/>
                    </a:lnTo>
                    <a:lnTo>
                      <a:pt x="3468914" y="1625600"/>
                    </a:lnTo>
                    <a:lnTo>
                      <a:pt x="4151086" y="1625600"/>
                    </a:lnTo>
                    <a:lnTo>
                      <a:pt x="4151086" y="1770743"/>
                    </a:lnTo>
                    <a:lnTo>
                      <a:pt x="4383314" y="1770743"/>
                    </a:lnTo>
                    <a:lnTo>
                      <a:pt x="4383314" y="1959429"/>
                    </a:lnTo>
                    <a:lnTo>
                      <a:pt x="4630057" y="1959429"/>
                    </a:lnTo>
                    <a:lnTo>
                      <a:pt x="4630057" y="2090058"/>
                    </a:lnTo>
                    <a:lnTo>
                      <a:pt x="4876800" y="2090058"/>
                    </a:lnTo>
                    <a:lnTo>
                      <a:pt x="4876800" y="2206172"/>
                    </a:lnTo>
                    <a:lnTo>
                      <a:pt x="5080000" y="2206172"/>
                    </a:lnTo>
                    <a:lnTo>
                      <a:pt x="5080000" y="2380343"/>
                    </a:lnTo>
                    <a:lnTo>
                      <a:pt x="5297714" y="2380343"/>
                    </a:lnTo>
                    <a:lnTo>
                      <a:pt x="5297714" y="2525486"/>
                    </a:lnTo>
                    <a:lnTo>
                      <a:pt x="5370286" y="2525486"/>
                    </a:lnTo>
                    <a:lnTo>
                      <a:pt x="5370286" y="2670629"/>
                    </a:lnTo>
                    <a:lnTo>
                      <a:pt x="5413828" y="2670629"/>
                    </a:lnTo>
                    <a:lnTo>
                      <a:pt x="5413828" y="2801258"/>
                    </a:lnTo>
                    <a:lnTo>
                      <a:pt x="5471886" y="2801258"/>
                    </a:lnTo>
                    <a:lnTo>
                      <a:pt x="5471886" y="2917372"/>
                    </a:lnTo>
                    <a:lnTo>
                      <a:pt x="5486400" y="2917372"/>
                    </a:lnTo>
                    <a:lnTo>
                      <a:pt x="5486400" y="3062515"/>
                    </a:lnTo>
                    <a:lnTo>
                      <a:pt x="5500914" y="3062515"/>
                    </a:lnTo>
                    <a:lnTo>
                      <a:pt x="5500914" y="3164115"/>
                    </a:lnTo>
                    <a:lnTo>
                      <a:pt x="5573486" y="3164115"/>
                    </a:lnTo>
                    <a:lnTo>
                      <a:pt x="5573486" y="3643086"/>
                    </a:lnTo>
                    <a:lnTo>
                      <a:pt x="5660571" y="3643086"/>
                    </a:lnTo>
                    <a:lnTo>
                      <a:pt x="5660571" y="3715658"/>
                    </a:lnTo>
                    <a:lnTo>
                      <a:pt x="5675086" y="3730173"/>
                    </a:lnTo>
                    <a:lnTo>
                      <a:pt x="5675086" y="3904343"/>
                    </a:lnTo>
                    <a:lnTo>
                      <a:pt x="6052457" y="3904343"/>
                    </a:lnTo>
                    <a:lnTo>
                      <a:pt x="6052457" y="4223658"/>
                    </a:lnTo>
                    <a:lnTo>
                      <a:pt x="7489371" y="4223658"/>
                    </a:lnTo>
                    <a:lnTo>
                      <a:pt x="7489371" y="4339772"/>
                    </a:lnTo>
                    <a:lnTo>
                      <a:pt x="8142514" y="4339772"/>
                    </a:lnTo>
                    <a:lnTo>
                      <a:pt x="8142514" y="4499429"/>
                    </a:lnTo>
                    <a:lnTo>
                      <a:pt x="8302171" y="4499429"/>
                    </a:lnTo>
                    <a:lnTo>
                      <a:pt x="8302171" y="4673600"/>
                    </a:lnTo>
                    <a:lnTo>
                      <a:pt x="8345714" y="4717143"/>
                    </a:lnTo>
                    <a:lnTo>
                      <a:pt x="8345714" y="4978400"/>
                    </a:lnTo>
                    <a:lnTo>
                      <a:pt x="8461828" y="4978400"/>
                    </a:lnTo>
                    <a:lnTo>
                      <a:pt x="8461828" y="5312229"/>
                    </a:lnTo>
                    <a:lnTo>
                      <a:pt x="8636000" y="5312229"/>
                    </a:lnTo>
                    <a:lnTo>
                      <a:pt x="8636000" y="5428343"/>
                    </a:lnTo>
                    <a:lnTo>
                      <a:pt x="9448800" y="5428343"/>
                    </a:lnTo>
                    <a:lnTo>
                      <a:pt x="9448800" y="5573486"/>
                    </a:lnTo>
                    <a:lnTo>
                      <a:pt x="9898743" y="5573486"/>
                    </a:lnTo>
                    <a:lnTo>
                      <a:pt x="9898743" y="5762172"/>
                    </a:lnTo>
                    <a:lnTo>
                      <a:pt x="10334171" y="5762172"/>
                    </a:lnTo>
                    <a:lnTo>
                      <a:pt x="10334171" y="5907315"/>
                    </a:lnTo>
                    <a:lnTo>
                      <a:pt x="10842171" y="5907315"/>
                    </a:lnTo>
                    <a:lnTo>
                      <a:pt x="10842171" y="6081486"/>
                    </a:lnTo>
                    <a:lnTo>
                      <a:pt x="11001828" y="6081486"/>
                    </a:lnTo>
                    <a:lnTo>
                      <a:pt x="11001828" y="6212115"/>
                    </a:lnTo>
                    <a:lnTo>
                      <a:pt x="11045371" y="6212115"/>
                    </a:lnTo>
                    <a:lnTo>
                      <a:pt x="11045371" y="6386286"/>
                    </a:lnTo>
                    <a:lnTo>
                      <a:pt x="11088914" y="6386286"/>
                    </a:lnTo>
                    <a:lnTo>
                      <a:pt x="11088914" y="6560458"/>
                    </a:lnTo>
                    <a:lnTo>
                      <a:pt x="11190514" y="6560458"/>
                    </a:lnTo>
                    <a:lnTo>
                      <a:pt x="11190514" y="6720115"/>
                    </a:lnTo>
                    <a:lnTo>
                      <a:pt x="11248571" y="6720115"/>
                    </a:lnTo>
                    <a:lnTo>
                      <a:pt x="11248571" y="7039429"/>
                    </a:lnTo>
                    <a:lnTo>
                      <a:pt x="11321143" y="7039429"/>
                    </a:lnTo>
                    <a:lnTo>
                      <a:pt x="11321143" y="7199086"/>
                    </a:lnTo>
                    <a:lnTo>
                      <a:pt x="11393714" y="7199086"/>
                    </a:lnTo>
                    <a:lnTo>
                      <a:pt x="11393714" y="7358743"/>
                    </a:lnTo>
                    <a:lnTo>
                      <a:pt x="11480800" y="7358743"/>
                    </a:lnTo>
                    <a:lnTo>
                      <a:pt x="11480800" y="7503886"/>
                    </a:lnTo>
                    <a:lnTo>
                      <a:pt x="12758057" y="7503886"/>
                    </a:lnTo>
                    <a:lnTo>
                      <a:pt x="12758057" y="7663543"/>
                    </a:lnTo>
                    <a:lnTo>
                      <a:pt x="13657943" y="7663543"/>
                    </a:lnTo>
                    <a:lnTo>
                      <a:pt x="13657943" y="7765143"/>
                    </a:lnTo>
                    <a:lnTo>
                      <a:pt x="13759543" y="7765143"/>
                    </a:lnTo>
                    <a:lnTo>
                      <a:pt x="13759543" y="7837715"/>
                    </a:lnTo>
                    <a:lnTo>
                      <a:pt x="13832114" y="7837715"/>
                    </a:lnTo>
                    <a:lnTo>
                      <a:pt x="13832114" y="7895772"/>
                    </a:lnTo>
                    <a:lnTo>
                      <a:pt x="13875657" y="7939315"/>
                    </a:lnTo>
                    <a:lnTo>
                      <a:pt x="13875657" y="8026400"/>
                    </a:lnTo>
                    <a:lnTo>
                      <a:pt x="13875657" y="8026400"/>
                    </a:lnTo>
                    <a:lnTo>
                      <a:pt x="13875657" y="8577943"/>
                    </a:lnTo>
                    <a:lnTo>
                      <a:pt x="14006286" y="8577943"/>
                    </a:lnTo>
                    <a:lnTo>
                      <a:pt x="14006286" y="8752115"/>
                    </a:lnTo>
                    <a:lnTo>
                      <a:pt x="14064343" y="8752115"/>
                    </a:lnTo>
                    <a:lnTo>
                      <a:pt x="14064343" y="8955315"/>
                    </a:lnTo>
                    <a:lnTo>
                      <a:pt x="14993257" y="8955315"/>
                    </a:lnTo>
                    <a:lnTo>
                      <a:pt x="14993257" y="9129486"/>
                    </a:lnTo>
                    <a:lnTo>
                      <a:pt x="15181943" y="9129486"/>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55" name="Shape2_20241210_115641">
                <a:extLst>
                  <a:ext uri="{FF2B5EF4-FFF2-40B4-BE49-F238E27FC236}">
                    <a16:creationId xmlns:a16="http://schemas.microsoft.com/office/drawing/2014/main" id="{D9FF34B3-79F8-4C24-9E6A-BC58D89A4374}"/>
                  </a:ext>
                </a:extLst>
              </p:cNvPr>
              <p:cNvSpPr/>
              <p:nvPr/>
            </p:nvSpPr>
            <p:spPr>
              <a:xfrm>
                <a:off x="4411980" y="2697480"/>
                <a:ext cx="7437120" cy="4282440"/>
              </a:xfrm>
              <a:custGeom>
                <a:avLst/>
                <a:gdLst>
                  <a:gd name="connsiteX0" fmla="*/ 0 w 7437120"/>
                  <a:gd name="connsiteY0" fmla="*/ 0 h 4282440"/>
                  <a:gd name="connsiteX1" fmla="*/ 152400 w 7437120"/>
                  <a:gd name="connsiteY1" fmla="*/ 0 h 4282440"/>
                  <a:gd name="connsiteX2" fmla="*/ 152400 w 7437120"/>
                  <a:gd name="connsiteY2" fmla="*/ 205740 h 4282440"/>
                  <a:gd name="connsiteX3" fmla="*/ 1318260 w 7437120"/>
                  <a:gd name="connsiteY3" fmla="*/ 205740 h 4282440"/>
                  <a:gd name="connsiteX4" fmla="*/ 1318260 w 7437120"/>
                  <a:gd name="connsiteY4" fmla="*/ 381000 h 4282440"/>
                  <a:gd name="connsiteX5" fmla="*/ 1348740 w 7437120"/>
                  <a:gd name="connsiteY5" fmla="*/ 381000 h 4282440"/>
                  <a:gd name="connsiteX6" fmla="*/ 1348740 w 7437120"/>
                  <a:gd name="connsiteY6" fmla="*/ 807720 h 4282440"/>
                  <a:gd name="connsiteX7" fmla="*/ 1386840 w 7437120"/>
                  <a:gd name="connsiteY7" fmla="*/ 807720 h 4282440"/>
                  <a:gd name="connsiteX8" fmla="*/ 1386840 w 7437120"/>
                  <a:gd name="connsiteY8" fmla="*/ 1021080 h 4282440"/>
                  <a:gd name="connsiteX9" fmla="*/ 1409700 w 7437120"/>
                  <a:gd name="connsiteY9" fmla="*/ 1021080 h 4282440"/>
                  <a:gd name="connsiteX10" fmla="*/ 1409700 w 7437120"/>
                  <a:gd name="connsiteY10" fmla="*/ 1249680 h 4282440"/>
                  <a:gd name="connsiteX11" fmla="*/ 1470660 w 7437120"/>
                  <a:gd name="connsiteY11" fmla="*/ 1249680 h 4282440"/>
                  <a:gd name="connsiteX12" fmla="*/ 1470660 w 7437120"/>
                  <a:gd name="connsiteY12" fmla="*/ 1341120 h 4282440"/>
                  <a:gd name="connsiteX13" fmla="*/ 1623060 w 7437120"/>
                  <a:gd name="connsiteY13" fmla="*/ 1341120 h 4282440"/>
                  <a:gd name="connsiteX14" fmla="*/ 1623060 w 7437120"/>
                  <a:gd name="connsiteY14" fmla="*/ 1440180 h 4282440"/>
                  <a:gd name="connsiteX15" fmla="*/ 1828800 w 7437120"/>
                  <a:gd name="connsiteY15" fmla="*/ 1440180 h 4282440"/>
                  <a:gd name="connsiteX16" fmla="*/ 1828800 w 7437120"/>
                  <a:gd name="connsiteY16" fmla="*/ 1699260 h 4282440"/>
                  <a:gd name="connsiteX17" fmla="*/ 1935480 w 7437120"/>
                  <a:gd name="connsiteY17" fmla="*/ 1699260 h 4282440"/>
                  <a:gd name="connsiteX18" fmla="*/ 1935480 w 7437120"/>
                  <a:gd name="connsiteY18" fmla="*/ 2209800 h 4282440"/>
                  <a:gd name="connsiteX19" fmla="*/ 2095500 w 7437120"/>
                  <a:gd name="connsiteY19" fmla="*/ 2209800 h 4282440"/>
                  <a:gd name="connsiteX20" fmla="*/ 2095500 w 7437120"/>
                  <a:gd name="connsiteY20" fmla="*/ 2484120 h 4282440"/>
                  <a:gd name="connsiteX21" fmla="*/ 4206240 w 7437120"/>
                  <a:gd name="connsiteY21" fmla="*/ 2484120 h 4282440"/>
                  <a:gd name="connsiteX22" fmla="*/ 4206240 w 7437120"/>
                  <a:gd name="connsiteY22" fmla="*/ 2804160 h 4282440"/>
                  <a:gd name="connsiteX23" fmla="*/ 4709160 w 7437120"/>
                  <a:gd name="connsiteY23" fmla="*/ 2804160 h 4282440"/>
                  <a:gd name="connsiteX24" fmla="*/ 4709160 w 7437120"/>
                  <a:gd name="connsiteY24" fmla="*/ 3131820 h 4282440"/>
                  <a:gd name="connsiteX25" fmla="*/ 5829300 w 7437120"/>
                  <a:gd name="connsiteY25" fmla="*/ 3131820 h 4282440"/>
                  <a:gd name="connsiteX26" fmla="*/ 5829300 w 7437120"/>
                  <a:gd name="connsiteY26" fmla="*/ 3505200 h 4282440"/>
                  <a:gd name="connsiteX27" fmla="*/ 7162800 w 7437120"/>
                  <a:gd name="connsiteY27" fmla="*/ 3505200 h 4282440"/>
                  <a:gd name="connsiteX28" fmla="*/ 7162800 w 7437120"/>
                  <a:gd name="connsiteY28" fmla="*/ 4099560 h 4282440"/>
                  <a:gd name="connsiteX29" fmla="*/ 7437120 w 7437120"/>
                  <a:gd name="connsiteY29" fmla="*/ 4099560 h 4282440"/>
                  <a:gd name="connsiteX30" fmla="*/ 7437120 w 7437120"/>
                  <a:gd name="connsiteY30" fmla="*/ 4282440 h 42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37120" h="4282440">
                    <a:moveTo>
                      <a:pt x="0" y="0"/>
                    </a:moveTo>
                    <a:lnTo>
                      <a:pt x="152400" y="0"/>
                    </a:lnTo>
                    <a:lnTo>
                      <a:pt x="152400" y="205740"/>
                    </a:lnTo>
                    <a:lnTo>
                      <a:pt x="1318260" y="205740"/>
                    </a:lnTo>
                    <a:lnTo>
                      <a:pt x="1318260" y="381000"/>
                    </a:lnTo>
                    <a:lnTo>
                      <a:pt x="1348740" y="381000"/>
                    </a:lnTo>
                    <a:lnTo>
                      <a:pt x="1348740" y="807720"/>
                    </a:lnTo>
                    <a:lnTo>
                      <a:pt x="1386840" y="807720"/>
                    </a:lnTo>
                    <a:lnTo>
                      <a:pt x="1386840" y="1021080"/>
                    </a:lnTo>
                    <a:lnTo>
                      <a:pt x="1409700" y="1021080"/>
                    </a:lnTo>
                    <a:lnTo>
                      <a:pt x="1409700" y="1249680"/>
                    </a:lnTo>
                    <a:lnTo>
                      <a:pt x="1470660" y="1249680"/>
                    </a:lnTo>
                    <a:lnTo>
                      <a:pt x="1470660" y="1341120"/>
                    </a:lnTo>
                    <a:lnTo>
                      <a:pt x="1623060" y="1341120"/>
                    </a:lnTo>
                    <a:lnTo>
                      <a:pt x="1623060" y="1440180"/>
                    </a:lnTo>
                    <a:lnTo>
                      <a:pt x="1828800" y="1440180"/>
                    </a:lnTo>
                    <a:lnTo>
                      <a:pt x="1828800" y="1699260"/>
                    </a:lnTo>
                    <a:lnTo>
                      <a:pt x="1935480" y="1699260"/>
                    </a:lnTo>
                    <a:lnTo>
                      <a:pt x="1935480" y="2209800"/>
                    </a:lnTo>
                    <a:lnTo>
                      <a:pt x="2095500" y="2209800"/>
                    </a:lnTo>
                    <a:lnTo>
                      <a:pt x="2095500" y="2484120"/>
                    </a:lnTo>
                    <a:lnTo>
                      <a:pt x="4206240" y="2484120"/>
                    </a:lnTo>
                    <a:lnTo>
                      <a:pt x="4206240" y="2804160"/>
                    </a:lnTo>
                    <a:lnTo>
                      <a:pt x="4709160" y="2804160"/>
                    </a:lnTo>
                    <a:lnTo>
                      <a:pt x="4709160" y="3131820"/>
                    </a:lnTo>
                    <a:lnTo>
                      <a:pt x="5829300" y="3131820"/>
                    </a:lnTo>
                    <a:lnTo>
                      <a:pt x="5829300" y="3505200"/>
                    </a:lnTo>
                    <a:lnTo>
                      <a:pt x="7162800" y="3505200"/>
                    </a:lnTo>
                    <a:lnTo>
                      <a:pt x="7162800" y="4099560"/>
                    </a:lnTo>
                    <a:lnTo>
                      <a:pt x="7437120" y="4099560"/>
                    </a:lnTo>
                    <a:lnTo>
                      <a:pt x="7437120" y="4282440"/>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56" name="Shape0_20241210_115641">
                <a:extLst>
                  <a:ext uri="{FF2B5EF4-FFF2-40B4-BE49-F238E27FC236}">
                    <a16:creationId xmlns:a16="http://schemas.microsoft.com/office/drawing/2014/main" id="{274E9E97-412D-4DD8-B636-48E87EBAB4D8}"/>
                  </a:ext>
                </a:extLst>
              </p:cNvPr>
              <p:cNvSpPr/>
              <p:nvPr/>
            </p:nvSpPr>
            <p:spPr>
              <a:xfrm>
                <a:off x="11849493" y="6909847"/>
                <a:ext cx="10510886" cy="509048"/>
              </a:xfrm>
              <a:custGeom>
                <a:avLst/>
                <a:gdLst>
                  <a:gd name="connsiteX0" fmla="*/ 0 w 10510886"/>
                  <a:gd name="connsiteY0" fmla="*/ 0 h 509048"/>
                  <a:gd name="connsiteX1" fmla="*/ 0 w 10510886"/>
                  <a:gd name="connsiteY1" fmla="*/ 509048 h 509048"/>
                  <a:gd name="connsiteX2" fmla="*/ 10510886 w 10510886"/>
                  <a:gd name="connsiteY2" fmla="*/ 509048 h 509048"/>
                </a:gdLst>
                <a:ahLst/>
                <a:cxnLst>
                  <a:cxn ang="0">
                    <a:pos x="connsiteX0" y="connsiteY0"/>
                  </a:cxn>
                  <a:cxn ang="0">
                    <a:pos x="connsiteX1" y="connsiteY1"/>
                  </a:cxn>
                  <a:cxn ang="0">
                    <a:pos x="connsiteX2" y="connsiteY2"/>
                  </a:cxn>
                </a:cxnLst>
                <a:rect l="l" t="t" r="r" b="b"/>
                <a:pathLst>
                  <a:path w="10510886" h="509048">
                    <a:moveTo>
                      <a:pt x="0" y="0"/>
                    </a:moveTo>
                    <a:lnTo>
                      <a:pt x="0" y="509048"/>
                    </a:lnTo>
                    <a:lnTo>
                      <a:pt x="10510886" y="509048"/>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grpSp>
        <p:grpSp>
          <p:nvGrpSpPr>
            <p:cNvPr id="80" name="Group 79">
              <a:extLst>
                <a:ext uri="{FF2B5EF4-FFF2-40B4-BE49-F238E27FC236}">
                  <a16:creationId xmlns:a16="http://schemas.microsoft.com/office/drawing/2014/main" id="{24A9155E-3F7E-40B9-8DC3-D6F08DAD9ADA}"/>
                </a:ext>
              </a:extLst>
            </p:cNvPr>
            <p:cNvGrpSpPr/>
            <p:nvPr/>
          </p:nvGrpSpPr>
          <p:grpSpPr>
            <a:xfrm>
              <a:off x="1419079" y="1331035"/>
              <a:ext cx="7565695" cy="2741514"/>
              <a:chOff x="1419079" y="1331035"/>
              <a:chExt cx="7565695" cy="2741514"/>
            </a:xfrm>
          </p:grpSpPr>
          <p:cxnSp>
            <p:nvCxnSpPr>
              <p:cNvPr id="33" name="Shape1_20241210_120459">
                <a:extLst>
                  <a:ext uri="{FF2B5EF4-FFF2-40B4-BE49-F238E27FC236}">
                    <a16:creationId xmlns:a16="http://schemas.microsoft.com/office/drawing/2014/main" id="{6434D5C9-E7FF-4B46-820B-C8F82E06B0AD}"/>
                  </a:ext>
                </a:extLst>
              </p:cNvPr>
              <p:cNvCxnSpPr>
                <a:cxnSpLocks/>
              </p:cNvCxnSpPr>
              <p:nvPr/>
            </p:nvCxnSpPr>
            <p:spPr>
              <a:xfrm>
                <a:off x="1419079" y="133103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hape2_20241210_120459">
                <a:extLst>
                  <a:ext uri="{FF2B5EF4-FFF2-40B4-BE49-F238E27FC236}">
                    <a16:creationId xmlns:a16="http://schemas.microsoft.com/office/drawing/2014/main" id="{EA39BA9A-7568-4896-AEF8-3A2857A7E52D}"/>
                  </a:ext>
                </a:extLst>
              </p:cNvPr>
              <p:cNvCxnSpPr>
                <a:cxnSpLocks/>
              </p:cNvCxnSpPr>
              <p:nvPr/>
            </p:nvCxnSpPr>
            <p:spPr>
              <a:xfrm>
                <a:off x="1665794" y="1354317"/>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hape3_20241210_120459">
                <a:extLst>
                  <a:ext uri="{FF2B5EF4-FFF2-40B4-BE49-F238E27FC236}">
                    <a16:creationId xmlns:a16="http://schemas.microsoft.com/office/drawing/2014/main" id="{04FAF863-3792-4A8D-A5DB-246E221C4D82}"/>
                  </a:ext>
                </a:extLst>
              </p:cNvPr>
              <p:cNvCxnSpPr>
                <a:cxnSpLocks/>
              </p:cNvCxnSpPr>
              <p:nvPr/>
            </p:nvCxnSpPr>
            <p:spPr>
              <a:xfrm>
                <a:off x="1855199" y="1538918"/>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hape4_20241210_120459">
                <a:extLst>
                  <a:ext uri="{FF2B5EF4-FFF2-40B4-BE49-F238E27FC236}">
                    <a16:creationId xmlns:a16="http://schemas.microsoft.com/office/drawing/2014/main" id="{09149213-FABF-43A6-A64C-D5E1D85BF394}"/>
                  </a:ext>
                </a:extLst>
              </p:cNvPr>
              <p:cNvCxnSpPr>
                <a:cxnSpLocks/>
              </p:cNvCxnSpPr>
              <p:nvPr/>
            </p:nvCxnSpPr>
            <p:spPr>
              <a:xfrm>
                <a:off x="2706394" y="2103926"/>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hape5_20241210_120459">
                <a:extLst>
                  <a:ext uri="{FF2B5EF4-FFF2-40B4-BE49-F238E27FC236}">
                    <a16:creationId xmlns:a16="http://schemas.microsoft.com/office/drawing/2014/main" id="{7C2D4D34-97B0-4101-BDEE-9CEB40516238}"/>
                  </a:ext>
                </a:extLst>
              </p:cNvPr>
              <p:cNvCxnSpPr>
                <a:cxnSpLocks/>
              </p:cNvCxnSpPr>
              <p:nvPr/>
            </p:nvCxnSpPr>
            <p:spPr>
              <a:xfrm>
                <a:off x="2801660" y="2103926"/>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hape6_20241210_120459">
                <a:extLst>
                  <a:ext uri="{FF2B5EF4-FFF2-40B4-BE49-F238E27FC236}">
                    <a16:creationId xmlns:a16="http://schemas.microsoft.com/office/drawing/2014/main" id="{6CAA00AE-16B4-4186-A004-EE9A2A5D67D7}"/>
                  </a:ext>
                </a:extLst>
              </p:cNvPr>
              <p:cNvCxnSpPr>
                <a:cxnSpLocks/>
              </p:cNvCxnSpPr>
              <p:nvPr/>
            </p:nvCxnSpPr>
            <p:spPr>
              <a:xfrm>
                <a:off x="3665257" y="2438103"/>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hape7_20241210_120459">
                <a:extLst>
                  <a:ext uri="{FF2B5EF4-FFF2-40B4-BE49-F238E27FC236}">
                    <a16:creationId xmlns:a16="http://schemas.microsoft.com/office/drawing/2014/main" id="{F16740C0-147B-4250-B05A-2E5CFB1ACAB1}"/>
                  </a:ext>
                </a:extLst>
              </p:cNvPr>
              <p:cNvCxnSpPr>
                <a:cxnSpLocks/>
              </p:cNvCxnSpPr>
              <p:nvPr/>
            </p:nvCxnSpPr>
            <p:spPr>
              <a:xfrm>
                <a:off x="3972476" y="2755713"/>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hape8_20241210_120459">
                <a:extLst>
                  <a:ext uri="{FF2B5EF4-FFF2-40B4-BE49-F238E27FC236}">
                    <a16:creationId xmlns:a16="http://schemas.microsoft.com/office/drawing/2014/main" id="{7B90407A-0C57-4031-AA8B-6D1422621757}"/>
                  </a:ext>
                </a:extLst>
              </p:cNvPr>
              <p:cNvCxnSpPr>
                <a:cxnSpLocks/>
              </p:cNvCxnSpPr>
              <p:nvPr/>
            </p:nvCxnSpPr>
            <p:spPr>
              <a:xfrm>
                <a:off x="4410663" y="2811251"/>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hape9_20241210_120459">
                <a:extLst>
                  <a:ext uri="{FF2B5EF4-FFF2-40B4-BE49-F238E27FC236}">
                    <a16:creationId xmlns:a16="http://schemas.microsoft.com/office/drawing/2014/main" id="{47ADA814-69A9-4F0F-8226-3FA5D97B733B}"/>
                  </a:ext>
                </a:extLst>
              </p:cNvPr>
              <p:cNvCxnSpPr>
                <a:cxnSpLocks/>
              </p:cNvCxnSpPr>
              <p:nvPr/>
            </p:nvCxnSpPr>
            <p:spPr>
              <a:xfrm>
                <a:off x="4424192" y="2820766"/>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hape10_20241210_120459">
                <a:extLst>
                  <a:ext uri="{FF2B5EF4-FFF2-40B4-BE49-F238E27FC236}">
                    <a16:creationId xmlns:a16="http://schemas.microsoft.com/office/drawing/2014/main" id="{12AB52D8-AE04-440E-9EF8-C98E5B50FCA1}"/>
                  </a:ext>
                </a:extLst>
              </p:cNvPr>
              <p:cNvCxnSpPr>
                <a:cxnSpLocks/>
              </p:cNvCxnSpPr>
              <p:nvPr/>
            </p:nvCxnSpPr>
            <p:spPr>
              <a:xfrm>
                <a:off x="4869143" y="3117391"/>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hape11_20241210_120459">
                <a:extLst>
                  <a:ext uri="{FF2B5EF4-FFF2-40B4-BE49-F238E27FC236}">
                    <a16:creationId xmlns:a16="http://schemas.microsoft.com/office/drawing/2014/main" id="{5E97DFC5-654E-4D96-9CE8-E99BF9091B30}"/>
                  </a:ext>
                </a:extLst>
              </p:cNvPr>
              <p:cNvCxnSpPr>
                <a:cxnSpLocks/>
              </p:cNvCxnSpPr>
              <p:nvPr/>
            </p:nvCxnSpPr>
            <p:spPr>
              <a:xfrm>
                <a:off x="5714814" y="3571606"/>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hape12_20241210_120459">
                <a:extLst>
                  <a:ext uri="{FF2B5EF4-FFF2-40B4-BE49-F238E27FC236}">
                    <a16:creationId xmlns:a16="http://schemas.microsoft.com/office/drawing/2014/main" id="{3CE606CE-8EA3-4803-AAC0-F1876B38ED32}"/>
                  </a:ext>
                </a:extLst>
              </p:cNvPr>
              <p:cNvCxnSpPr>
                <a:cxnSpLocks/>
              </p:cNvCxnSpPr>
              <p:nvPr/>
            </p:nvCxnSpPr>
            <p:spPr>
              <a:xfrm>
                <a:off x="5757655" y="3634560"/>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hape13_20241210_120459">
                <a:extLst>
                  <a:ext uri="{FF2B5EF4-FFF2-40B4-BE49-F238E27FC236}">
                    <a16:creationId xmlns:a16="http://schemas.microsoft.com/office/drawing/2014/main" id="{C86CEB6C-7DAC-4531-9E48-ACAA49191EC1}"/>
                  </a:ext>
                </a:extLst>
              </p:cNvPr>
              <p:cNvCxnSpPr>
                <a:cxnSpLocks/>
              </p:cNvCxnSpPr>
              <p:nvPr/>
            </p:nvCxnSpPr>
            <p:spPr>
              <a:xfrm>
                <a:off x="6326307" y="377561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hape14_20241210_120459">
                <a:extLst>
                  <a:ext uri="{FF2B5EF4-FFF2-40B4-BE49-F238E27FC236}">
                    <a16:creationId xmlns:a16="http://schemas.microsoft.com/office/drawing/2014/main" id="{9C8DCDCA-BDDC-4EF8-BEB3-496F48AC8F6C}"/>
                  </a:ext>
                </a:extLst>
              </p:cNvPr>
              <p:cNvCxnSpPr>
                <a:cxnSpLocks/>
              </p:cNvCxnSpPr>
              <p:nvPr/>
            </p:nvCxnSpPr>
            <p:spPr>
              <a:xfrm>
                <a:off x="6359002" y="377561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hape15_20241210_120459">
                <a:extLst>
                  <a:ext uri="{FF2B5EF4-FFF2-40B4-BE49-F238E27FC236}">
                    <a16:creationId xmlns:a16="http://schemas.microsoft.com/office/drawing/2014/main" id="{BD205FE0-4975-4A5D-A928-A9F093CD936E}"/>
                  </a:ext>
                </a:extLst>
              </p:cNvPr>
              <p:cNvCxnSpPr>
                <a:cxnSpLocks/>
              </p:cNvCxnSpPr>
              <p:nvPr/>
            </p:nvCxnSpPr>
            <p:spPr>
              <a:xfrm>
                <a:off x="6370276" y="377561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hape16_20241210_120459">
                <a:extLst>
                  <a:ext uri="{FF2B5EF4-FFF2-40B4-BE49-F238E27FC236}">
                    <a16:creationId xmlns:a16="http://schemas.microsoft.com/office/drawing/2014/main" id="{16C4F3BE-3603-49B2-8975-1CEE8281F711}"/>
                  </a:ext>
                </a:extLst>
              </p:cNvPr>
              <p:cNvCxnSpPr>
                <a:cxnSpLocks/>
              </p:cNvCxnSpPr>
              <p:nvPr/>
            </p:nvCxnSpPr>
            <p:spPr>
              <a:xfrm>
                <a:off x="6393952" y="377561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hape17_20241210_120459">
                <a:extLst>
                  <a:ext uri="{FF2B5EF4-FFF2-40B4-BE49-F238E27FC236}">
                    <a16:creationId xmlns:a16="http://schemas.microsoft.com/office/drawing/2014/main" id="{2739B32B-DA53-4F90-B0D9-966EFB6AFE33}"/>
                  </a:ext>
                </a:extLst>
              </p:cNvPr>
              <p:cNvCxnSpPr>
                <a:cxnSpLocks/>
              </p:cNvCxnSpPr>
              <p:nvPr/>
            </p:nvCxnSpPr>
            <p:spPr>
              <a:xfrm>
                <a:off x="6458214" y="3895843"/>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hape18_20241210_120459">
                <a:extLst>
                  <a:ext uri="{FF2B5EF4-FFF2-40B4-BE49-F238E27FC236}">
                    <a16:creationId xmlns:a16="http://schemas.microsoft.com/office/drawing/2014/main" id="{88207117-9B3C-4F12-A8F3-FBAAEB20D42A}"/>
                  </a:ext>
                </a:extLst>
              </p:cNvPr>
              <p:cNvCxnSpPr>
                <a:cxnSpLocks/>
              </p:cNvCxnSpPr>
              <p:nvPr/>
            </p:nvCxnSpPr>
            <p:spPr>
              <a:xfrm>
                <a:off x="7002628" y="401768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hape0_20241210_120459">
                <a:extLst>
                  <a:ext uri="{FF2B5EF4-FFF2-40B4-BE49-F238E27FC236}">
                    <a16:creationId xmlns:a16="http://schemas.microsoft.com/office/drawing/2014/main" id="{24D00C90-90EC-46C5-BB36-2A3803227365}"/>
                  </a:ext>
                </a:extLst>
              </p:cNvPr>
              <p:cNvCxnSpPr>
                <a:cxnSpLocks/>
              </p:cNvCxnSpPr>
              <p:nvPr/>
            </p:nvCxnSpPr>
            <p:spPr>
              <a:xfrm>
                <a:off x="8274924" y="401768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hape19_20241210_120459">
                <a:extLst>
                  <a:ext uri="{FF2B5EF4-FFF2-40B4-BE49-F238E27FC236}">
                    <a16:creationId xmlns:a16="http://schemas.microsoft.com/office/drawing/2014/main" id="{E42DE03B-ECB4-4F76-AB04-CF7DA8F6BF14}"/>
                  </a:ext>
                </a:extLst>
              </p:cNvPr>
              <p:cNvCxnSpPr>
                <a:cxnSpLocks/>
              </p:cNvCxnSpPr>
              <p:nvPr/>
            </p:nvCxnSpPr>
            <p:spPr>
              <a:xfrm>
                <a:off x="8795036" y="401768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hape20_20241210_120459">
                <a:extLst>
                  <a:ext uri="{FF2B5EF4-FFF2-40B4-BE49-F238E27FC236}">
                    <a16:creationId xmlns:a16="http://schemas.microsoft.com/office/drawing/2014/main" id="{4B660FC7-AD1B-4273-B545-DF6BBC6C005A}"/>
                  </a:ext>
                </a:extLst>
              </p:cNvPr>
              <p:cNvCxnSpPr>
                <a:cxnSpLocks/>
              </p:cNvCxnSpPr>
              <p:nvPr/>
            </p:nvCxnSpPr>
            <p:spPr>
              <a:xfrm>
                <a:off x="8984774" y="4017685"/>
                <a:ext cx="0" cy="54864"/>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id="{EEB9BAE5-7F61-473A-8F5A-0A4C016ADF15}"/>
              </a:ext>
            </a:extLst>
          </p:cNvPr>
          <p:cNvGrpSpPr/>
          <p:nvPr/>
        </p:nvGrpSpPr>
        <p:grpSpPr>
          <a:xfrm>
            <a:off x="1173448" y="1341120"/>
            <a:ext cx="6541801" cy="3045958"/>
            <a:chOff x="1173448" y="1333417"/>
            <a:chExt cx="6541801" cy="3053643"/>
          </a:xfrm>
        </p:grpSpPr>
        <p:cxnSp>
          <p:nvCxnSpPr>
            <p:cNvPr id="109" name="Shape0_20241210_115800">
              <a:extLst>
                <a:ext uri="{FF2B5EF4-FFF2-40B4-BE49-F238E27FC236}">
                  <a16:creationId xmlns:a16="http://schemas.microsoft.com/office/drawing/2014/main" id="{FF551E11-AE11-494F-83FF-4BDAC26913C9}"/>
                </a:ext>
              </a:extLst>
            </p:cNvPr>
            <p:cNvCxnSpPr>
              <a:cxnSpLocks/>
            </p:cNvCxnSpPr>
            <p:nvPr/>
          </p:nvCxnSpPr>
          <p:spPr>
            <a:xfrm>
              <a:off x="7715249" y="4329648"/>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0" name="Shape0_20241210_115800">
              <a:extLst>
                <a:ext uri="{FF2B5EF4-FFF2-40B4-BE49-F238E27FC236}">
                  <a16:creationId xmlns:a16="http://schemas.microsoft.com/office/drawing/2014/main" id="{5A1B5CD3-27ED-4007-8E51-8CE027EC1FA9}"/>
                </a:ext>
              </a:extLst>
            </p:cNvPr>
            <p:cNvCxnSpPr>
              <a:cxnSpLocks/>
            </p:cNvCxnSpPr>
            <p:nvPr/>
          </p:nvCxnSpPr>
          <p:spPr>
            <a:xfrm>
              <a:off x="7038303" y="4332196"/>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1" name="Shape0_20241210_123516">
              <a:extLst>
                <a:ext uri="{FF2B5EF4-FFF2-40B4-BE49-F238E27FC236}">
                  <a16:creationId xmlns:a16="http://schemas.microsoft.com/office/drawing/2014/main" id="{8E6FB83F-9C74-49FA-96FA-434B17145735}"/>
                </a:ext>
              </a:extLst>
            </p:cNvPr>
            <p:cNvCxnSpPr>
              <a:cxnSpLocks/>
            </p:cNvCxnSpPr>
            <p:nvPr/>
          </p:nvCxnSpPr>
          <p:spPr>
            <a:xfrm>
              <a:off x="6538958" y="4227206"/>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2" name="Shape0_20241210_115800">
              <a:extLst>
                <a:ext uri="{FF2B5EF4-FFF2-40B4-BE49-F238E27FC236}">
                  <a16:creationId xmlns:a16="http://schemas.microsoft.com/office/drawing/2014/main" id="{DD600394-1B71-48EC-84E0-2AE77B1F1030}"/>
                </a:ext>
              </a:extLst>
            </p:cNvPr>
            <p:cNvCxnSpPr>
              <a:cxnSpLocks/>
            </p:cNvCxnSpPr>
            <p:nvPr/>
          </p:nvCxnSpPr>
          <p:spPr>
            <a:xfrm>
              <a:off x="6004823" y="4136394"/>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3" name="Shape0_20241210_115800">
              <a:extLst>
                <a:ext uri="{FF2B5EF4-FFF2-40B4-BE49-F238E27FC236}">
                  <a16:creationId xmlns:a16="http://schemas.microsoft.com/office/drawing/2014/main" id="{C84854AE-BDCB-449F-BB2E-BE4EEB5A10AF}"/>
                </a:ext>
              </a:extLst>
            </p:cNvPr>
            <p:cNvCxnSpPr>
              <a:cxnSpLocks/>
            </p:cNvCxnSpPr>
            <p:nvPr/>
          </p:nvCxnSpPr>
          <p:spPr>
            <a:xfrm>
              <a:off x="5497114" y="3996091"/>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4" name="Shape0_20241210_115800">
              <a:extLst>
                <a:ext uri="{FF2B5EF4-FFF2-40B4-BE49-F238E27FC236}">
                  <a16:creationId xmlns:a16="http://schemas.microsoft.com/office/drawing/2014/main" id="{4C84F727-077D-4F82-B947-D85BAB58618C}"/>
                </a:ext>
              </a:extLst>
            </p:cNvPr>
            <p:cNvCxnSpPr>
              <a:cxnSpLocks/>
            </p:cNvCxnSpPr>
            <p:nvPr/>
          </p:nvCxnSpPr>
          <p:spPr>
            <a:xfrm>
              <a:off x="5336873" y="3976871"/>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5" name="Shape0_20241210_115800">
              <a:extLst>
                <a:ext uri="{FF2B5EF4-FFF2-40B4-BE49-F238E27FC236}">
                  <a16:creationId xmlns:a16="http://schemas.microsoft.com/office/drawing/2014/main" id="{1450D699-2D9C-4A32-A672-FC201EA31268}"/>
                </a:ext>
              </a:extLst>
            </p:cNvPr>
            <p:cNvCxnSpPr>
              <a:cxnSpLocks/>
            </p:cNvCxnSpPr>
            <p:nvPr/>
          </p:nvCxnSpPr>
          <p:spPr>
            <a:xfrm>
              <a:off x="4982657" y="3792844"/>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6" name="Shape0_20241210_115800">
              <a:extLst>
                <a:ext uri="{FF2B5EF4-FFF2-40B4-BE49-F238E27FC236}">
                  <a16:creationId xmlns:a16="http://schemas.microsoft.com/office/drawing/2014/main" id="{457EFA52-046E-47A9-A42F-153F1AEB545F}"/>
                </a:ext>
              </a:extLst>
            </p:cNvPr>
            <p:cNvCxnSpPr>
              <a:cxnSpLocks/>
            </p:cNvCxnSpPr>
            <p:nvPr/>
          </p:nvCxnSpPr>
          <p:spPr>
            <a:xfrm>
              <a:off x="4473636" y="3745275"/>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7" name="Shape0_20241210_115800">
              <a:extLst>
                <a:ext uri="{FF2B5EF4-FFF2-40B4-BE49-F238E27FC236}">
                  <a16:creationId xmlns:a16="http://schemas.microsoft.com/office/drawing/2014/main" id="{F829BF2F-3924-4D8C-8302-942C3A066719}"/>
                </a:ext>
              </a:extLst>
            </p:cNvPr>
            <p:cNvCxnSpPr>
              <a:cxnSpLocks/>
            </p:cNvCxnSpPr>
            <p:nvPr/>
          </p:nvCxnSpPr>
          <p:spPr>
            <a:xfrm>
              <a:off x="4445524" y="3745275"/>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8" name="Shape0_20241210_115800">
              <a:extLst>
                <a:ext uri="{FF2B5EF4-FFF2-40B4-BE49-F238E27FC236}">
                  <a16:creationId xmlns:a16="http://schemas.microsoft.com/office/drawing/2014/main" id="{B307CFFF-9DE4-4F8B-B0E8-4C865F7C0BC3}"/>
                </a:ext>
              </a:extLst>
            </p:cNvPr>
            <p:cNvCxnSpPr>
              <a:cxnSpLocks/>
            </p:cNvCxnSpPr>
            <p:nvPr/>
          </p:nvCxnSpPr>
          <p:spPr>
            <a:xfrm>
              <a:off x="4018966" y="3515938"/>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19" name="Shape0_20241210_115800">
              <a:extLst>
                <a:ext uri="{FF2B5EF4-FFF2-40B4-BE49-F238E27FC236}">
                  <a16:creationId xmlns:a16="http://schemas.microsoft.com/office/drawing/2014/main" id="{E21707BC-B4AC-4A01-8A71-73368EA493F5}"/>
                </a:ext>
              </a:extLst>
            </p:cNvPr>
            <p:cNvCxnSpPr>
              <a:cxnSpLocks/>
            </p:cNvCxnSpPr>
            <p:nvPr/>
          </p:nvCxnSpPr>
          <p:spPr>
            <a:xfrm>
              <a:off x="3964240" y="3515938"/>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20" name="Shape0_20241210_115800">
              <a:extLst>
                <a:ext uri="{FF2B5EF4-FFF2-40B4-BE49-F238E27FC236}">
                  <a16:creationId xmlns:a16="http://schemas.microsoft.com/office/drawing/2014/main" id="{065EDF35-2C49-4AC9-9DB8-1D31369F64EE}"/>
                </a:ext>
              </a:extLst>
            </p:cNvPr>
            <p:cNvCxnSpPr>
              <a:cxnSpLocks/>
            </p:cNvCxnSpPr>
            <p:nvPr/>
          </p:nvCxnSpPr>
          <p:spPr>
            <a:xfrm>
              <a:off x="3296290" y="3019095"/>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21" name="Shape0_20241210_123145">
              <a:extLst>
                <a:ext uri="{FF2B5EF4-FFF2-40B4-BE49-F238E27FC236}">
                  <a16:creationId xmlns:a16="http://schemas.microsoft.com/office/drawing/2014/main" id="{C54E1CA6-B437-4062-B123-D0DA4CEF8366}"/>
                </a:ext>
              </a:extLst>
            </p:cNvPr>
            <p:cNvCxnSpPr>
              <a:cxnSpLocks/>
            </p:cNvCxnSpPr>
            <p:nvPr/>
          </p:nvCxnSpPr>
          <p:spPr>
            <a:xfrm>
              <a:off x="2755858" y="2460116"/>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22" name="Shape0_20241210_115800">
              <a:extLst>
                <a:ext uri="{FF2B5EF4-FFF2-40B4-BE49-F238E27FC236}">
                  <a16:creationId xmlns:a16="http://schemas.microsoft.com/office/drawing/2014/main" id="{0FF827C3-2544-4304-BCD7-C0A5390522EA}"/>
                </a:ext>
              </a:extLst>
            </p:cNvPr>
            <p:cNvCxnSpPr>
              <a:cxnSpLocks/>
            </p:cNvCxnSpPr>
            <p:nvPr/>
          </p:nvCxnSpPr>
          <p:spPr>
            <a:xfrm>
              <a:off x="2443811" y="2253506"/>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23" name="Shape0_20241210_123051">
              <a:extLst>
                <a:ext uri="{FF2B5EF4-FFF2-40B4-BE49-F238E27FC236}">
                  <a16:creationId xmlns:a16="http://schemas.microsoft.com/office/drawing/2014/main" id="{634C7426-4D1D-4121-8401-59DE72F27FD1}"/>
                </a:ext>
              </a:extLst>
            </p:cNvPr>
            <p:cNvCxnSpPr>
              <a:cxnSpLocks/>
            </p:cNvCxnSpPr>
            <p:nvPr/>
          </p:nvCxnSpPr>
          <p:spPr>
            <a:xfrm>
              <a:off x="2272325" y="2146786"/>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24" name="Shape0_20241210_115800">
              <a:extLst>
                <a:ext uri="{FF2B5EF4-FFF2-40B4-BE49-F238E27FC236}">
                  <a16:creationId xmlns:a16="http://schemas.microsoft.com/office/drawing/2014/main" id="{8DCAA2B0-EEA8-42CA-9479-C93931D6D635}"/>
                </a:ext>
              </a:extLst>
            </p:cNvPr>
            <p:cNvCxnSpPr>
              <a:cxnSpLocks/>
            </p:cNvCxnSpPr>
            <p:nvPr/>
          </p:nvCxnSpPr>
          <p:spPr>
            <a:xfrm>
              <a:off x="2171121" y="2109822"/>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125" name="Shape0_20241210_115800">
              <a:extLst>
                <a:ext uri="{FF2B5EF4-FFF2-40B4-BE49-F238E27FC236}">
                  <a16:creationId xmlns:a16="http://schemas.microsoft.com/office/drawing/2014/main" id="{8C63268D-3C6A-4D68-A40A-09EE07546E0B}"/>
                </a:ext>
              </a:extLst>
            </p:cNvPr>
            <p:cNvCxnSpPr>
              <a:cxnSpLocks/>
            </p:cNvCxnSpPr>
            <p:nvPr/>
          </p:nvCxnSpPr>
          <p:spPr>
            <a:xfrm>
              <a:off x="1947909" y="2037715"/>
              <a:ext cx="0" cy="54864"/>
            </a:xfrm>
            <a:prstGeom prst="line">
              <a:avLst/>
            </a:prstGeom>
            <a:ln w="15875">
              <a:solidFill>
                <a:schemeClr val="accent5"/>
              </a:solidFill>
              <a:prstDash val="solid"/>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71DF941C-4E7E-491B-B01D-7F2BB32ABD8F}"/>
                </a:ext>
              </a:extLst>
            </p:cNvPr>
            <p:cNvGrpSpPr/>
            <p:nvPr/>
          </p:nvGrpSpPr>
          <p:grpSpPr>
            <a:xfrm>
              <a:off x="1173448" y="1333417"/>
              <a:ext cx="6540988" cy="3048083"/>
              <a:chOff x="-10706099" y="-6410325"/>
              <a:chExt cx="27702627" cy="15375216"/>
            </a:xfrm>
          </p:grpSpPr>
          <p:sp>
            <p:nvSpPr>
              <p:cNvPr id="130" name="Shape1_20241210_121258">
                <a:extLst>
                  <a:ext uri="{FF2B5EF4-FFF2-40B4-BE49-F238E27FC236}">
                    <a16:creationId xmlns:a16="http://schemas.microsoft.com/office/drawing/2014/main" id="{D3EB30F1-5022-402A-9A80-D856E09F3284}"/>
                  </a:ext>
                </a:extLst>
              </p:cNvPr>
              <p:cNvSpPr/>
              <p:nvPr/>
            </p:nvSpPr>
            <p:spPr>
              <a:xfrm>
                <a:off x="-10706099" y="-6410325"/>
                <a:ext cx="7981950" cy="6629400"/>
              </a:xfrm>
              <a:custGeom>
                <a:avLst/>
                <a:gdLst>
                  <a:gd name="connsiteX0" fmla="*/ 0 w 7991475"/>
                  <a:gd name="connsiteY0" fmla="*/ 0 h 6619875"/>
                  <a:gd name="connsiteX1" fmla="*/ 171450 w 7991475"/>
                  <a:gd name="connsiteY1" fmla="*/ 0 h 6619875"/>
                  <a:gd name="connsiteX2" fmla="*/ 171450 w 7991475"/>
                  <a:gd name="connsiteY2" fmla="*/ 142875 h 6619875"/>
                  <a:gd name="connsiteX3" fmla="*/ 523875 w 7991475"/>
                  <a:gd name="connsiteY3" fmla="*/ 142875 h 6619875"/>
                  <a:gd name="connsiteX4" fmla="*/ 523875 w 7991475"/>
                  <a:gd name="connsiteY4" fmla="*/ 314325 h 6619875"/>
                  <a:gd name="connsiteX5" fmla="*/ 619125 w 7991475"/>
                  <a:gd name="connsiteY5" fmla="*/ 314325 h 6619875"/>
                  <a:gd name="connsiteX6" fmla="*/ 619125 w 7991475"/>
                  <a:gd name="connsiteY6" fmla="*/ 800100 h 6619875"/>
                  <a:gd name="connsiteX7" fmla="*/ 1047750 w 7991475"/>
                  <a:gd name="connsiteY7" fmla="*/ 800100 h 6619875"/>
                  <a:gd name="connsiteX8" fmla="*/ 1047750 w 7991475"/>
                  <a:gd name="connsiteY8" fmla="*/ 971550 h 6619875"/>
                  <a:gd name="connsiteX9" fmla="*/ 1447800 w 7991475"/>
                  <a:gd name="connsiteY9" fmla="*/ 971550 h 6619875"/>
                  <a:gd name="connsiteX10" fmla="*/ 1447800 w 7991475"/>
                  <a:gd name="connsiteY10" fmla="*/ 1133475 h 6619875"/>
                  <a:gd name="connsiteX11" fmla="*/ 1666875 w 7991475"/>
                  <a:gd name="connsiteY11" fmla="*/ 1133475 h 6619875"/>
                  <a:gd name="connsiteX12" fmla="*/ 1666875 w 7991475"/>
                  <a:gd name="connsiteY12" fmla="*/ 1438275 h 6619875"/>
                  <a:gd name="connsiteX13" fmla="*/ 1724025 w 7991475"/>
                  <a:gd name="connsiteY13" fmla="*/ 1438275 h 6619875"/>
                  <a:gd name="connsiteX14" fmla="*/ 1724025 w 7991475"/>
                  <a:gd name="connsiteY14" fmla="*/ 1552575 h 6619875"/>
                  <a:gd name="connsiteX15" fmla="*/ 1943100 w 7991475"/>
                  <a:gd name="connsiteY15" fmla="*/ 1552575 h 6619875"/>
                  <a:gd name="connsiteX16" fmla="*/ 1943100 w 7991475"/>
                  <a:gd name="connsiteY16" fmla="*/ 1762125 h 6619875"/>
                  <a:gd name="connsiteX17" fmla="*/ 2200275 w 7991475"/>
                  <a:gd name="connsiteY17" fmla="*/ 1762125 h 6619875"/>
                  <a:gd name="connsiteX18" fmla="*/ 2200275 w 7991475"/>
                  <a:gd name="connsiteY18" fmla="*/ 1952625 h 6619875"/>
                  <a:gd name="connsiteX19" fmla="*/ 2324100 w 7991475"/>
                  <a:gd name="connsiteY19" fmla="*/ 1952625 h 6619875"/>
                  <a:gd name="connsiteX20" fmla="*/ 2324100 w 7991475"/>
                  <a:gd name="connsiteY20" fmla="*/ 2095500 h 6619875"/>
                  <a:gd name="connsiteX21" fmla="*/ 2390775 w 7991475"/>
                  <a:gd name="connsiteY21" fmla="*/ 2095500 h 6619875"/>
                  <a:gd name="connsiteX22" fmla="*/ 2390775 w 7991475"/>
                  <a:gd name="connsiteY22" fmla="*/ 2247900 h 6619875"/>
                  <a:gd name="connsiteX23" fmla="*/ 2457450 w 7991475"/>
                  <a:gd name="connsiteY23" fmla="*/ 2247900 h 6619875"/>
                  <a:gd name="connsiteX24" fmla="*/ 2457450 w 7991475"/>
                  <a:gd name="connsiteY24" fmla="*/ 2371725 h 6619875"/>
                  <a:gd name="connsiteX25" fmla="*/ 2819400 w 7991475"/>
                  <a:gd name="connsiteY25" fmla="*/ 2371725 h 6619875"/>
                  <a:gd name="connsiteX26" fmla="*/ 2819400 w 7991475"/>
                  <a:gd name="connsiteY26" fmla="*/ 2800350 h 6619875"/>
                  <a:gd name="connsiteX27" fmla="*/ 2819400 w 7991475"/>
                  <a:gd name="connsiteY27" fmla="*/ 2933700 h 6619875"/>
                  <a:gd name="connsiteX28" fmla="*/ 2886075 w 7991475"/>
                  <a:gd name="connsiteY28" fmla="*/ 2933700 h 6619875"/>
                  <a:gd name="connsiteX29" fmla="*/ 2895600 w 7991475"/>
                  <a:gd name="connsiteY29" fmla="*/ 2924175 h 6619875"/>
                  <a:gd name="connsiteX30" fmla="*/ 2895600 w 7991475"/>
                  <a:gd name="connsiteY30" fmla="*/ 3028950 h 6619875"/>
                  <a:gd name="connsiteX31" fmla="*/ 2914650 w 7991475"/>
                  <a:gd name="connsiteY31" fmla="*/ 3028950 h 6619875"/>
                  <a:gd name="connsiteX32" fmla="*/ 2914650 w 7991475"/>
                  <a:gd name="connsiteY32" fmla="*/ 3152775 h 6619875"/>
                  <a:gd name="connsiteX33" fmla="*/ 2933700 w 7991475"/>
                  <a:gd name="connsiteY33" fmla="*/ 3152775 h 6619875"/>
                  <a:gd name="connsiteX34" fmla="*/ 2933700 w 7991475"/>
                  <a:gd name="connsiteY34" fmla="*/ 3267075 h 6619875"/>
                  <a:gd name="connsiteX35" fmla="*/ 2962275 w 7991475"/>
                  <a:gd name="connsiteY35" fmla="*/ 3267075 h 6619875"/>
                  <a:gd name="connsiteX36" fmla="*/ 2962275 w 7991475"/>
                  <a:gd name="connsiteY36" fmla="*/ 3343275 h 6619875"/>
                  <a:gd name="connsiteX37" fmla="*/ 2962275 w 7991475"/>
                  <a:gd name="connsiteY37" fmla="*/ 3371850 h 6619875"/>
                  <a:gd name="connsiteX38" fmla="*/ 2962275 w 7991475"/>
                  <a:gd name="connsiteY38" fmla="*/ 3705225 h 6619875"/>
                  <a:gd name="connsiteX39" fmla="*/ 3038475 w 7991475"/>
                  <a:gd name="connsiteY39" fmla="*/ 3705225 h 6619875"/>
                  <a:gd name="connsiteX40" fmla="*/ 3038475 w 7991475"/>
                  <a:gd name="connsiteY40" fmla="*/ 3810000 h 6619875"/>
                  <a:gd name="connsiteX41" fmla="*/ 3038475 w 7991475"/>
                  <a:gd name="connsiteY41" fmla="*/ 3838575 h 6619875"/>
                  <a:gd name="connsiteX42" fmla="*/ 3467100 w 7991475"/>
                  <a:gd name="connsiteY42" fmla="*/ 3838575 h 6619875"/>
                  <a:gd name="connsiteX43" fmla="*/ 3467100 w 7991475"/>
                  <a:gd name="connsiteY43" fmla="*/ 4067175 h 6619875"/>
                  <a:gd name="connsiteX44" fmla="*/ 3886200 w 7991475"/>
                  <a:gd name="connsiteY44" fmla="*/ 4067175 h 6619875"/>
                  <a:gd name="connsiteX45" fmla="*/ 3886200 w 7991475"/>
                  <a:gd name="connsiteY45" fmla="*/ 4219575 h 6619875"/>
                  <a:gd name="connsiteX46" fmla="*/ 4457700 w 7991475"/>
                  <a:gd name="connsiteY46" fmla="*/ 4219575 h 6619875"/>
                  <a:gd name="connsiteX47" fmla="*/ 4457700 w 7991475"/>
                  <a:gd name="connsiteY47" fmla="*/ 4381500 h 6619875"/>
                  <a:gd name="connsiteX48" fmla="*/ 4800600 w 7991475"/>
                  <a:gd name="connsiteY48" fmla="*/ 4381500 h 6619875"/>
                  <a:gd name="connsiteX49" fmla="*/ 4800600 w 7991475"/>
                  <a:gd name="connsiteY49" fmla="*/ 4772025 h 6619875"/>
                  <a:gd name="connsiteX50" fmla="*/ 5172075 w 7991475"/>
                  <a:gd name="connsiteY50" fmla="*/ 4772025 h 6619875"/>
                  <a:gd name="connsiteX51" fmla="*/ 5172075 w 7991475"/>
                  <a:gd name="connsiteY51" fmla="*/ 4933950 h 6619875"/>
                  <a:gd name="connsiteX52" fmla="*/ 5514975 w 7991475"/>
                  <a:gd name="connsiteY52" fmla="*/ 4933950 h 6619875"/>
                  <a:gd name="connsiteX53" fmla="*/ 5514975 w 7991475"/>
                  <a:gd name="connsiteY53" fmla="*/ 5076825 h 6619875"/>
                  <a:gd name="connsiteX54" fmla="*/ 5705475 w 7991475"/>
                  <a:gd name="connsiteY54" fmla="*/ 5076825 h 6619875"/>
                  <a:gd name="connsiteX55" fmla="*/ 5705475 w 7991475"/>
                  <a:gd name="connsiteY55" fmla="*/ 5438775 h 6619875"/>
                  <a:gd name="connsiteX56" fmla="*/ 5781675 w 7991475"/>
                  <a:gd name="connsiteY56" fmla="*/ 5438775 h 6619875"/>
                  <a:gd name="connsiteX57" fmla="*/ 5781675 w 7991475"/>
                  <a:gd name="connsiteY57" fmla="*/ 5800725 h 6619875"/>
                  <a:gd name="connsiteX58" fmla="*/ 5943600 w 7991475"/>
                  <a:gd name="connsiteY58" fmla="*/ 5800725 h 6619875"/>
                  <a:gd name="connsiteX59" fmla="*/ 5943600 w 7991475"/>
                  <a:gd name="connsiteY59" fmla="*/ 5886450 h 6619875"/>
                  <a:gd name="connsiteX60" fmla="*/ 5943600 w 7991475"/>
                  <a:gd name="connsiteY60" fmla="*/ 5953125 h 6619875"/>
                  <a:gd name="connsiteX61" fmla="*/ 6886575 w 7991475"/>
                  <a:gd name="connsiteY61" fmla="*/ 5953125 h 6619875"/>
                  <a:gd name="connsiteX62" fmla="*/ 6886575 w 7991475"/>
                  <a:gd name="connsiteY62" fmla="*/ 6153150 h 6619875"/>
                  <a:gd name="connsiteX63" fmla="*/ 7200900 w 7991475"/>
                  <a:gd name="connsiteY63" fmla="*/ 6153150 h 6619875"/>
                  <a:gd name="connsiteX64" fmla="*/ 7200900 w 7991475"/>
                  <a:gd name="connsiteY64" fmla="*/ 6315075 h 6619875"/>
                  <a:gd name="connsiteX65" fmla="*/ 7991475 w 7991475"/>
                  <a:gd name="connsiteY65" fmla="*/ 6315075 h 6619875"/>
                  <a:gd name="connsiteX66" fmla="*/ 7991475 w 7991475"/>
                  <a:gd name="connsiteY66" fmla="*/ 6619875 h 6619875"/>
                  <a:gd name="connsiteX67" fmla="*/ 7962900 w 7991475"/>
                  <a:gd name="connsiteY67" fmla="*/ 6591300 h 6619875"/>
                  <a:gd name="connsiteX0" fmla="*/ 0 w 7991475"/>
                  <a:gd name="connsiteY0" fmla="*/ 0 h 6619875"/>
                  <a:gd name="connsiteX1" fmla="*/ 171450 w 7991475"/>
                  <a:gd name="connsiteY1" fmla="*/ 0 h 6619875"/>
                  <a:gd name="connsiteX2" fmla="*/ 171450 w 7991475"/>
                  <a:gd name="connsiteY2" fmla="*/ 142875 h 6619875"/>
                  <a:gd name="connsiteX3" fmla="*/ 523875 w 7991475"/>
                  <a:gd name="connsiteY3" fmla="*/ 142875 h 6619875"/>
                  <a:gd name="connsiteX4" fmla="*/ 523875 w 7991475"/>
                  <a:gd name="connsiteY4" fmla="*/ 314325 h 6619875"/>
                  <a:gd name="connsiteX5" fmla="*/ 619125 w 7991475"/>
                  <a:gd name="connsiteY5" fmla="*/ 314325 h 6619875"/>
                  <a:gd name="connsiteX6" fmla="*/ 619125 w 7991475"/>
                  <a:gd name="connsiteY6" fmla="*/ 800100 h 6619875"/>
                  <a:gd name="connsiteX7" fmla="*/ 1047750 w 7991475"/>
                  <a:gd name="connsiteY7" fmla="*/ 800100 h 6619875"/>
                  <a:gd name="connsiteX8" fmla="*/ 1047750 w 7991475"/>
                  <a:gd name="connsiteY8" fmla="*/ 971550 h 6619875"/>
                  <a:gd name="connsiteX9" fmla="*/ 1447800 w 7991475"/>
                  <a:gd name="connsiteY9" fmla="*/ 971550 h 6619875"/>
                  <a:gd name="connsiteX10" fmla="*/ 1447800 w 7991475"/>
                  <a:gd name="connsiteY10" fmla="*/ 1133475 h 6619875"/>
                  <a:gd name="connsiteX11" fmla="*/ 1666875 w 7991475"/>
                  <a:gd name="connsiteY11" fmla="*/ 1133475 h 6619875"/>
                  <a:gd name="connsiteX12" fmla="*/ 1666875 w 7991475"/>
                  <a:gd name="connsiteY12" fmla="*/ 1438275 h 6619875"/>
                  <a:gd name="connsiteX13" fmla="*/ 1724025 w 7991475"/>
                  <a:gd name="connsiteY13" fmla="*/ 1438275 h 6619875"/>
                  <a:gd name="connsiteX14" fmla="*/ 1724025 w 7991475"/>
                  <a:gd name="connsiteY14" fmla="*/ 1552575 h 6619875"/>
                  <a:gd name="connsiteX15" fmla="*/ 1943100 w 7991475"/>
                  <a:gd name="connsiteY15" fmla="*/ 1552575 h 6619875"/>
                  <a:gd name="connsiteX16" fmla="*/ 1943100 w 7991475"/>
                  <a:gd name="connsiteY16" fmla="*/ 1762125 h 6619875"/>
                  <a:gd name="connsiteX17" fmla="*/ 2200275 w 7991475"/>
                  <a:gd name="connsiteY17" fmla="*/ 1762125 h 6619875"/>
                  <a:gd name="connsiteX18" fmla="*/ 2200275 w 7991475"/>
                  <a:gd name="connsiteY18" fmla="*/ 1952625 h 6619875"/>
                  <a:gd name="connsiteX19" fmla="*/ 2324100 w 7991475"/>
                  <a:gd name="connsiteY19" fmla="*/ 1952625 h 6619875"/>
                  <a:gd name="connsiteX20" fmla="*/ 2324100 w 7991475"/>
                  <a:gd name="connsiteY20" fmla="*/ 2095500 h 6619875"/>
                  <a:gd name="connsiteX21" fmla="*/ 2390775 w 7991475"/>
                  <a:gd name="connsiteY21" fmla="*/ 2095500 h 6619875"/>
                  <a:gd name="connsiteX22" fmla="*/ 2390775 w 7991475"/>
                  <a:gd name="connsiteY22" fmla="*/ 2247900 h 6619875"/>
                  <a:gd name="connsiteX23" fmla="*/ 2457450 w 7991475"/>
                  <a:gd name="connsiteY23" fmla="*/ 2247900 h 6619875"/>
                  <a:gd name="connsiteX24" fmla="*/ 2457450 w 7991475"/>
                  <a:gd name="connsiteY24" fmla="*/ 2371725 h 6619875"/>
                  <a:gd name="connsiteX25" fmla="*/ 2819400 w 7991475"/>
                  <a:gd name="connsiteY25" fmla="*/ 2371725 h 6619875"/>
                  <a:gd name="connsiteX26" fmla="*/ 2819400 w 7991475"/>
                  <a:gd name="connsiteY26" fmla="*/ 2800350 h 6619875"/>
                  <a:gd name="connsiteX27" fmla="*/ 2819400 w 7991475"/>
                  <a:gd name="connsiteY27" fmla="*/ 2933700 h 6619875"/>
                  <a:gd name="connsiteX28" fmla="*/ 2886075 w 7991475"/>
                  <a:gd name="connsiteY28" fmla="*/ 2933700 h 6619875"/>
                  <a:gd name="connsiteX29" fmla="*/ 2895600 w 7991475"/>
                  <a:gd name="connsiteY29" fmla="*/ 2924175 h 6619875"/>
                  <a:gd name="connsiteX30" fmla="*/ 2895600 w 7991475"/>
                  <a:gd name="connsiteY30" fmla="*/ 3028950 h 6619875"/>
                  <a:gd name="connsiteX31" fmla="*/ 2914650 w 7991475"/>
                  <a:gd name="connsiteY31" fmla="*/ 3028950 h 6619875"/>
                  <a:gd name="connsiteX32" fmla="*/ 2914650 w 7991475"/>
                  <a:gd name="connsiteY32" fmla="*/ 3152775 h 6619875"/>
                  <a:gd name="connsiteX33" fmla="*/ 2933700 w 7991475"/>
                  <a:gd name="connsiteY33" fmla="*/ 3152775 h 6619875"/>
                  <a:gd name="connsiteX34" fmla="*/ 2933700 w 7991475"/>
                  <a:gd name="connsiteY34" fmla="*/ 3267075 h 6619875"/>
                  <a:gd name="connsiteX35" fmla="*/ 2962275 w 7991475"/>
                  <a:gd name="connsiteY35" fmla="*/ 3267075 h 6619875"/>
                  <a:gd name="connsiteX36" fmla="*/ 2962275 w 7991475"/>
                  <a:gd name="connsiteY36" fmla="*/ 3343275 h 6619875"/>
                  <a:gd name="connsiteX37" fmla="*/ 2962275 w 7991475"/>
                  <a:gd name="connsiteY37" fmla="*/ 3371850 h 6619875"/>
                  <a:gd name="connsiteX38" fmla="*/ 2962275 w 7991475"/>
                  <a:gd name="connsiteY38" fmla="*/ 3705225 h 6619875"/>
                  <a:gd name="connsiteX39" fmla="*/ 3038475 w 7991475"/>
                  <a:gd name="connsiteY39" fmla="*/ 3705225 h 6619875"/>
                  <a:gd name="connsiteX40" fmla="*/ 3038475 w 7991475"/>
                  <a:gd name="connsiteY40" fmla="*/ 3810000 h 6619875"/>
                  <a:gd name="connsiteX41" fmla="*/ 3038475 w 7991475"/>
                  <a:gd name="connsiteY41" fmla="*/ 3838575 h 6619875"/>
                  <a:gd name="connsiteX42" fmla="*/ 3467100 w 7991475"/>
                  <a:gd name="connsiteY42" fmla="*/ 3838575 h 6619875"/>
                  <a:gd name="connsiteX43" fmla="*/ 3467100 w 7991475"/>
                  <a:gd name="connsiteY43" fmla="*/ 4067175 h 6619875"/>
                  <a:gd name="connsiteX44" fmla="*/ 3886200 w 7991475"/>
                  <a:gd name="connsiteY44" fmla="*/ 4067175 h 6619875"/>
                  <a:gd name="connsiteX45" fmla="*/ 3886200 w 7991475"/>
                  <a:gd name="connsiteY45" fmla="*/ 4219575 h 6619875"/>
                  <a:gd name="connsiteX46" fmla="*/ 4457700 w 7991475"/>
                  <a:gd name="connsiteY46" fmla="*/ 4219575 h 6619875"/>
                  <a:gd name="connsiteX47" fmla="*/ 4457700 w 7991475"/>
                  <a:gd name="connsiteY47" fmla="*/ 4381500 h 6619875"/>
                  <a:gd name="connsiteX48" fmla="*/ 4800600 w 7991475"/>
                  <a:gd name="connsiteY48" fmla="*/ 4381500 h 6619875"/>
                  <a:gd name="connsiteX49" fmla="*/ 4800600 w 7991475"/>
                  <a:gd name="connsiteY49" fmla="*/ 4772025 h 6619875"/>
                  <a:gd name="connsiteX50" fmla="*/ 5172075 w 7991475"/>
                  <a:gd name="connsiteY50" fmla="*/ 4772025 h 6619875"/>
                  <a:gd name="connsiteX51" fmla="*/ 5172075 w 7991475"/>
                  <a:gd name="connsiteY51" fmla="*/ 4933950 h 6619875"/>
                  <a:gd name="connsiteX52" fmla="*/ 5514975 w 7991475"/>
                  <a:gd name="connsiteY52" fmla="*/ 4933950 h 6619875"/>
                  <a:gd name="connsiteX53" fmla="*/ 5514975 w 7991475"/>
                  <a:gd name="connsiteY53" fmla="*/ 5076825 h 6619875"/>
                  <a:gd name="connsiteX54" fmla="*/ 5705475 w 7991475"/>
                  <a:gd name="connsiteY54" fmla="*/ 5076825 h 6619875"/>
                  <a:gd name="connsiteX55" fmla="*/ 5705475 w 7991475"/>
                  <a:gd name="connsiteY55" fmla="*/ 5438775 h 6619875"/>
                  <a:gd name="connsiteX56" fmla="*/ 5781675 w 7991475"/>
                  <a:gd name="connsiteY56" fmla="*/ 5438775 h 6619875"/>
                  <a:gd name="connsiteX57" fmla="*/ 5781675 w 7991475"/>
                  <a:gd name="connsiteY57" fmla="*/ 5800725 h 6619875"/>
                  <a:gd name="connsiteX58" fmla="*/ 5943600 w 7991475"/>
                  <a:gd name="connsiteY58" fmla="*/ 5800725 h 6619875"/>
                  <a:gd name="connsiteX59" fmla="*/ 5943600 w 7991475"/>
                  <a:gd name="connsiteY59" fmla="*/ 5886450 h 6619875"/>
                  <a:gd name="connsiteX60" fmla="*/ 5943600 w 7991475"/>
                  <a:gd name="connsiteY60" fmla="*/ 5953125 h 6619875"/>
                  <a:gd name="connsiteX61" fmla="*/ 6886575 w 7991475"/>
                  <a:gd name="connsiteY61" fmla="*/ 5953125 h 6619875"/>
                  <a:gd name="connsiteX62" fmla="*/ 6886575 w 7991475"/>
                  <a:gd name="connsiteY62" fmla="*/ 6153150 h 6619875"/>
                  <a:gd name="connsiteX63" fmla="*/ 7200900 w 7991475"/>
                  <a:gd name="connsiteY63" fmla="*/ 6153150 h 6619875"/>
                  <a:gd name="connsiteX64" fmla="*/ 7200900 w 7991475"/>
                  <a:gd name="connsiteY64" fmla="*/ 6315075 h 6619875"/>
                  <a:gd name="connsiteX65" fmla="*/ 7991475 w 7991475"/>
                  <a:gd name="connsiteY65" fmla="*/ 6315075 h 6619875"/>
                  <a:gd name="connsiteX66" fmla="*/ 7991475 w 7991475"/>
                  <a:gd name="connsiteY66" fmla="*/ 661987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991475" h="6619875">
                    <a:moveTo>
                      <a:pt x="0" y="0"/>
                    </a:moveTo>
                    <a:lnTo>
                      <a:pt x="171450" y="0"/>
                    </a:lnTo>
                    <a:lnTo>
                      <a:pt x="171450" y="142875"/>
                    </a:lnTo>
                    <a:lnTo>
                      <a:pt x="523875" y="142875"/>
                    </a:lnTo>
                    <a:lnTo>
                      <a:pt x="523875" y="314325"/>
                    </a:lnTo>
                    <a:lnTo>
                      <a:pt x="619125" y="314325"/>
                    </a:lnTo>
                    <a:lnTo>
                      <a:pt x="619125" y="800100"/>
                    </a:lnTo>
                    <a:lnTo>
                      <a:pt x="1047750" y="800100"/>
                    </a:lnTo>
                    <a:lnTo>
                      <a:pt x="1047750" y="971550"/>
                    </a:lnTo>
                    <a:lnTo>
                      <a:pt x="1447800" y="971550"/>
                    </a:lnTo>
                    <a:lnTo>
                      <a:pt x="1447800" y="1133475"/>
                    </a:lnTo>
                    <a:lnTo>
                      <a:pt x="1666875" y="1133475"/>
                    </a:lnTo>
                    <a:lnTo>
                      <a:pt x="1666875" y="1438275"/>
                    </a:lnTo>
                    <a:lnTo>
                      <a:pt x="1724025" y="1438275"/>
                    </a:lnTo>
                    <a:lnTo>
                      <a:pt x="1724025" y="1552575"/>
                    </a:lnTo>
                    <a:lnTo>
                      <a:pt x="1943100" y="1552575"/>
                    </a:lnTo>
                    <a:lnTo>
                      <a:pt x="1943100" y="1762125"/>
                    </a:lnTo>
                    <a:lnTo>
                      <a:pt x="2200275" y="1762125"/>
                    </a:lnTo>
                    <a:lnTo>
                      <a:pt x="2200275" y="1952625"/>
                    </a:lnTo>
                    <a:lnTo>
                      <a:pt x="2324100" y="1952625"/>
                    </a:lnTo>
                    <a:lnTo>
                      <a:pt x="2324100" y="2095500"/>
                    </a:lnTo>
                    <a:lnTo>
                      <a:pt x="2390775" y="2095500"/>
                    </a:lnTo>
                    <a:lnTo>
                      <a:pt x="2390775" y="2247900"/>
                    </a:lnTo>
                    <a:lnTo>
                      <a:pt x="2457450" y="2247900"/>
                    </a:lnTo>
                    <a:lnTo>
                      <a:pt x="2457450" y="2371725"/>
                    </a:lnTo>
                    <a:lnTo>
                      <a:pt x="2819400" y="2371725"/>
                    </a:lnTo>
                    <a:lnTo>
                      <a:pt x="2819400" y="2800350"/>
                    </a:lnTo>
                    <a:lnTo>
                      <a:pt x="2819400" y="2933700"/>
                    </a:lnTo>
                    <a:lnTo>
                      <a:pt x="2886075" y="2933700"/>
                    </a:lnTo>
                    <a:lnTo>
                      <a:pt x="2895600" y="2924175"/>
                    </a:lnTo>
                    <a:lnTo>
                      <a:pt x="2895600" y="3028950"/>
                    </a:lnTo>
                    <a:lnTo>
                      <a:pt x="2914650" y="3028950"/>
                    </a:lnTo>
                    <a:lnTo>
                      <a:pt x="2914650" y="3152775"/>
                    </a:lnTo>
                    <a:lnTo>
                      <a:pt x="2933700" y="3152775"/>
                    </a:lnTo>
                    <a:lnTo>
                      <a:pt x="2933700" y="3267075"/>
                    </a:lnTo>
                    <a:lnTo>
                      <a:pt x="2962275" y="3267075"/>
                    </a:lnTo>
                    <a:lnTo>
                      <a:pt x="2962275" y="3343275"/>
                    </a:lnTo>
                    <a:lnTo>
                      <a:pt x="2962275" y="3371850"/>
                    </a:lnTo>
                    <a:lnTo>
                      <a:pt x="2962275" y="3705225"/>
                    </a:lnTo>
                    <a:lnTo>
                      <a:pt x="3038475" y="3705225"/>
                    </a:lnTo>
                    <a:lnTo>
                      <a:pt x="3038475" y="3810000"/>
                    </a:lnTo>
                    <a:lnTo>
                      <a:pt x="3038475" y="3838575"/>
                    </a:lnTo>
                    <a:lnTo>
                      <a:pt x="3467100" y="3838575"/>
                    </a:lnTo>
                    <a:lnTo>
                      <a:pt x="3467100" y="4067175"/>
                    </a:lnTo>
                    <a:lnTo>
                      <a:pt x="3886200" y="4067175"/>
                    </a:lnTo>
                    <a:lnTo>
                      <a:pt x="3886200" y="4219575"/>
                    </a:lnTo>
                    <a:lnTo>
                      <a:pt x="4457700" y="4219575"/>
                    </a:lnTo>
                    <a:lnTo>
                      <a:pt x="4457700" y="4381500"/>
                    </a:lnTo>
                    <a:lnTo>
                      <a:pt x="4800600" y="4381500"/>
                    </a:lnTo>
                    <a:lnTo>
                      <a:pt x="4800600" y="4772025"/>
                    </a:lnTo>
                    <a:lnTo>
                      <a:pt x="5172075" y="4772025"/>
                    </a:lnTo>
                    <a:lnTo>
                      <a:pt x="5172075" y="4933950"/>
                    </a:lnTo>
                    <a:lnTo>
                      <a:pt x="5514975" y="4933950"/>
                    </a:lnTo>
                    <a:lnTo>
                      <a:pt x="5514975" y="5076825"/>
                    </a:lnTo>
                    <a:lnTo>
                      <a:pt x="5705475" y="5076825"/>
                    </a:lnTo>
                    <a:lnTo>
                      <a:pt x="5705475" y="5438775"/>
                    </a:lnTo>
                    <a:lnTo>
                      <a:pt x="5781675" y="5438775"/>
                    </a:lnTo>
                    <a:lnTo>
                      <a:pt x="5781675" y="5800725"/>
                    </a:lnTo>
                    <a:lnTo>
                      <a:pt x="5943600" y="5800725"/>
                    </a:lnTo>
                    <a:lnTo>
                      <a:pt x="5943600" y="5886450"/>
                    </a:lnTo>
                    <a:lnTo>
                      <a:pt x="5943600" y="5953125"/>
                    </a:lnTo>
                    <a:lnTo>
                      <a:pt x="6886575" y="5953125"/>
                    </a:lnTo>
                    <a:lnTo>
                      <a:pt x="6886575" y="6153150"/>
                    </a:lnTo>
                    <a:lnTo>
                      <a:pt x="7200900" y="6153150"/>
                    </a:lnTo>
                    <a:lnTo>
                      <a:pt x="7200900" y="6315075"/>
                    </a:lnTo>
                    <a:lnTo>
                      <a:pt x="7991475" y="6315075"/>
                    </a:lnTo>
                    <a:lnTo>
                      <a:pt x="7991475" y="6619875"/>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131" name="Shape2_20241210_121258">
                <a:extLst>
                  <a:ext uri="{FF2B5EF4-FFF2-40B4-BE49-F238E27FC236}">
                    <a16:creationId xmlns:a16="http://schemas.microsoft.com/office/drawing/2014/main" id="{DC7A9A89-AADC-421B-AEC6-FDEE457178A4}"/>
                  </a:ext>
                </a:extLst>
              </p:cNvPr>
              <p:cNvSpPr/>
              <p:nvPr/>
            </p:nvSpPr>
            <p:spPr>
              <a:xfrm>
                <a:off x="-2724150" y="219075"/>
                <a:ext cx="8343900" cy="6324600"/>
              </a:xfrm>
              <a:custGeom>
                <a:avLst/>
                <a:gdLst>
                  <a:gd name="connsiteX0" fmla="*/ 0 w 8343900"/>
                  <a:gd name="connsiteY0" fmla="*/ 0 h 6324600"/>
                  <a:gd name="connsiteX1" fmla="*/ 95250 w 8343900"/>
                  <a:gd name="connsiteY1" fmla="*/ 0 h 6324600"/>
                  <a:gd name="connsiteX2" fmla="*/ 95250 w 8343900"/>
                  <a:gd name="connsiteY2" fmla="*/ 133350 h 6324600"/>
                  <a:gd name="connsiteX3" fmla="*/ 133350 w 8343900"/>
                  <a:gd name="connsiteY3" fmla="*/ 133350 h 6324600"/>
                  <a:gd name="connsiteX4" fmla="*/ 133350 w 8343900"/>
                  <a:gd name="connsiteY4" fmla="*/ 400050 h 6324600"/>
                  <a:gd name="connsiteX5" fmla="*/ 238125 w 8343900"/>
                  <a:gd name="connsiteY5" fmla="*/ 400050 h 6324600"/>
                  <a:gd name="connsiteX6" fmla="*/ 238125 w 8343900"/>
                  <a:gd name="connsiteY6" fmla="*/ 657225 h 6324600"/>
                  <a:gd name="connsiteX7" fmla="*/ 304800 w 8343900"/>
                  <a:gd name="connsiteY7" fmla="*/ 657225 h 6324600"/>
                  <a:gd name="connsiteX8" fmla="*/ 304800 w 8343900"/>
                  <a:gd name="connsiteY8" fmla="*/ 771525 h 6324600"/>
                  <a:gd name="connsiteX9" fmla="*/ 333375 w 8343900"/>
                  <a:gd name="connsiteY9" fmla="*/ 771525 h 6324600"/>
                  <a:gd name="connsiteX10" fmla="*/ 333375 w 8343900"/>
                  <a:gd name="connsiteY10" fmla="*/ 1133475 h 6324600"/>
                  <a:gd name="connsiteX11" fmla="*/ 542925 w 8343900"/>
                  <a:gd name="connsiteY11" fmla="*/ 1133475 h 6324600"/>
                  <a:gd name="connsiteX12" fmla="*/ 542925 w 8343900"/>
                  <a:gd name="connsiteY12" fmla="*/ 1504950 h 6324600"/>
                  <a:gd name="connsiteX13" fmla="*/ 733425 w 8343900"/>
                  <a:gd name="connsiteY13" fmla="*/ 1504950 h 6324600"/>
                  <a:gd name="connsiteX14" fmla="*/ 733425 w 8343900"/>
                  <a:gd name="connsiteY14" fmla="*/ 1828800 h 6324600"/>
                  <a:gd name="connsiteX15" fmla="*/ 904875 w 8343900"/>
                  <a:gd name="connsiteY15" fmla="*/ 1828800 h 6324600"/>
                  <a:gd name="connsiteX16" fmla="*/ 904875 w 8343900"/>
                  <a:gd name="connsiteY16" fmla="*/ 2105025 h 6324600"/>
                  <a:gd name="connsiteX17" fmla="*/ 1009650 w 8343900"/>
                  <a:gd name="connsiteY17" fmla="*/ 2105025 h 6324600"/>
                  <a:gd name="connsiteX18" fmla="*/ 1009650 w 8343900"/>
                  <a:gd name="connsiteY18" fmla="*/ 2200275 h 6324600"/>
                  <a:gd name="connsiteX19" fmla="*/ 1247775 w 8343900"/>
                  <a:gd name="connsiteY19" fmla="*/ 2200275 h 6324600"/>
                  <a:gd name="connsiteX20" fmla="*/ 1247775 w 8343900"/>
                  <a:gd name="connsiteY20" fmla="*/ 2438400 h 6324600"/>
                  <a:gd name="connsiteX21" fmla="*/ 1390650 w 8343900"/>
                  <a:gd name="connsiteY21" fmla="*/ 2438400 h 6324600"/>
                  <a:gd name="connsiteX22" fmla="*/ 1390650 w 8343900"/>
                  <a:gd name="connsiteY22" fmla="*/ 2590800 h 6324600"/>
                  <a:gd name="connsiteX23" fmla="*/ 1695450 w 8343900"/>
                  <a:gd name="connsiteY23" fmla="*/ 2590800 h 6324600"/>
                  <a:gd name="connsiteX24" fmla="*/ 1895475 w 8343900"/>
                  <a:gd name="connsiteY24" fmla="*/ 2590800 h 6324600"/>
                  <a:gd name="connsiteX25" fmla="*/ 1895475 w 8343900"/>
                  <a:gd name="connsiteY25" fmla="*/ 2981325 h 6324600"/>
                  <a:gd name="connsiteX26" fmla="*/ 2152650 w 8343900"/>
                  <a:gd name="connsiteY26" fmla="*/ 2981325 h 6324600"/>
                  <a:gd name="connsiteX27" fmla="*/ 2152650 w 8343900"/>
                  <a:gd name="connsiteY27" fmla="*/ 3219450 h 6324600"/>
                  <a:gd name="connsiteX28" fmla="*/ 2352675 w 8343900"/>
                  <a:gd name="connsiteY28" fmla="*/ 3219450 h 6324600"/>
                  <a:gd name="connsiteX29" fmla="*/ 2352675 w 8343900"/>
                  <a:gd name="connsiteY29" fmla="*/ 3371850 h 6324600"/>
                  <a:gd name="connsiteX30" fmla="*/ 2476500 w 8343900"/>
                  <a:gd name="connsiteY30" fmla="*/ 3371850 h 6324600"/>
                  <a:gd name="connsiteX31" fmla="*/ 2476500 w 8343900"/>
                  <a:gd name="connsiteY31" fmla="*/ 3562350 h 6324600"/>
                  <a:gd name="connsiteX32" fmla="*/ 2581275 w 8343900"/>
                  <a:gd name="connsiteY32" fmla="*/ 3562350 h 6324600"/>
                  <a:gd name="connsiteX33" fmla="*/ 2581275 w 8343900"/>
                  <a:gd name="connsiteY33" fmla="*/ 3695700 h 6324600"/>
                  <a:gd name="connsiteX34" fmla="*/ 3019425 w 8343900"/>
                  <a:gd name="connsiteY34" fmla="*/ 3695700 h 6324600"/>
                  <a:gd name="connsiteX35" fmla="*/ 3019425 w 8343900"/>
                  <a:gd name="connsiteY35" fmla="*/ 4095750 h 6324600"/>
                  <a:gd name="connsiteX36" fmla="*/ 3181350 w 8343900"/>
                  <a:gd name="connsiteY36" fmla="*/ 4095750 h 6324600"/>
                  <a:gd name="connsiteX37" fmla="*/ 3181350 w 8343900"/>
                  <a:gd name="connsiteY37" fmla="*/ 4314825 h 6324600"/>
                  <a:gd name="connsiteX38" fmla="*/ 3505200 w 8343900"/>
                  <a:gd name="connsiteY38" fmla="*/ 4314825 h 6324600"/>
                  <a:gd name="connsiteX39" fmla="*/ 3505200 w 8343900"/>
                  <a:gd name="connsiteY39" fmla="*/ 4495800 h 6324600"/>
                  <a:gd name="connsiteX40" fmla="*/ 3743325 w 8343900"/>
                  <a:gd name="connsiteY40" fmla="*/ 4495800 h 6324600"/>
                  <a:gd name="connsiteX41" fmla="*/ 3743325 w 8343900"/>
                  <a:gd name="connsiteY41" fmla="*/ 4676775 h 6324600"/>
                  <a:gd name="connsiteX42" fmla="*/ 4114800 w 8343900"/>
                  <a:gd name="connsiteY42" fmla="*/ 4676775 h 6324600"/>
                  <a:gd name="connsiteX43" fmla="*/ 4371975 w 8343900"/>
                  <a:gd name="connsiteY43" fmla="*/ 4676775 h 6324600"/>
                  <a:gd name="connsiteX44" fmla="*/ 4371975 w 8343900"/>
                  <a:gd name="connsiteY44" fmla="*/ 4943475 h 6324600"/>
                  <a:gd name="connsiteX45" fmla="*/ 4905375 w 8343900"/>
                  <a:gd name="connsiteY45" fmla="*/ 4943475 h 6324600"/>
                  <a:gd name="connsiteX46" fmla="*/ 4905375 w 8343900"/>
                  <a:gd name="connsiteY46" fmla="*/ 5343525 h 6324600"/>
                  <a:gd name="connsiteX47" fmla="*/ 5524500 w 8343900"/>
                  <a:gd name="connsiteY47" fmla="*/ 5343525 h 6324600"/>
                  <a:gd name="connsiteX48" fmla="*/ 5524500 w 8343900"/>
                  <a:gd name="connsiteY48" fmla="*/ 5457825 h 6324600"/>
                  <a:gd name="connsiteX49" fmla="*/ 5629275 w 8343900"/>
                  <a:gd name="connsiteY49" fmla="*/ 5457825 h 6324600"/>
                  <a:gd name="connsiteX50" fmla="*/ 5629275 w 8343900"/>
                  <a:gd name="connsiteY50" fmla="*/ 5562600 h 6324600"/>
                  <a:gd name="connsiteX51" fmla="*/ 5743575 w 8343900"/>
                  <a:gd name="connsiteY51" fmla="*/ 5562600 h 6324600"/>
                  <a:gd name="connsiteX52" fmla="*/ 5743575 w 8343900"/>
                  <a:gd name="connsiteY52" fmla="*/ 5800725 h 6324600"/>
                  <a:gd name="connsiteX53" fmla="*/ 6648450 w 8343900"/>
                  <a:gd name="connsiteY53" fmla="*/ 5800725 h 6324600"/>
                  <a:gd name="connsiteX54" fmla="*/ 6648450 w 8343900"/>
                  <a:gd name="connsiteY54" fmla="*/ 6038850 h 6324600"/>
                  <a:gd name="connsiteX55" fmla="*/ 8343900 w 8343900"/>
                  <a:gd name="connsiteY55" fmla="*/ 6038850 h 6324600"/>
                  <a:gd name="connsiteX56" fmla="*/ 8343900 w 8343900"/>
                  <a:gd name="connsiteY56" fmla="*/ 632460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343900" h="6324600">
                    <a:moveTo>
                      <a:pt x="0" y="0"/>
                    </a:moveTo>
                    <a:lnTo>
                      <a:pt x="95250" y="0"/>
                    </a:lnTo>
                    <a:lnTo>
                      <a:pt x="95250" y="133350"/>
                    </a:lnTo>
                    <a:lnTo>
                      <a:pt x="133350" y="133350"/>
                    </a:lnTo>
                    <a:lnTo>
                      <a:pt x="133350" y="400050"/>
                    </a:lnTo>
                    <a:lnTo>
                      <a:pt x="238125" y="400050"/>
                    </a:lnTo>
                    <a:lnTo>
                      <a:pt x="238125" y="657225"/>
                    </a:lnTo>
                    <a:lnTo>
                      <a:pt x="304800" y="657225"/>
                    </a:lnTo>
                    <a:lnTo>
                      <a:pt x="304800" y="771525"/>
                    </a:lnTo>
                    <a:lnTo>
                      <a:pt x="333375" y="771525"/>
                    </a:lnTo>
                    <a:lnTo>
                      <a:pt x="333375" y="1133475"/>
                    </a:lnTo>
                    <a:lnTo>
                      <a:pt x="542925" y="1133475"/>
                    </a:lnTo>
                    <a:lnTo>
                      <a:pt x="542925" y="1504950"/>
                    </a:lnTo>
                    <a:lnTo>
                      <a:pt x="733425" y="1504950"/>
                    </a:lnTo>
                    <a:lnTo>
                      <a:pt x="733425" y="1828800"/>
                    </a:lnTo>
                    <a:lnTo>
                      <a:pt x="904875" y="1828800"/>
                    </a:lnTo>
                    <a:lnTo>
                      <a:pt x="904875" y="2105025"/>
                    </a:lnTo>
                    <a:lnTo>
                      <a:pt x="1009650" y="2105025"/>
                    </a:lnTo>
                    <a:lnTo>
                      <a:pt x="1009650" y="2200275"/>
                    </a:lnTo>
                    <a:lnTo>
                      <a:pt x="1247775" y="2200275"/>
                    </a:lnTo>
                    <a:lnTo>
                      <a:pt x="1247775" y="2438400"/>
                    </a:lnTo>
                    <a:lnTo>
                      <a:pt x="1390650" y="2438400"/>
                    </a:lnTo>
                    <a:lnTo>
                      <a:pt x="1390650" y="2590800"/>
                    </a:lnTo>
                    <a:lnTo>
                      <a:pt x="1695450" y="2590800"/>
                    </a:lnTo>
                    <a:lnTo>
                      <a:pt x="1895475" y="2590800"/>
                    </a:lnTo>
                    <a:lnTo>
                      <a:pt x="1895475" y="2981325"/>
                    </a:lnTo>
                    <a:lnTo>
                      <a:pt x="2152650" y="2981325"/>
                    </a:lnTo>
                    <a:lnTo>
                      <a:pt x="2152650" y="3219450"/>
                    </a:lnTo>
                    <a:lnTo>
                      <a:pt x="2352675" y="3219450"/>
                    </a:lnTo>
                    <a:lnTo>
                      <a:pt x="2352675" y="3371850"/>
                    </a:lnTo>
                    <a:lnTo>
                      <a:pt x="2476500" y="3371850"/>
                    </a:lnTo>
                    <a:lnTo>
                      <a:pt x="2476500" y="3562350"/>
                    </a:lnTo>
                    <a:lnTo>
                      <a:pt x="2581275" y="3562350"/>
                    </a:lnTo>
                    <a:lnTo>
                      <a:pt x="2581275" y="3695700"/>
                    </a:lnTo>
                    <a:lnTo>
                      <a:pt x="3019425" y="3695700"/>
                    </a:lnTo>
                    <a:lnTo>
                      <a:pt x="3019425" y="4095750"/>
                    </a:lnTo>
                    <a:lnTo>
                      <a:pt x="3181350" y="4095750"/>
                    </a:lnTo>
                    <a:lnTo>
                      <a:pt x="3181350" y="4314825"/>
                    </a:lnTo>
                    <a:lnTo>
                      <a:pt x="3505200" y="4314825"/>
                    </a:lnTo>
                    <a:lnTo>
                      <a:pt x="3505200" y="4495800"/>
                    </a:lnTo>
                    <a:lnTo>
                      <a:pt x="3743325" y="4495800"/>
                    </a:lnTo>
                    <a:lnTo>
                      <a:pt x="3743325" y="4676775"/>
                    </a:lnTo>
                    <a:lnTo>
                      <a:pt x="4114800" y="4676775"/>
                    </a:lnTo>
                    <a:lnTo>
                      <a:pt x="4371975" y="4676775"/>
                    </a:lnTo>
                    <a:lnTo>
                      <a:pt x="4371975" y="4943475"/>
                    </a:lnTo>
                    <a:lnTo>
                      <a:pt x="4905375" y="4943475"/>
                    </a:lnTo>
                    <a:lnTo>
                      <a:pt x="4905375" y="5343525"/>
                    </a:lnTo>
                    <a:lnTo>
                      <a:pt x="5524500" y="5343525"/>
                    </a:lnTo>
                    <a:lnTo>
                      <a:pt x="5524500" y="5457825"/>
                    </a:lnTo>
                    <a:lnTo>
                      <a:pt x="5629275" y="5457825"/>
                    </a:lnTo>
                    <a:lnTo>
                      <a:pt x="5629275" y="5562600"/>
                    </a:lnTo>
                    <a:lnTo>
                      <a:pt x="5743575" y="5562600"/>
                    </a:lnTo>
                    <a:lnTo>
                      <a:pt x="5743575" y="5800725"/>
                    </a:lnTo>
                    <a:lnTo>
                      <a:pt x="6648450" y="5800725"/>
                    </a:lnTo>
                    <a:lnTo>
                      <a:pt x="6648450" y="6038850"/>
                    </a:lnTo>
                    <a:lnTo>
                      <a:pt x="8343900" y="6038850"/>
                    </a:lnTo>
                    <a:lnTo>
                      <a:pt x="8343900" y="6324600"/>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132" name="Shape0_20241210_121258">
                <a:extLst>
                  <a:ext uri="{FF2B5EF4-FFF2-40B4-BE49-F238E27FC236}">
                    <a16:creationId xmlns:a16="http://schemas.microsoft.com/office/drawing/2014/main" id="{49C54B20-747A-4305-AC28-4C65BA382C1E}"/>
                  </a:ext>
                </a:extLst>
              </p:cNvPr>
              <p:cNvSpPr/>
              <p:nvPr/>
            </p:nvSpPr>
            <p:spPr>
              <a:xfrm>
                <a:off x="5618375" y="6485641"/>
                <a:ext cx="11378153" cy="2479250"/>
              </a:xfrm>
              <a:custGeom>
                <a:avLst/>
                <a:gdLst>
                  <a:gd name="connsiteX0" fmla="*/ 0 w 11378153"/>
                  <a:gd name="connsiteY0" fmla="*/ 0 h 2479250"/>
                  <a:gd name="connsiteX1" fmla="*/ 0 w 11378153"/>
                  <a:gd name="connsiteY1" fmla="*/ 339365 h 2479250"/>
                  <a:gd name="connsiteX2" fmla="*/ 103695 w 11378153"/>
                  <a:gd name="connsiteY2" fmla="*/ 339365 h 2479250"/>
                  <a:gd name="connsiteX3" fmla="*/ 103695 w 11378153"/>
                  <a:gd name="connsiteY3" fmla="*/ 527901 h 2479250"/>
                  <a:gd name="connsiteX4" fmla="*/ 1102936 w 11378153"/>
                  <a:gd name="connsiteY4" fmla="*/ 527901 h 2479250"/>
                  <a:gd name="connsiteX5" fmla="*/ 1102936 w 11378153"/>
                  <a:gd name="connsiteY5" fmla="*/ 678730 h 2479250"/>
                  <a:gd name="connsiteX6" fmla="*/ 1338606 w 11378153"/>
                  <a:gd name="connsiteY6" fmla="*/ 678730 h 2479250"/>
                  <a:gd name="connsiteX7" fmla="*/ 1338606 w 11378153"/>
                  <a:gd name="connsiteY7" fmla="*/ 772998 h 2479250"/>
                  <a:gd name="connsiteX8" fmla="*/ 2941163 w 11378153"/>
                  <a:gd name="connsiteY8" fmla="*/ 772998 h 2479250"/>
                  <a:gd name="connsiteX9" fmla="*/ 2941163 w 11378153"/>
                  <a:gd name="connsiteY9" fmla="*/ 1159497 h 2479250"/>
                  <a:gd name="connsiteX10" fmla="*/ 3780149 w 11378153"/>
                  <a:gd name="connsiteY10" fmla="*/ 1159497 h 2479250"/>
                  <a:gd name="connsiteX11" fmla="*/ 3780149 w 11378153"/>
                  <a:gd name="connsiteY11" fmla="*/ 1470582 h 2479250"/>
                  <a:gd name="connsiteX12" fmla="*/ 5590095 w 11378153"/>
                  <a:gd name="connsiteY12" fmla="*/ 1470582 h 2479250"/>
                  <a:gd name="connsiteX13" fmla="*/ 5590095 w 11378153"/>
                  <a:gd name="connsiteY13" fmla="*/ 1923068 h 2479250"/>
                  <a:gd name="connsiteX14" fmla="*/ 8399283 w 11378153"/>
                  <a:gd name="connsiteY14" fmla="*/ 1923068 h 2479250"/>
                  <a:gd name="connsiteX15" fmla="*/ 8399283 w 11378153"/>
                  <a:gd name="connsiteY15" fmla="*/ 2479250 h 2479250"/>
                  <a:gd name="connsiteX16" fmla="*/ 11378153 w 11378153"/>
                  <a:gd name="connsiteY16" fmla="*/ 2479250 h 247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78153" h="2479250">
                    <a:moveTo>
                      <a:pt x="0" y="0"/>
                    </a:moveTo>
                    <a:lnTo>
                      <a:pt x="0" y="339365"/>
                    </a:lnTo>
                    <a:lnTo>
                      <a:pt x="103695" y="339365"/>
                    </a:lnTo>
                    <a:lnTo>
                      <a:pt x="103695" y="527901"/>
                    </a:lnTo>
                    <a:lnTo>
                      <a:pt x="1102936" y="527901"/>
                    </a:lnTo>
                    <a:lnTo>
                      <a:pt x="1102936" y="678730"/>
                    </a:lnTo>
                    <a:lnTo>
                      <a:pt x="1338606" y="678730"/>
                    </a:lnTo>
                    <a:lnTo>
                      <a:pt x="1338606" y="772998"/>
                    </a:lnTo>
                    <a:lnTo>
                      <a:pt x="2941163" y="772998"/>
                    </a:lnTo>
                    <a:lnTo>
                      <a:pt x="2941163" y="1159497"/>
                    </a:lnTo>
                    <a:lnTo>
                      <a:pt x="3780149" y="1159497"/>
                    </a:lnTo>
                    <a:lnTo>
                      <a:pt x="3780149" y="1470582"/>
                    </a:lnTo>
                    <a:lnTo>
                      <a:pt x="5590095" y="1470582"/>
                    </a:lnTo>
                    <a:lnTo>
                      <a:pt x="5590095" y="1923068"/>
                    </a:lnTo>
                    <a:lnTo>
                      <a:pt x="8399283" y="1923068"/>
                    </a:lnTo>
                    <a:lnTo>
                      <a:pt x="8399283" y="2479250"/>
                    </a:lnTo>
                    <a:lnTo>
                      <a:pt x="11378153" y="2479250"/>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grpSp>
      </p:grpSp>
      <p:sp>
        <p:nvSpPr>
          <p:cNvPr id="2" name="TextBox 1">
            <a:extLst>
              <a:ext uri="{FF2B5EF4-FFF2-40B4-BE49-F238E27FC236}">
                <a16:creationId xmlns:a16="http://schemas.microsoft.com/office/drawing/2014/main" id="{134FC737-9DBE-CDC4-DDD6-6F0E14ED8A8D}"/>
              </a:ext>
            </a:extLst>
          </p:cNvPr>
          <p:cNvSpPr txBox="1"/>
          <p:nvPr/>
        </p:nvSpPr>
        <p:spPr>
          <a:xfrm>
            <a:off x="502920" y="6481583"/>
            <a:ext cx="68671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Krub"/>
                <a:ea typeface="+mn-ea"/>
                <a:cs typeface="Arial"/>
                <a:sym typeface="Arial"/>
              </a:rPr>
              <a:t>Sharman et. al. ASH 2024. Abstract 886.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F9E2-BD2C-0733-783E-892C5E412497}"/>
              </a:ext>
            </a:extLst>
          </p:cNvPr>
          <p:cNvSpPr>
            <a:spLocks noGrp="1"/>
          </p:cNvSpPr>
          <p:nvPr>
            <p:ph type="title" idx="4294967295"/>
          </p:nvPr>
        </p:nvSpPr>
        <p:spPr>
          <a:xfrm>
            <a:off x="0" y="240809"/>
            <a:ext cx="12192000" cy="431800"/>
          </a:xfrm>
        </p:spPr>
        <p:txBody>
          <a:bodyPr>
            <a:normAutofit fontScale="90000"/>
          </a:bodyPr>
          <a:lstStyle/>
          <a:p>
            <a:pPr algn="ctr"/>
            <a:r>
              <a:rPr lang="en-US" dirty="0"/>
              <a:t>BRUIN CLL-321: Key Secondary Endpoints</a:t>
            </a:r>
          </a:p>
        </p:txBody>
      </p:sp>
      <p:graphicFrame>
        <p:nvGraphicFramePr>
          <p:cNvPr id="4" name="object 9">
            <a:extLst>
              <a:ext uri="{FF2B5EF4-FFF2-40B4-BE49-F238E27FC236}">
                <a16:creationId xmlns:a16="http://schemas.microsoft.com/office/drawing/2014/main" id="{BDDAD813-86AA-906A-43C2-295EC3994E02}"/>
              </a:ext>
            </a:extLst>
          </p:cNvPr>
          <p:cNvGraphicFramePr>
            <a:graphicFrameLocks noGrp="1"/>
          </p:cNvGraphicFramePr>
          <p:nvPr/>
        </p:nvGraphicFramePr>
        <p:xfrm>
          <a:off x="277475" y="4735127"/>
          <a:ext cx="3816033" cy="1712271"/>
        </p:xfrm>
        <a:graphic>
          <a:graphicData uri="http://schemas.openxmlformats.org/drawingml/2006/table">
            <a:tbl>
              <a:tblPr firstRow="1" bandRow="1">
                <a:tableStyleId>{2D5ABB26-0587-4C30-8999-92F81FD0307C}</a:tableStyleId>
              </a:tblPr>
              <a:tblGrid>
                <a:gridCol w="1697038">
                  <a:extLst>
                    <a:ext uri="{9D8B030D-6E8A-4147-A177-3AD203B41FA5}">
                      <a16:colId xmlns:a16="http://schemas.microsoft.com/office/drawing/2014/main" val="20000"/>
                    </a:ext>
                  </a:extLst>
                </a:gridCol>
                <a:gridCol w="1075055">
                  <a:extLst>
                    <a:ext uri="{9D8B030D-6E8A-4147-A177-3AD203B41FA5}">
                      <a16:colId xmlns:a16="http://schemas.microsoft.com/office/drawing/2014/main" val="20001"/>
                    </a:ext>
                  </a:extLst>
                </a:gridCol>
                <a:gridCol w="1043940">
                  <a:extLst>
                    <a:ext uri="{9D8B030D-6E8A-4147-A177-3AD203B41FA5}">
                      <a16:colId xmlns:a16="http://schemas.microsoft.com/office/drawing/2014/main" val="20002"/>
                    </a:ext>
                  </a:extLst>
                </a:gridCol>
              </a:tblGrid>
              <a:tr h="390593">
                <a:tc>
                  <a:txBody>
                    <a:bodyPr/>
                    <a:lstStyle/>
                    <a:p>
                      <a:pPr marL="31750">
                        <a:lnSpc>
                          <a:spcPts val="1325"/>
                        </a:lnSpc>
                      </a:pPr>
                      <a:endParaRPr sz="1100">
                        <a:latin typeface="+mn-lt"/>
                        <a:cs typeface="Arial"/>
                      </a:endParaRPr>
                    </a:p>
                  </a:txBody>
                  <a:tcPr marL="0" marR="0" marT="0" marB="0" anchor="ct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a:solidFill>
                            <a:srgbClr val="FFFFFF"/>
                          </a:solidFill>
                          <a:latin typeface="+mn-lt"/>
                          <a:cs typeface="Arial"/>
                        </a:rPr>
                        <a:t>Pirtobrutinib</a:t>
                      </a:r>
                      <a:br>
                        <a:rPr lang="en-IN" sz="1100" b="1" spc="-10">
                          <a:solidFill>
                            <a:srgbClr val="FFFFFF"/>
                          </a:solidFill>
                          <a:latin typeface="+mn-lt"/>
                          <a:cs typeface="Arial"/>
                        </a:rPr>
                      </a:br>
                      <a:r>
                        <a:rPr lang="en-IN" sz="1100" b="1" spc="-10">
                          <a:solidFill>
                            <a:srgbClr val="FFFFFF"/>
                          </a:solidFill>
                          <a:latin typeface="+mn-lt"/>
                          <a:cs typeface="Arial"/>
                        </a:rPr>
                        <a:t>n=119</a:t>
                      </a:r>
                      <a:endParaRPr lang="en-IN" sz="1100">
                        <a:latin typeface="+mn-lt"/>
                        <a:cs typeface="Arial"/>
                      </a:endParaRPr>
                    </a:p>
                  </a:txBody>
                  <a:tcPr marL="0" marR="0" marT="0" marB="0" anchor="ctr">
                    <a:solidFill>
                      <a:srgbClr val="C00000"/>
                    </a:solidFill>
                  </a:tcP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dirty="0" err="1">
                          <a:solidFill>
                            <a:schemeClr val="bg1"/>
                          </a:solidFill>
                          <a:latin typeface="+mn-lt"/>
                          <a:cs typeface="Arial"/>
                        </a:rPr>
                        <a:t>IdelaR</a:t>
                      </a:r>
                      <a:r>
                        <a:rPr lang="en-IN" sz="1100" b="1" spc="-10" dirty="0">
                          <a:solidFill>
                            <a:schemeClr val="bg1"/>
                          </a:solidFill>
                          <a:latin typeface="+mn-lt"/>
                          <a:cs typeface="Arial"/>
                        </a:rPr>
                        <a:t>/BR</a:t>
                      </a:r>
                      <a:br>
                        <a:rPr lang="en-IN" sz="1100" b="1" spc="-10" dirty="0">
                          <a:solidFill>
                            <a:schemeClr val="bg1"/>
                          </a:solidFill>
                          <a:latin typeface="+mn-lt"/>
                          <a:cs typeface="Arial"/>
                        </a:rPr>
                      </a:br>
                      <a:r>
                        <a:rPr lang="en-IN" sz="1100" b="1" spc="-10" dirty="0">
                          <a:solidFill>
                            <a:schemeClr val="bg1"/>
                          </a:solidFill>
                          <a:latin typeface="+mn-lt"/>
                          <a:cs typeface="Arial"/>
                        </a:rPr>
                        <a:t>n=119</a:t>
                      </a:r>
                      <a:endParaRPr lang="en-IN" sz="1100" dirty="0">
                        <a:solidFill>
                          <a:schemeClr val="bg1"/>
                        </a:solidFill>
                        <a:latin typeface="+mn-lt"/>
                        <a:cs typeface="Arial"/>
                      </a:endParaRPr>
                    </a:p>
                  </a:txBody>
                  <a:tcPr marL="0" marR="0" marT="0" marB="0" anchor="ctr">
                    <a:solidFill>
                      <a:schemeClr val="accent5"/>
                    </a:solidFill>
                  </a:tcPr>
                </a:tc>
                <a:extLst>
                  <a:ext uri="{0D108BD9-81ED-4DB2-BD59-A6C34878D82A}">
                    <a16:rowId xmlns:a16="http://schemas.microsoft.com/office/drawing/2014/main" val="813123054"/>
                  </a:ext>
                </a:extLst>
              </a:tr>
              <a:tr h="242964">
                <a:tc>
                  <a:txBody>
                    <a:bodyPr/>
                    <a:lstStyle/>
                    <a:p>
                      <a:pPr marL="31750">
                        <a:lnSpc>
                          <a:spcPts val="1325"/>
                        </a:lnSpc>
                      </a:pPr>
                      <a:r>
                        <a:rPr sz="1100" b="1">
                          <a:latin typeface="+mn-lt"/>
                          <a:cs typeface="Arial"/>
                        </a:rPr>
                        <a:t>Number</a:t>
                      </a:r>
                      <a:r>
                        <a:rPr sz="1100" b="1" spc="-35">
                          <a:latin typeface="+mn-lt"/>
                          <a:cs typeface="Arial"/>
                        </a:rPr>
                        <a:t> </a:t>
                      </a:r>
                      <a:r>
                        <a:rPr sz="1100" b="1">
                          <a:latin typeface="+mn-lt"/>
                          <a:cs typeface="Arial"/>
                        </a:rPr>
                        <a:t>of</a:t>
                      </a:r>
                      <a:r>
                        <a:rPr sz="1100" b="1" spc="-10">
                          <a:latin typeface="+mn-lt"/>
                          <a:cs typeface="Arial"/>
                        </a:rPr>
                        <a:t> </a:t>
                      </a:r>
                      <a:r>
                        <a:rPr sz="1100" b="1">
                          <a:latin typeface="+mn-lt"/>
                          <a:cs typeface="Arial"/>
                        </a:rPr>
                        <a:t>Events,</a:t>
                      </a:r>
                      <a:r>
                        <a:rPr sz="1100" b="1" spc="-15">
                          <a:latin typeface="+mn-lt"/>
                          <a:cs typeface="Arial"/>
                        </a:rPr>
                        <a:t> </a:t>
                      </a:r>
                      <a:r>
                        <a:rPr sz="1100" b="1">
                          <a:latin typeface="+mn-lt"/>
                          <a:cs typeface="Arial"/>
                        </a:rPr>
                        <a:t>n</a:t>
                      </a:r>
                      <a:r>
                        <a:rPr sz="1100" b="1" spc="-15">
                          <a:latin typeface="+mn-lt"/>
                          <a:cs typeface="Arial"/>
                        </a:rPr>
                        <a:t> </a:t>
                      </a:r>
                      <a:r>
                        <a:rPr sz="1100" b="1" spc="-25">
                          <a:latin typeface="+mn-lt"/>
                          <a:cs typeface="Arial"/>
                        </a:rPr>
                        <a:t>(%)</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algn="ctr">
                        <a:lnSpc>
                          <a:spcPts val="1325"/>
                        </a:lnSpc>
                      </a:pPr>
                      <a:r>
                        <a:rPr sz="1100">
                          <a:latin typeface="+mn-lt"/>
                          <a:cs typeface="Arial"/>
                        </a:rPr>
                        <a:t>77</a:t>
                      </a:r>
                      <a:r>
                        <a:rPr sz="1100" spc="-15">
                          <a:latin typeface="+mn-lt"/>
                          <a:cs typeface="Arial"/>
                        </a:rPr>
                        <a:t> </a:t>
                      </a:r>
                      <a:r>
                        <a:rPr sz="1100" spc="-20">
                          <a:latin typeface="+mn-lt"/>
                          <a:cs typeface="Arial"/>
                        </a:rPr>
                        <a:t>(65)</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marL="635" algn="ctr">
                        <a:lnSpc>
                          <a:spcPts val="1325"/>
                        </a:lnSpc>
                      </a:pPr>
                      <a:r>
                        <a:rPr sz="1100">
                          <a:latin typeface="+mn-lt"/>
                          <a:cs typeface="Arial"/>
                        </a:rPr>
                        <a:t>94</a:t>
                      </a:r>
                      <a:r>
                        <a:rPr sz="1100" spc="-5">
                          <a:latin typeface="+mn-lt"/>
                          <a:cs typeface="Arial"/>
                        </a:rPr>
                        <a:t> </a:t>
                      </a:r>
                      <a:r>
                        <a:rPr sz="1100" spc="-20">
                          <a:latin typeface="+mn-lt"/>
                          <a:cs typeface="Arial"/>
                        </a:rPr>
                        <a:t>(79)</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42964">
                <a:tc>
                  <a:txBody>
                    <a:bodyPr/>
                    <a:lstStyle/>
                    <a:p>
                      <a:pPr marL="31750">
                        <a:lnSpc>
                          <a:spcPct val="100000"/>
                        </a:lnSpc>
                        <a:spcBef>
                          <a:spcPts val="285"/>
                        </a:spcBef>
                      </a:pPr>
                      <a:r>
                        <a:rPr lang="en-US" sz="1100" b="1">
                          <a:latin typeface="+mn-lt"/>
                          <a:cs typeface="Arial"/>
                        </a:rPr>
                        <a:t>m</a:t>
                      </a:r>
                      <a:r>
                        <a:rPr sz="1100" b="1" spc="-25">
                          <a:latin typeface="+mn-lt"/>
                          <a:cs typeface="Arial"/>
                        </a:rPr>
                        <a:t> </a:t>
                      </a:r>
                      <a:r>
                        <a:rPr sz="1100" b="1">
                          <a:latin typeface="+mn-lt"/>
                          <a:cs typeface="Arial"/>
                        </a:rPr>
                        <a:t>EFS,</a:t>
                      </a:r>
                      <a:r>
                        <a:rPr sz="1100" b="1" spc="-15">
                          <a:latin typeface="+mn-lt"/>
                          <a:cs typeface="Arial"/>
                        </a:rPr>
                        <a:t> </a:t>
                      </a:r>
                      <a:r>
                        <a:rPr sz="1100" b="1">
                          <a:latin typeface="+mn-lt"/>
                          <a:cs typeface="Arial"/>
                        </a:rPr>
                        <a:t>mo</a:t>
                      </a:r>
                      <a:r>
                        <a:rPr sz="1100" b="1" spc="-20">
                          <a:latin typeface="+mn-lt"/>
                          <a:cs typeface="Arial"/>
                        </a:rPr>
                        <a:t> </a:t>
                      </a:r>
                      <a:r>
                        <a:rPr sz="1100" b="1">
                          <a:latin typeface="+mn-lt"/>
                          <a:cs typeface="Arial"/>
                        </a:rPr>
                        <a:t>(95%</a:t>
                      </a:r>
                      <a:r>
                        <a:rPr sz="1100" b="1" spc="-30">
                          <a:latin typeface="+mn-lt"/>
                          <a:cs typeface="Arial"/>
                        </a:rPr>
                        <a:t> </a:t>
                      </a:r>
                      <a:r>
                        <a:rPr sz="1100" b="1" spc="-25">
                          <a:latin typeface="+mn-lt"/>
                          <a:cs typeface="Arial"/>
                        </a:rPr>
                        <a:t>CI)</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102235">
                        <a:lnSpc>
                          <a:spcPct val="100000"/>
                        </a:lnSpc>
                        <a:spcBef>
                          <a:spcPts val="285"/>
                        </a:spcBef>
                      </a:pPr>
                      <a:r>
                        <a:rPr sz="1100" b="1">
                          <a:latin typeface="+mn-lt"/>
                          <a:cs typeface="Arial"/>
                        </a:rPr>
                        <a:t>14.1</a:t>
                      </a:r>
                      <a:r>
                        <a:rPr sz="1100" b="1" spc="35">
                          <a:latin typeface="+mn-lt"/>
                          <a:cs typeface="Arial"/>
                        </a:rPr>
                        <a:t> </a:t>
                      </a:r>
                      <a:r>
                        <a:rPr sz="1100" spc="-25">
                          <a:latin typeface="+mn-lt"/>
                          <a:cs typeface="Arial"/>
                        </a:rPr>
                        <a:t>(11.4-</a:t>
                      </a:r>
                      <a:r>
                        <a:rPr sz="1100" spc="-10">
                          <a:latin typeface="+mn-lt"/>
                          <a:cs typeface="Arial"/>
                        </a:rPr>
                        <a:t>17.0)</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marL="222885">
                        <a:lnSpc>
                          <a:spcPct val="100000"/>
                        </a:lnSpc>
                        <a:spcBef>
                          <a:spcPts val="285"/>
                        </a:spcBef>
                      </a:pPr>
                      <a:r>
                        <a:rPr sz="1100" b="1">
                          <a:latin typeface="+mn-lt"/>
                          <a:cs typeface="Arial"/>
                        </a:rPr>
                        <a:t>7.6</a:t>
                      </a:r>
                      <a:r>
                        <a:rPr sz="1100" b="1" spc="20">
                          <a:latin typeface="+mn-lt"/>
                          <a:cs typeface="Arial"/>
                        </a:rPr>
                        <a:t> </a:t>
                      </a:r>
                      <a:r>
                        <a:rPr sz="1100" spc="-10">
                          <a:latin typeface="+mn-lt"/>
                          <a:cs typeface="Arial"/>
                        </a:rPr>
                        <a:t>(4.8-</a:t>
                      </a:r>
                      <a:r>
                        <a:rPr sz="1100" spc="-20">
                          <a:latin typeface="+mn-lt"/>
                          <a:cs typeface="Arial"/>
                        </a:rPr>
                        <a:t>8.8)</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4EA"/>
                    </a:solidFill>
                  </a:tcPr>
                </a:tc>
                <a:extLst>
                  <a:ext uri="{0D108BD9-81ED-4DB2-BD59-A6C34878D82A}">
                    <a16:rowId xmlns:a16="http://schemas.microsoft.com/office/drawing/2014/main" val="330241321"/>
                  </a:ext>
                </a:extLst>
              </a:tr>
              <a:tr h="242964">
                <a:tc>
                  <a:txBody>
                    <a:bodyPr/>
                    <a:lstStyle/>
                    <a:p>
                      <a:pPr marL="31750">
                        <a:lnSpc>
                          <a:spcPct val="100000"/>
                        </a:lnSpc>
                        <a:spcBef>
                          <a:spcPts val="260"/>
                        </a:spcBef>
                      </a:pPr>
                      <a:r>
                        <a:rPr lang="en-US" sz="1100" b="1" err="1">
                          <a:latin typeface="+mn-lt"/>
                          <a:cs typeface="Arial"/>
                        </a:rPr>
                        <a:t>m</a:t>
                      </a:r>
                      <a:r>
                        <a:rPr sz="1100" b="1" spc="-10" err="1">
                          <a:latin typeface="+mn-lt"/>
                          <a:cs typeface="Arial"/>
                        </a:rPr>
                        <a:t>follow</a:t>
                      </a:r>
                      <a:r>
                        <a:rPr sz="1100" b="1" spc="-10">
                          <a:latin typeface="+mn-lt"/>
                          <a:cs typeface="Arial"/>
                        </a:rPr>
                        <a:t>-</a:t>
                      </a:r>
                      <a:r>
                        <a:rPr sz="1100" b="1">
                          <a:latin typeface="+mn-lt"/>
                          <a:cs typeface="Arial"/>
                        </a:rPr>
                        <a:t>up, </a:t>
                      </a:r>
                      <a:r>
                        <a:rPr sz="1100" b="1" spc="-25">
                          <a:latin typeface="+mn-lt"/>
                          <a:cs typeface="Arial"/>
                        </a:rPr>
                        <a:t>mo</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lnSpc>
                          <a:spcPct val="100000"/>
                        </a:lnSpc>
                        <a:spcBef>
                          <a:spcPts val="260"/>
                        </a:spcBef>
                      </a:pPr>
                      <a:r>
                        <a:rPr sz="1100" spc="-20">
                          <a:latin typeface="+mn-lt"/>
                          <a:cs typeface="Arial"/>
                        </a:rPr>
                        <a:t>19.4</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algn="ctr">
                        <a:lnSpc>
                          <a:spcPct val="100000"/>
                        </a:lnSpc>
                        <a:spcBef>
                          <a:spcPts val="260"/>
                        </a:spcBef>
                      </a:pPr>
                      <a:r>
                        <a:rPr sz="1100" spc="-20">
                          <a:latin typeface="+mn-lt"/>
                          <a:cs typeface="Arial"/>
                        </a:rPr>
                        <a:t>18.7</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alpha val="49804"/>
                      </a:schemeClr>
                    </a:solidFill>
                  </a:tcPr>
                </a:tc>
                <a:extLst>
                  <a:ext uri="{0D108BD9-81ED-4DB2-BD59-A6C34878D82A}">
                    <a16:rowId xmlns:a16="http://schemas.microsoft.com/office/drawing/2014/main" val="10002"/>
                  </a:ext>
                </a:extLst>
              </a:tr>
              <a:tr h="242964">
                <a:tc>
                  <a:txBody>
                    <a:bodyPr/>
                    <a:lstStyle/>
                    <a:p>
                      <a:pPr marL="31750">
                        <a:lnSpc>
                          <a:spcPct val="100000"/>
                        </a:lnSpc>
                        <a:spcBef>
                          <a:spcPts val="285"/>
                        </a:spcBef>
                      </a:pPr>
                      <a:r>
                        <a:rPr sz="1100" b="1">
                          <a:latin typeface="+mn-lt"/>
                          <a:cs typeface="Arial"/>
                        </a:rPr>
                        <a:t>Hazard</a:t>
                      </a:r>
                      <a:r>
                        <a:rPr sz="1100" b="1" spc="-40">
                          <a:latin typeface="+mn-lt"/>
                          <a:cs typeface="Arial"/>
                        </a:rPr>
                        <a:t> </a:t>
                      </a:r>
                      <a:r>
                        <a:rPr sz="1100" b="1">
                          <a:latin typeface="+mn-lt"/>
                          <a:cs typeface="Arial"/>
                        </a:rPr>
                        <a:t>ratio</a:t>
                      </a:r>
                      <a:r>
                        <a:rPr sz="1100" b="1" spc="-15">
                          <a:latin typeface="+mn-lt"/>
                          <a:cs typeface="Arial"/>
                        </a:rPr>
                        <a:t> </a:t>
                      </a:r>
                      <a:r>
                        <a:rPr sz="1100" b="1">
                          <a:latin typeface="+mn-lt"/>
                          <a:cs typeface="Arial"/>
                        </a:rPr>
                        <a:t>(95%</a:t>
                      </a:r>
                      <a:r>
                        <a:rPr sz="1100" b="1" spc="-25">
                          <a:latin typeface="+mn-lt"/>
                          <a:cs typeface="Arial"/>
                        </a:rPr>
                        <a:t> CI)</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marL="737235">
                        <a:lnSpc>
                          <a:spcPct val="100000"/>
                        </a:lnSpc>
                        <a:spcBef>
                          <a:spcPts val="285"/>
                        </a:spcBef>
                      </a:pPr>
                      <a:r>
                        <a:rPr sz="1100" b="1">
                          <a:latin typeface="+mn-lt"/>
                          <a:cs typeface="Arial"/>
                        </a:rPr>
                        <a:t>0.39</a:t>
                      </a:r>
                      <a:r>
                        <a:rPr sz="1100" b="1" spc="30">
                          <a:latin typeface="+mn-lt"/>
                          <a:cs typeface="Arial"/>
                        </a:rPr>
                        <a:t> </a:t>
                      </a:r>
                      <a:r>
                        <a:rPr sz="1100" b="1" spc="-10">
                          <a:latin typeface="+mn-lt"/>
                          <a:cs typeface="Arial"/>
                        </a:rPr>
                        <a:t>(0.28-</a:t>
                      </a:r>
                      <a:r>
                        <a:rPr sz="1100" b="1" spc="-20">
                          <a:latin typeface="+mn-lt"/>
                          <a:cs typeface="Arial"/>
                        </a:rPr>
                        <a:t>0.53)</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3"/>
                  </a:ext>
                </a:extLst>
              </a:tr>
              <a:tr h="242964">
                <a:tc>
                  <a:txBody>
                    <a:bodyPr/>
                    <a:lstStyle/>
                    <a:p>
                      <a:pPr marL="31750">
                        <a:lnSpc>
                          <a:spcPts val="1355"/>
                        </a:lnSpc>
                        <a:spcBef>
                          <a:spcPts val="260"/>
                        </a:spcBef>
                      </a:pPr>
                      <a:r>
                        <a:rPr sz="1100" b="1">
                          <a:latin typeface="+mn-lt"/>
                          <a:cs typeface="Arial"/>
                        </a:rPr>
                        <a:t>Stratified</a:t>
                      </a:r>
                      <a:r>
                        <a:rPr sz="1100" b="1" spc="-15">
                          <a:latin typeface="+mn-lt"/>
                          <a:cs typeface="Arial"/>
                        </a:rPr>
                        <a:t> </a:t>
                      </a:r>
                      <a:r>
                        <a:rPr sz="1100" b="1" spc="-20">
                          <a:latin typeface="+mn-lt"/>
                          <a:cs typeface="Arial"/>
                        </a:rPr>
                        <a:t>log-</a:t>
                      </a:r>
                      <a:r>
                        <a:rPr sz="1100" b="1">
                          <a:latin typeface="+mn-lt"/>
                          <a:cs typeface="Arial"/>
                        </a:rPr>
                        <a:t>rank</a:t>
                      </a:r>
                      <a:r>
                        <a:rPr sz="1100" b="1" spc="10">
                          <a:latin typeface="+mn-lt"/>
                          <a:cs typeface="Arial"/>
                        </a:rPr>
                        <a:t> </a:t>
                      </a:r>
                      <a:br>
                        <a:rPr lang="en-US" sz="1100" b="1" spc="10">
                          <a:latin typeface="+mn-lt"/>
                          <a:cs typeface="Arial"/>
                        </a:rPr>
                      </a:br>
                      <a:r>
                        <a:rPr sz="1100" b="1" spc="-10">
                          <a:latin typeface="+mn-lt"/>
                          <a:cs typeface="Arial"/>
                        </a:rPr>
                        <a:t>2-</a:t>
                      </a:r>
                      <a:r>
                        <a:rPr sz="1100" b="1">
                          <a:latin typeface="+mn-lt"/>
                          <a:cs typeface="Arial"/>
                        </a:rPr>
                        <a:t>sided</a:t>
                      </a:r>
                      <a:r>
                        <a:rPr sz="1100" b="1" spc="5">
                          <a:latin typeface="+mn-lt"/>
                          <a:cs typeface="Arial"/>
                        </a:rPr>
                        <a:t> </a:t>
                      </a:r>
                      <a:r>
                        <a:rPr sz="1100" b="1" spc="-20">
                          <a:latin typeface="+mn-lt"/>
                          <a:cs typeface="Arial"/>
                        </a:rPr>
                        <a:t>p-value</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algn="ctr">
                        <a:lnSpc>
                          <a:spcPts val="1355"/>
                        </a:lnSpc>
                        <a:spcBef>
                          <a:spcPts val="260"/>
                        </a:spcBef>
                      </a:pPr>
                      <a:r>
                        <a:rPr sz="1100" spc="-10" dirty="0">
                          <a:latin typeface="+mn-lt"/>
                          <a:cs typeface="Arial"/>
                        </a:rPr>
                        <a:t>&lt;0.0001*</a:t>
                      </a:r>
                      <a:endParaRPr sz="1100" dirty="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grpSp>
        <p:nvGrpSpPr>
          <p:cNvPr id="53" name="Group 52">
            <a:extLst>
              <a:ext uri="{FF2B5EF4-FFF2-40B4-BE49-F238E27FC236}">
                <a16:creationId xmlns:a16="http://schemas.microsoft.com/office/drawing/2014/main" id="{86AD6C7A-8242-AC46-2E5C-F3903D1196E4}"/>
              </a:ext>
            </a:extLst>
          </p:cNvPr>
          <p:cNvGrpSpPr/>
          <p:nvPr/>
        </p:nvGrpSpPr>
        <p:grpSpPr>
          <a:xfrm>
            <a:off x="371192" y="1507509"/>
            <a:ext cx="3579346" cy="3114579"/>
            <a:chOff x="297710" y="1175412"/>
            <a:chExt cx="9062838" cy="4233357"/>
          </a:xfrm>
        </p:grpSpPr>
        <p:graphicFrame>
          <p:nvGraphicFramePr>
            <p:cNvPr id="3" name="Shape1_20241210_123145">
              <a:extLst>
                <a:ext uri="{FF2B5EF4-FFF2-40B4-BE49-F238E27FC236}">
                  <a16:creationId xmlns:a16="http://schemas.microsoft.com/office/drawing/2014/main" id="{7905D52E-AF1D-6D72-1206-820E5B69DDE4}"/>
                </a:ext>
              </a:extLst>
            </p:cNvPr>
            <p:cNvGraphicFramePr/>
            <p:nvPr/>
          </p:nvGraphicFramePr>
          <p:xfrm>
            <a:off x="297710" y="1175412"/>
            <a:ext cx="9062838" cy="4233357"/>
          </p:xfrm>
          <a:graphic>
            <a:graphicData uri="http://schemas.openxmlformats.org/drawingml/2006/chart">
              <c:chart xmlns:c="http://schemas.openxmlformats.org/drawingml/2006/chart" xmlns:r="http://schemas.openxmlformats.org/officeDocument/2006/relationships" r:id="rId2"/>
            </a:graphicData>
          </a:graphic>
        </p:graphicFrame>
        <p:sp>
          <p:nvSpPr>
            <p:cNvPr id="5" name="object 15">
              <a:extLst>
                <a:ext uri="{FF2B5EF4-FFF2-40B4-BE49-F238E27FC236}">
                  <a16:creationId xmlns:a16="http://schemas.microsoft.com/office/drawing/2014/main" id="{5BFCFCB1-5920-0D4D-A02D-F385D9D36AA9}"/>
                </a:ext>
              </a:extLst>
            </p:cNvPr>
            <p:cNvSpPr txBox="1"/>
            <p:nvPr/>
          </p:nvSpPr>
          <p:spPr>
            <a:xfrm>
              <a:off x="1777430" y="3889587"/>
              <a:ext cx="2143738" cy="31026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a:ln>
                    <a:noFill/>
                  </a:ln>
                  <a:solidFill>
                    <a:srgbClr val="F88D29"/>
                  </a:solidFill>
                  <a:effectLst/>
                  <a:uLnTx/>
                  <a:uFillTx/>
                  <a:latin typeface="Krub"/>
                  <a:ea typeface="+mn-ea"/>
                  <a:cs typeface="Arial"/>
                </a:rPr>
                <a:t>IdelaR/BR</a:t>
              </a:r>
              <a:endParaRPr kumimoji="0" sz="1400" b="0" i="0" u="none" strike="noStrike" kern="1200" cap="none" spc="0" normalizeH="0" baseline="0" noProof="0">
                <a:ln>
                  <a:noFill/>
                </a:ln>
                <a:solidFill>
                  <a:srgbClr val="F88D29"/>
                </a:solidFill>
                <a:effectLst/>
                <a:uLnTx/>
                <a:uFillTx/>
                <a:latin typeface="Krub"/>
                <a:ea typeface="+mn-ea"/>
                <a:cs typeface="Arial"/>
              </a:endParaRPr>
            </a:p>
          </p:txBody>
        </p:sp>
        <p:sp>
          <p:nvSpPr>
            <p:cNvPr id="8" name="object 14">
              <a:extLst>
                <a:ext uri="{FF2B5EF4-FFF2-40B4-BE49-F238E27FC236}">
                  <a16:creationId xmlns:a16="http://schemas.microsoft.com/office/drawing/2014/main" id="{BF244A3A-29DC-A783-6F46-6398C8D82BDD}"/>
                </a:ext>
              </a:extLst>
            </p:cNvPr>
            <p:cNvSpPr txBox="1"/>
            <p:nvPr/>
          </p:nvSpPr>
          <p:spPr>
            <a:xfrm>
              <a:off x="4168783" y="2302595"/>
              <a:ext cx="4543147" cy="311135"/>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10" normalizeH="0" baseline="0" noProof="0">
                  <a:ln>
                    <a:noFill/>
                  </a:ln>
                  <a:solidFill>
                    <a:srgbClr val="C00000"/>
                  </a:solidFill>
                  <a:effectLst/>
                  <a:uLnTx/>
                  <a:uFillTx/>
                  <a:latin typeface="Krub"/>
                  <a:ea typeface="+mn-ea"/>
                  <a:cs typeface="Arial"/>
                </a:rPr>
                <a:t>Pirtobrutinib</a:t>
              </a:r>
              <a:endParaRPr kumimoji="0" sz="1400" b="0" i="0" u="none" strike="noStrike" kern="1200" cap="none" spc="0" normalizeH="0" baseline="0" noProof="0">
                <a:ln>
                  <a:noFill/>
                </a:ln>
                <a:solidFill>
                  <a:srgbClr val="C00000"/>
                </a:solidFill>
                <a:effectLst/>
                <a:uLnTx/>
                <a:uFillTx/>
                <a:latin typeface="Krub"/>
                <a:ea typeface="+mn-ea"/>
                <a:cs typeface="Arial"/>
              </a:endParaRPr>
            </a:p>
          </p:txBody>
        </p:sp>
        <p:grpSp>
          <p:nvGrpSpPr>
            <p:cNvPr id="9" name="Group 8">
              <a:extLst>
                <a:ext uri="{FF2B5EF4-FFF2-40B4-BE49-F238E27FC236}">
                  <a16:creationId xmlns:a16="http://schemas.microsoft.com/office/drawing/2014/main" id="{CB7D9525-8134-6A29-2CE8-0F96300FFE47}"/>
                </a:ext>
              </a:extLst>
            </p:cNvPr>
            <p:cNvGrpSpPr/>
            <p:nvPr/>
          </p:nvGrpSpPr>
          <p:grpSpPr>
            <a:xfrm>
              <a:off x="1150813" y="1346200"/>
              <a:ext cx="7561387" cy="2927350"/>
              <a:chOff x="1150814" y="1216905"/>
              <a:chExt cx="6812086" cy="3245172"/>
            </a:xfrm>
          </p:grpSpPr>
          <p:grpSp>
            <p:nvGrpSpPr>
              <p:cNvPr id="10" name="Group 9">
                <a:extLst>
                  <a:ext uri="{FF2B5EF4-FFF2-40B4-BE49-F238E27FC236}">
                    <a16:creationId xmlns:a16="http://schemas.microsoft.com/office/drawing/2014/main" id="{C7FC09FA-FCB8-1538-B26E-559EF73AC846}"/>
                  </a:ext>
                </a:extLst>
              </p:cNvPr>
              <p:cNvGrpSpPr/>
              <p:nvPr/>
            </p:nvGrpSpPr>
            <p:grpSpPr>
              <a:xfrm>
                <a:off x="1150814" y="1216905"/>
                <a:ext cx="6812086" cy="3245172"/>
                <a:chOff x="-35897574" y="-26193135"/>
                <a:chExt cx="84036309" cy="40115612"/>
              </a:xfrm>
            </p:grpSpPr>
            <p:sp>
              <p:nvSpPr>
                <p:cNvPr id="32" name="Shape1_20241210_145144">
                  <a:extLst>
                    <a:ext uri="{FF2B5EF4-FFF2-40B4-BE49-F238E27FC236}">
                      <a16:creationId xmlns:a16="http://schemas.microsoft.com/office/drawing/2014/main" id="{B91F26B7-8477-1A1C-FEE1-F1894CB6514F}"/>
                    </a:ext>
                  </a:extLst>
                </p:cNvPr>
                <p:cNvSpPr/>
                <p:nvPr/>
              </p:nvSpPr>
              <p:spPr>
                <a:xfrm>
                  <a:off x="-35897574" y="-26193135"/>
                  <a:ext cx="37283922" cy="19851329"/>
                </a:xfrm>
                <a:custGeom>
                  <a:avLst/>
                  <a:gdLst>
                    <a:gd name="connsiteX0" fmla="*/ 0 w 37283922"/>
                    <a:gd name="connsiteY0" fmla="*/ 0 h 19851329"/>
                    <a:gd name="connsiteX1" fmla="*/ 619432 w 37283922"/>
                    <a:gd name="connsiteY1" fmla="*/ 0 h 19851329"/>
                    <a:gd name="connsiteX2" fmla="*/ 619432 w 37283922"/>
                    <a:gd name="connsiteY2" fmla="*/ 501445 h 19851329"/>
                    <a:gd name="connsiteX3" fmla="*/ 707922 w 37283922"/>
                    <a:gd name="connsiteY3" fmla="*/ 501445 h 19851329"/>
                    <a:gd name="connsiteX4" fmla="*/ 707922 w 37283922"/>
                    <a:gd name="connsiteY4" fmla="*/ 825909 h 19851329"/>
                    <a:gd name="connsiteX5" fmla="*/ 1268361 w 37283922"/>
                    <a:gd name="connsiteY5" fmla="*/ 825909 h 19851329"/>
                    <a:gd name="connsiteX6" fmla="*/ 1268361 w 37283922"/>
                    <a:gd name="connsiteY6" fmla="*/ 1209367 h 19851329"/>
                    <a:gd name="connsiteX7" fmla="*/ 2566219 w 37283922"/>
                    <a:gd name="connsiteY7" fmla="*/ 1209367 h 19851329"/>
                    <a:gd name="connsiteX8" fmla="*/ 2566219 w 37283922"/>
                    <a:gd name="connsiteY8" fmla="*/ 1622322 h 19851329"/>
                    <a:gd name="connsiteX9" fmla="*/ 2772697 w 37283922"/>
                    <a:gd name="connsiteY9" fmla="*/ 1622322 h 19851329"/>
                    <a:gd name="connsiteX10" fmla="*/ 2772697 w 37283922"/>
                    <a:gd name="connsiteY10" fmla="*/ 1976283 h 19851329"/>
                    <a:gd name="connsiteX11" fmla="*/ 5987845 w 37283922"/>
                    <a:gd name="connsiteY11" fmla="*/ 1976283 h 19851329"/>
                    <a:gd name="connsiteX12" fmla="*/ 5987845 w 37283922"/>
                    <a:gd name="connsiteY12" fmla="*/ 2330245 h 19851329"/>
                    <a:gd name="connsiteX13" fmla="*/ 6518787 w 37283922"/>
                    <a:gd name="connsiteY13" fmla="*/ 2330245 h 19851329"/>
                    <a:gd name="connsiteX14" fmla="*/ 6518787 w 37283922"/>
                    <a:gd name="connsiteY14" fmla="*/ 2654709 h 19851329"/>
                    <a:gd name="connsiteX15" fmla="*/ 6695768 w 37283922"/>
                    <a:gd name="connsiteY15" fmla="*/ 2654709 h 19851329"/>
                    <a:gd name="connsiteX16" fmla="*/ 6695768 w 37283922"/>
                    <a:gd name="connsiteY16" fmla="*/ 3185651 h 19851329"/>
                    <a:gd name="connsiteX17" fmla="*/ 6931742 w 37283922"/>
                    <a:gd name="connsiteY17" fmla="*/ 3185651 h 19851329"/>
                    <a:gd name="connsiteX18" fmla="*/ 6931742 w 37283922"/>
                    <a:gd name="connsiteY18" fmla="*/ 3451122 h 19851329"/>
                    <a:gd name="connsiteX19" fmla="*/ 7698658 w 37283922"/>
                    <a:gd name="connsiteY19" fmla="*/ 3451122 h 19851329"/>
                    <a:gd name="connsiteX20" fmla="*/ 7698658 w 37283922"/>
                    <a:gd name="connsiteY20" fmla="*/ 4277032 h 19851329"/>
                    <a:gd name="connsiteX21" fmla="*/ 7698658 w 37283922"/>
                    <a:gd name="connsiteY21" fmla="*/ 4277032 h 19851329"/>
                    <a:gd name="connsiteX22" fmla="*/ 7905135 w 37283922"/>
                    <a:gd name="connsiteY22" fmla="*/ 4277032 h 19851329"/>
                    <a:gd name="connsiteX23" fmla="*/ 7905135 w 37283922"/>
                    <a:gd name="connsiteY23" fmla="*/ 5368412 h 19851329"/>
                    <a:gd name="connsiteX24" fmla="*/ 8377084 w 37283922"/>
                    <a:gd name="connsiteY24" fmla="*/ 5368412 h 19851329"/>
                    <a:gd name="connsiteX25" fmla="*/ 8377084 w 37283922"/>
                    <a:gd name="connsiteY25" fmla="*/ 5722374 h 19851329"/>
                    <a:gd name="connsiteX26" fmla="*/ 8436077 w 37283922"/>
                    <a:gd name="connsiteY26" fmla="*/ 5722374 h 19851329"/>
                    <a:gd name="connsiteX27" fmla="*/ 8436077 w 37283922"/>
                    <a:gd name="connsiteY27" fmla="*/ 6135329 h 19851329"/>
                    <a:gd name="connsiteX28" fmla="*/ 8554064 w 37283922"/>
                    <a:gd name="connsiteY28" fmla="*/ 6135329 h 19851329"/>
                    <a:gd name="connsiteX29" fmla="*/ 8554064 w 37283922"/>
                    <a:gd name="connsiteY29" fmla="*/ 6459793 h 19851329"/>
                    <a:gd name="connsiteX30" fmla="*/ 8554064 w 37283922"/>
                    <a:gd name="connsiteY30" fmla="*/ 6518787 h 19851329"/>
                    <a:gd name="connsiteX31" fmla="*/ 9645445 w 37283922"/>
                    <a:gd name="connsiteY31" fmla="*/ 6518787 h 19851329"/>
                    <a:gd name="connsiteX32" fmla="*/ 9645445 w 37283922"/>
                    <a:gd name="connsiteY32" fmla="*/ 6902245 h 19851329"/>
                    <a:gd name="connsiteX33" fmla="*/ 9940413 w 37283922"/>
                    <a:gd name="connsiteY33" fmla="*/ 6902245 h 19851329"/>
                    <a:gd name="connsiteX34" fmla="*/ 9940413 w 37283922"/>
                    <a:gd name="connsiteY34" fmla="*/ 7315200 h 19851329"/>
                    <a:gd name="connsiteX35" fmla="*/ 10264877 w 37283922"/>
                    <a:gd name="connsiteY35" fmla="*/ 7315200 h 19851329"/>
                    <a:gd name="connsiteX36" fmla="*/ 10264877 w 37283922"/>
                    <a:gd name="connsiteY36" fmla="*/ 7669161 h 19851329"/>
                    <a:gd name="connsiteX37" fmla="*/ 11002297 w 37283922"/>
                    <a:gd name="connsiteY37" fmla="*/ 7669161 h 19851329"/>
                    <a:gd name="connsiteX38" fmla="*/ 11002297 w 37283922"/>
                    <a:gd name="connsiteY38" fmla="*/ 7964129 h 19851329"/>
                    <a:gd name="connsiteX39" fmla="*/ 11090787 w 37283922"/>
                    <a:gd name="connsiteY39" fmla="*/ 8052619 h 19851329"/>
                    <a:gd name="connsiteX40" fmla="*/ 11090787 w 37283922"/>
                    <a:gd name="connsiteY40" fmla="*/ 8465574 h 19851329"/>
                    <a:gd name="connsiteX41" fmla="*/ 11474245 w 37283922"/>
                    <a:gd name="connsiteY41" fmla="*/ 8465574 h 19851329"/>
                    <a:gd name="connsiteX42" fmla="*/ 11474245 w 37283922"/>
                    <a:gd name="connsiteY42" fmla="*/ 8760541 h 19851329"/>
                    <a:gd name="connsiteX43" fmla="*/ 13096568 w 37283922"/>
                    <a:gd name="connsiteY43" fmla="*/ 8760541 h 19851329"/>
                    <a:gd name="connsiteX44" fmla="*/ 13096568 w 37283922"/>
                    <a:gd name="connsiteY44" fmla="*/ 9144000 h 19851329"/>
                    <a:gd name="connsiteX45" fmla="*/ 14541909 w 37283922"/>
                    <a:gd name="connsiteY45" fmla="*/ 9144000 h 19851329"/>
                    <a:gd name="connsiteX46" fmla="*/ 14541909 w 37283922"/>
                    <a:gd name="connsiteY46" fmla="*/ 9615948 h 19851329"/>
                    <a:gd name="connsiteX47" fmla="*/ 14895871 w 37283922"/>
                    <a:gd name="connsiteY47" fmla="*/ 9615948 h 19851329"/>
                    <a:gd name="connsiteX48" fmla="*/ 14895871 w 37283922"/>
                    <a:gd name="connsiteY48" fmla="*/ 9999406 h 19851329"/>
                    <a:gd name="connsiteX49" fmla="*/ 15131845 w 37283922"/>
                    <a:gd name="connsiteY49" fmla="*/ 9999406 h 19851329"/>
                    <a:gd name="connsiteX50" fmla="*/ 15131845 w 37283922"/>
                    <a:gd name="connsiteY50" fmla="*/ 10353367 h 19851329"/>
                    <a:gd name="connsiteX51" fmla="*/ 15515303 w 37283922"/>
                    <a:gd name="connsiteY51" fmla="*/ 10353367 h 19851329"/>
                    <a:gd name="connsiteX52" fmla="*/ 15515303 w 37283922"/>
                    <a:gd name="connsiteY52" fmla="*/ 11120283 h 19851329"/>
                    <a:gd name="connsiteX53" fmla="*/ 16783664 w 37283922"/>
                    <a:gd name="connsiteY53" fmla="*/ 11120283 h 19851329"/>
                    <a:gd name="connsiteX54" fmla="*/ 16783664 w 37283922"/>
                    <a:gd name="connsiteY54" fmla="*/ 11415251 h 19851329"/>
                    <a:gd name="connsiteX55" fmla="*/ 18022529 w 37283922"/>
                    <a:gd name="connsiteY55" fmla="*/ 11415251 h 19851329"/>
                    <a:gd name="connsiteX56" fmla="*/ 18022529 w 37283922"/>
                    <a:gd name="connsiteY56" fmla="*/ 11857703 h 19851329"/>
                    <a:gd name="connsiteX57" fmla="*/ 18288000 w 37283922"/>
                    <a:gd name="connsiteY57" fmla="*/ 11857703 h 19851329"/>
                    <a:gd name="connsiteX58" fmla="*/ 18288000 w 37283922"/>
                    <a:gd name="connsiteY58" fmla="*/ 12300154 h 19851329"/>
                    <a:gd name="connsiteX59" fmla="*/ 19851329 w 37283922"/>
                    <a:gd name="connsiteY59" fmla="*/ 12300154 h 19851329"/>
                    <a:gd name="connsiteX60" fmla="*/ 19851329 w 37283922"/>
                    <a:gd name="connsiteY60" fmla="*/ 12654116 h 19851329"/>
                    <a:gd name="connsiteX61" fmla="*/ 20647742 w 37283922"/>
                    <a:gd name="connsiteY61" fmla="*/ 12654116 h 19851329"/>
                    <a:gd name="connsiteX62" fmla="*/ 20647742 w 37283922"/>
                    <a:gd name="connsiteY62" fmla="*/ 12978580 h 19851329"/>
                    <a:gd name="connsiteX63" fmla="*/ 20647742 w 37283922"/>
                    <a:gd name="connsiteY63" fmla="*/ 12978580 h 19851329"/>
                    <a:gd name="connsiteX64" fmla="*/ 20795226 w 37283922"/>
                    <a:gd name="connsiteY64" fmla="*/ 12978580 h 19851329"/>
                    <a:gd name="connsiteX65" fmla="*/ 20795226 w 37283922"/>
                    <a:gd name="connsiteY65" fmla="*/ 13450529 h 19851329"/>
                    <a:gd name="connsiteX66" fmla="*/ 22771509 w 37283922"/>
                    <a:gd name="connsiteY66" fmla="*/ 13450529 h 19851329"/>
                    <a:gd name="connsiteX67" fmla="*/ 22771509 w 37283922"/>
                    <a:gd name="connsiteY67" fmla="*/ 13745496 h 19851329"/>
                    <a:gd name="connsiteX68" fmla="*/ 23656413 w 37283922"/>
                    <a:gd name="connsiteY68" fmla="*/ 13745496 h 19851329"/>
                    <a:gd name="connsiteX69" fmla="*/ 23656413 w 37283922"/>
                    <a:gd name="connsiteY69" fmla="*/ 14158451 h 19851329"/>
                    <a:gd name="connsiteX70" fmla="*/ 26812568 w 37283922"/>
                    <a:gd name="connsiteY70" fmla="*/ 14158451 h 19851329"/>
                    <a:gd name="connsiteX71" fmla="*/ 26812568 w 37283922"/>
                    <a:gd name="connsiteY71" fmla="*/ 14512412 h 19851329"/>
                    <a:gd name="connsiteX72" fmla="*/ 30676645 w 37283922"/>
                    <a:gd name="connsiteY72" fmla="*/ 14512412 h 19851329"/>
                    <a:gd name="connsiteX73" fmla="*/ 30676645 w 37283922"/>
                    <a:gd name="connsiteY73" fmla="*/ 15367819 h 19851329"/>
                    <a:gd name="connsiteX74" fmla="*/ 30765135 w 37283922"/>
                    <a:gd name="connsiteY74" fmla="*/ 15456309 h 19851329"/>
                    <a:gd name="connsiteX75" fmla="*/ 30765135 w 37283922"/>
                    <a:gd name="connsiteY75" fmla="*/ 15780774 h 19851329"/>
                    <a:gd name="connsiteX76" fmla="*/ 31001109 w 37283922"/>
                    <a:gd name="connsiteY76" fmla="*/ 15780774 h 19851329"/>
                    <a:gd name="connsiteX77" fmla="*/ 31001109 w 37283922"/>
                    <a:gd name="connsiteY77" fmla="*/ 16046245 h 19851329"/>
                    <a:gd name="connsiteX78" fmla="*/ 31207587 w 37283922"/>
                    <a:gd name="connsiteY78" fmla="*/ 16046245 h 19851329"/>
                    <a:gd name="connsiteX79" fmla="*/ 31207587 w 37283922"/>
                    <a:gd name="connsiteY79" fmla="*/ 16459200 h 19851329"/>
                    <a:gd name="connsiteX80" fmla="*/ 31355071 w 37283922"/>
                    <a:gd name="connsiteY80" fmla="*/ 16459200 h 19851329"/>
                    <a:gd name="connsiteX81" fmla="*/ 31355071 w 37283922"/>
                    <a:gd name="connsiteY81" fmla="*/ 16872154 h 19851329"/>
                    <a:gd name="connsiteX82" fmla="*/ 31532051 w 37283922"/>
                    <a:gd name="connsiteY82" fmla="*/ 16872154 h 19851329"/>
                    <a:gd name="connsiteX83" fmla="*/ 31532051 w 37283922"/>
                    <a:gd name="connsiteY83" fmla="*/ 18022529 h 19851329"/>
                    <a:gd name="connsiteX84" fmla="*/ 31532051 w 37283922"/>
                    <a:gd name="connsiteY84" fmla="*/ 18022529 h 19851329"/>
                    <a:gd name="connsiteX85" fmla="*/ 31738529 w 37283922"/>
                    <a:gd name="connsiteY85" fmla="*/ 18022529 h 19851329"/>
                    <a:gd name="connsiteX86" fmla="*/ 31738529 w 37283922"/>
                    <a:gd name="connsiteY86" fmla="*/ 18464980 h 19851329"/>
                    <a:gd name="connsiteX87" fmla="*/ 31738529 w 37283922"/>
                    <a:gd name="connsiteY87" fmla="*/ 18730451 h 19851329"/>
                    <a:gd name="connsiteX88" fmla="*/ 32593935 w 37283922"/>
                    <a:gd name="connsiteY88" fmla="*/ 18730451 h 19851329"/>
                    <a:gd name="connsiteX89" fmla="*/ 32593935 w 37283922"/>
                    <a:gd name="connsiteY89" fmla="*/ 19054916 h 19851329"/>
                    <a:gd name="connsiteX90" fmla="*/ 33272361 w 37283922"/>
                    <a:gd name="connsiteY90" fmla="*/ 19054916 h 19851329"/>
                    <a:gd name="connsiteX91" fmla="*/ 33272361 w 37283922"/>
                    <a:gd name="connsiteY91" fmla="*/ 19497367 h 19851329"/>
                    <a:gd name="connsiteX92" fmla="*/ 35632103 w 37283922"/>
                    <a:gd name="connsiteY92" fmla="*/ 19497367 h 19851329"/>
                    <a:gd name="connsiteX93" fmla="*/ 35632103 w 37283922"/>
                    <a:gd name="connsiteY93" fmla="*/ 19851329 h 19851329"/>
                    <a:gd name="connsiteX94" fmla="*/ 37283922 w 37283922"/>
                    <a:gd name="connsiteY94" fmla="*/ 19851329 h 198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7283922" h="19851329">
                      <a:moveTo>
                        <a:pt x="0" y="0"/>
                      </a:moveTo>
                      <a:lnTo>
                        <a:pt x="619432" y="0"/>
                      </a:lnTo>
                      <a:lnTo>
                        <a:pt x="619432" y="501445"/>
                      </a:lnTo>
                      <a:lnTo>
                        <a:pt x="707922" y="501445"/>
                      </a:lnTo>
                      <a:lnTo>
                        <a:pt x="707922" y="825909"/>
                      </a:lnTo>
                      <a:lnTo>
                        <a:pt x="1268361" y="825909"/>
                      </a:lnTo>
                      <a:lnTo>
                        <a:pt x="1268361" y="1209367"/>
                      </a:lnTo>
                      <a:lnTo>
                        <a:pt x="2566219" y="1209367"/>
                      </a:lnTo>
                      <a:lnTo>
                        <a:pt x="2566219" y="1622322"/>
                      </a:lnTo>
                      <a:lnTo>
                        <a:pt x="2772697" y="1622322"/>
                      </a:lnTo>
                      <a:lnTo>
                        <a:pt x="2772697" y="1976283"/>
                      </a:lnTo>
                      <a:lnTo>
                        <a:pt x="5987845" y="1976283"/>
                      </a:lnTo>
                      <a:lnTo>
                        <a:pt x="5987845" y="2330245"/>
                      </a:lnTo>
                      <a:lnTo>
                        <a:pt x="6518787" y="2330245"/>
                      </a:lnTo>
                      <a:lnTo>
                        <a:pt x="6518787" y="2654709"/>
                      </a:lnTo>
                      <a:lnTo>
                        <a:pt x="6695768" y="2654709"/>
                      </a:lnTo>
                      <a:lnTo>
                        <a:pt x="6695768" y="3185651"/>
                      </a:lnTo>
                      <a:lnTo>
                        <a:pt x="6931742" y="3185651"/>
                      </a:lnTo>
                      <a:lnTo>
                        <a:pt x="6931742" y="3451122"/>
                      </a:lnTo>
                      <a:lnTo>
                        <a:pt x="7698658" y="3451122"/>
                      </a:lnTo>
                      <a:lnTo>
                        <a:pt x="7698658" y="4277032"/>
                      </a:lnTo>
                      <a:lnTo>
                        <a:pt x="7698658" y="4277032"/>
                      </a:lnTo>
                      <a:lnTo>
                        <a:pt x="7905135" y="4277032"/>
                      </a:lnTo>
                      <a:lnTo>
                        <a:pt x="7905135" y="5368412"/>
                      </a:lnTo>
                      <a:lnTo>
                        <a:pt x="8377084" y="5368412"/>
                      </a:lnTo>
                      <a:lnTo>
                        <a:pt x="8377084" y="5722374"/>
                      </a:lnTo>
                      <a:lnTo>
                        <a:pt x="8436077" y="5722374"/>
                      </a:lnTo>
                      <a:lnTo>
                        <a:pt x="8436077" y="6135329"/>
                      </a:lnTo>
                      <a:lnTo>
                        <a:pt x="8554064" y="6135329"/>
                      </a:lnTo>
                      <a:lnTo>
                        <a:pt x="8554064" y="6459793"/>
                      </a:lnTo>
                      <a:lnTo>
                        <a:pt x="8554064" y="6518787"/>
                      </a:lnTo>
                      <a:lnTo>
                        <a:pt x="9645445" y="6518787"/>
                      </a:lnTo>
                      <a:lnTo>
                        <a:pt x="9645445" y="6902245"/>
                      </a:lnTo>
                      <a:lnTo>
                        <a:pt x="9940413" y="6902245"/>
                      </a:lnTo>
                      <a:lnTo>
                        <a:pt x="9940413" y="7315200"/>
                      </a:lnTo>
                      <a:lnTo>
                        <a:pt x="10264877" y="7315200"/>
                      </a:lnTo>
                      <a:lnTo>
                        <a:pt x="10264877" y="7669161"/>
                      </a:lnTo>
                      <a:lnTo>
                        <a:pt x="11002297" y="7669161"/>
                      </a:lnTo>
                      <a:lnTo>
                        <a:pt x="11002297" y="7964129"/>
                      </a:lnTo>
                      <a:lnTo>
                        <a:pt x="11090787" y="8052619"/>
                      </a:lnTo>
                      <a:lnTo>
                        <a:pt x="11090787" y="8465574"/>
                      </a:lnTo>
                      <a:lnTo>
                        <a:pt x="11474245" y="8465574"/>
                      </a:lnTo>
                      <a:lnTo>
                        <a:pt x="11474245" y="8760541"/>
                      </a:lnTo>
                      <a:lnTo>
                        <a:pt x="13096568" y="8760541"/>
                      </a:lnTo>
                      <a:lnTo>
                        <a:pt x="13096568" y="9144000"/>
                      </a:lnTo>
                      <a:lnTo>
                        <a:pt x="14541909" y="9144000"/>
                      </a:lnTo>
                      <a:lnTo>
                        <a:pt x="14541909" y="9615948"/>
                      </a:lnTo>
                      <a:lnTo>
                        <a:pt x="14895871" y="9615948"/>
                      </a:lnTo>
                      <a:lnTo>
                        <a:pt x="14895871" y="9999406"/>
                      </a:lnTo>
                      <a:lnTo>
                        <a:pt x="15131845" y="9999406"/>
                      </a:lnTo>
                      <a:lnTo>
                        <a:pt x="15131845" y="10353367"/>
                      </a:lnTo>
                      <a:lnTo>
                        <a:pt x="15515303" y="10353367"/>
                      </a:lnTo>
                      <a:lnTo>
                        <a:pt x="15515303" y="11120283"/>
                      </a:lnTo>
                      <a:lnTo>
                        <a:pt x="16783664" y="11120283"/>
                      </a:lnTo>
                      <a:lnTo>
                        <a:pt x="16783664" y="11415251"/>
                      </a:lnTo>
                      <a:lnTo>
                        <a:pt x="18022529" y="11415251"/>
                      </a:lnTo>
                      <a:lnTo>
                        <a:pt x="18022529" y="11857703"/>
                      </a:lnTo>
                      <a:lnTo>
                        <a:pt x="18288000" y="11857703"/>
                      </a:lnTo>
                      <a:lnTo>
                        <a:pt x="18288000" y="12300154"/>
                      </a:lnTo>
                      <a:lnTo>
                        <a:pt x="19851329" y="12300154"/>
                      </a:lnTo>
                      <a:lnTo>
                        <a:pt x="19851329" y="12654116"/>
                      </a:lnTo>
                      <a:lnTo>
                        <a:pt x="20647742" y="12654116"/>
                      </a:lnTo>
                      <a:lnTo>
                        <a:pt x="20647742" y="12978580"/>
                      </a:lnTo>
                      <a:lnTo>
                        <a:pt x="20647742" y="12978580"/>
                      </a:lnTo>
                      <a:lnTo>
                        <a:pt x="20795226" y="12978580"/>
                      </a:lnTo>
                      <a:lnTo>
                        <a:pt x="20795226" y="13450529"/>
                      </a:lnTo>
                      <a:lnTo>
                        <a:pt x="22771509" y="13450529"/>
                      </a:lnTo>
                      <a:lnTo>
                        <a:pt x="22771509" y="13745496"/>
                      </a:lnTo>
                      <a:lnTo>
                        <a:pt x="23656413" y="13745496"/>
                      </a:lnTo>
                      <a:lnTo>
                        <a:pt x="23656413" y="14158451"/>
                      </a:lnTo>
                      <a:lnTo>
                        <a:pt x="26812568" y="14158451"/>
                      </a:lnTo>
                      <a:lnTo>
                        <a:pt x="26812568" y="14512412"/>
                      </a:lnTo>
                      <a:lnTo>
                        <a:pt x="30676645" y="14512412"/>
                      </a:lnTo>
                      <a:lnTo>
                        <a:pt x="30676645" y="15367819"/>
                      </a:lnTo>
                      <a:lnTo>
                        <a:pt x="30765135" y="15456309"/>
                      </a:lnTo>
                      <a:lnTo>
                        <a:pt x="30765135" y="15780774"/>
                      </a:lnTo>
                      <a:lnTo>
                        <a:pt x="31001109" y="15780774"/>
                      </a:lnTo>
                      <a:lnTo>
                        <a:pt x="31001109" y="16046245"/>
                      </a:lnTo>
                      <a:lnTo>
                        <a:pt x="31207587" y="16046245"/>
                      </a:lnTo>
                      <a:lnTo>
                        <a:pt x="31207587" y="16459200"/>
                      </a:lnTo>
                      <a:lnTo>
                        <a:pt x="31355071" y="16459200"/>
                      </a:lnTo>
                      <a:lnTo>
                        <a:pt x="31355071" y="16872154"/>
                      </a:lnTo>
                      <a:lnTo>
                        <a:pt x="31532051" y="16872154"/>
                      </a:lnTo>
                      <a:lnTo>
                        <a:pt x="31532051" y="18022529"/>
                      </a:lnTo>
                      <a:lnTo>
                        <a:pt x="31532051" y="18022529"/>
                      </a:lnTo>
                      <a:lnTo>
                        <a:pt x="31738529" y="18022529"/>
                      </a:lnTo>
                      <a:lnTo>
                        <a:pt x="31738529" y="18464980"/>
                      </a:lnTo>
                      <a:lnTo>
                        <a:pt x="31738529" y="18730451"/>
                      </a:lnTo>
                      <a:lnTo>
                        <a:pt x="32593935" y="18730451"/>
                      </a:lnTo>
                      <a:lnTo>
                        <a:pt x="32593935" y="19054916"/>
                      </a:lnTo>
                      <a:lnTo>
                        <a:pt x="33272361" y="19054916"/>
                      </a:lnTo>
                      <a:lnTo>
                        <a:pt x="33272361" y="19497367"/>
                      </a:lnTo>
                      <a:lnTo>
                        <a:pt x="35632103" y="19497367"/>
                      </a:lnTo>
                      <a:lnTo>
                        <a:pt x="35632103" y="19851329"/>
                      </a:lnTo>
                      <a:lnTo>
                        <a:pt x="37283922" y="19851329"/>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sp>
              <p:nvSpPr>
                <p:cNvPr id="33" name="Shape2_20241210_145144">
                  <a:extLst>
                    <a:ext uri="{FF2B5EF4-FFF2-40B4-BE49-F238E27FC236}">
                      <a16:creationId xmlns:a16="http://schemas.microsoft.com/office/drawing/2014/main" id="{45486F9C-F47E-7F4B-008C-51DB6D789796}"/>
                    </a:ext>
                  </a:extLst>
                </p:cNvPr>
                <p:cNvSpPr/>
                <p:nvPr/>
              </p:nvSpPr>
              <p:spPr>
                <a:xfrm>
                  <a:off x="1209368" y="-6342743"/>
                  <a:ext cx="29349290" cy="13362975"/>
                </a:xfrm>
                <a:custGeom>
                  <a:avLst/>
                  <a:gdLst>
                    <a:gd name="connsiteX0" fmla="*/ 0 w 29349290"/>
                    <a:gd name="connsiteY0" fmla="*/ 0 h 13332542"/>
                    <a:gd name="connsiteX1" fmla="*/ 973393 w 29349290"/>
                    <a:gd name="connsiteY1" fmla="*/ 0 h 13332542"/>
                    <a:gd name="connsiteX2" fmla="*/ 973393 w 29349290"/>
                    <a:gd name="connsiteY2" fmla="*/ 412955 h 13332542"/>
                    <a:gd name="connsiteX3" fmla="*/ 1061884 w 29349290"/>
                    <a:gd name="connsiteY3" fmla="*/ 412955 h 13332542"/>
                    <a:gd name="connsiteX4" fmla="*/ 1061884 w 29349290"/>
                    <a:gd name="connsiteY4" fmla="*/ 884904 h 13332542"/>
                    <a:gd name="connsiteX5" fmla="*/ 1327355 w 29349290"/>
                    <a:gd name="connsiteY5" fmla="*/ 884904 h 13332542"/>
                    <a:gd name="connsiteX6" fmla="*/ 1327355 w 29349290"/>
                    <a:gd name="connsiteY6" fmla="*/ 1268362 h 13332542"/>
                    <a:gd name="connsiteX7" fmla="*/ 1445342 w 29349290"/>
                    <a:gd name="connsiteY7" fmla="*/ 1268362 h 13332542"/>
                    <a:gd name="connsiteX8" fmla="*/ 1445342 w 29349290"/>
                    <a:gd name="connsiteY8" fmla="*/ 2005781 h 13332542"/>
                    <a:gd name="connsiteX9" fmla="*/ 1651819 w 29349290"/>
                    <a:gd name="connsiteY9" fmla="*/ 2005781 h 13332542"/>
                    <a:gd name="connsiteX10" fmla="*/ 1651819 w 29349290"/>
                    <a:gd name="connsiteY10" fmla="*/ 2241755 h 13332542"/>
                    <a:gd name="connsiteX11" fmla="*/ 1769806 w 29349290"/>
                    <a:gd name="connsiteY11" fmla="*/ 2241755 h 13332542"/>
                    <a:gd name="connsiteX12" fmla="*/ 1769806 w 29349290"/>
                    <a:gd name="connsiteY12" fmla="*/ 2418736 h 13332542"/>
                    <a:gd name="connsiteX13" fmla="*/ 1917290 w 29349290"/>
                    <a:gd name="connsiteY13" fmla="*/ 2418736 h 13332542"/>
                    <a:gd name="connsiteX14" fmla="*/ 1917290 w 29349290"/>
                    <a:gd name="connsiteY14" fmla="*/ 3215149 h 13332542"/>
                    <a:gd name="connsiteX15" fmla="*/ 2035277 w 29349290"/>
                    <a:gd name="connsiteY15" fmla="*/ 3215149 h 13332542"/>
                    <a:gd name="connsiteX16" fmla="*/ 2035277 w 29349290"/>
                    <a:gd name="connsiteY16" fmla="*/ 3687097 h 13332542"/>
                    <a:gd name="connsiteX17" fmla="*/ 4689987 w 29349290"/>
                    <a:gd name="connsiteY17" fmla="*/ 3687097 h 13332542"/>
                    <a:gd name="connsiteX18" fmla="*/ 4689987 w 29349290"/>
                    <a:gd name="connsiteY18" fmla="*/ 4129549 h 13332542"/>
                    <a:gd name="connsiteX19" fmla="*/ 8790038 w 29349290"/>
                    <a:gd name="connsiteY19" fmla="*/ 4129549 h 13332542"/>
                    <a:gd name="connsiteX20" fmla="*/ 8790038 w 29349290"/>
                    <a:gd name="connsiteY20" fmla="*/ 4601497 h 13332542"/>
                    <a:gd name="connsiteX21" fmla="*/ 8908026 w 29349290"/>
                    <a:gd name="connsiteY21" fmla="*/ 4601497 h 13332542"/>
                    <a:gd name="connsiteX22" fmla="*/ 8908026 w 29349290"/>
                    <a:gd name="connsiteY22" fmla="*/ 4955458 h 13332542"/>
                    <a:gd name="connsiteX23" fmla="*/ 8908026 w 29349290"/>
                    <a:gd name="connsiteY23" fmla="*/ 5014452 h 13332542"/>
                    <a:gd name="connsiteX24" fmla="*/ 8908026 w 29349290"/>
                    <a:gd name="connsiteY24" fmla="*/ 5250426 h 13332542"/>
                    <a:gd name="connsiteX25" fmla="*/ 9085006 w 29349290"/>
                    <a:gd name="connsiteY25" fmla="*/ 5250426 h 13332542"/>
                    <a:gd name="connsiteX26" fmla="*/ 9085006 w 29349290"/>
                    <a:gd name="connsiteY26" fmla="*/ 6135329 h 13332542"/>
                    <a:gd name="connsiteX27" fmla="*/ 9851922 w 29349290"/>
                    <a:gd name="connsiteY27" fmla="*/ 6135329 h 13332542"/>
                    <a:gd name="connsiteX28" fmla="*/ 9851922 w 29349290"/>
                    <a:gd name="connsiteY28" fmla="*/ 6843252 h 13332542"/>
                    <a:gd name="connsiteX29" fmla="*/ 10235380 w 29349290"/>
                    <a:gd name="connsiteY29" fmla="*/ 6843252 h 13332542"/>
                    <a:gd name="connsiteX30" fmla="*/ 10235380 w 29349290"/>
                    <a:gd name="connsiteY30" fmla="*/ 7374194 h 13332542"/>
                    <a:gd name="connsiteX31" fmla="*/ 11710219 w 29349290"/>
                    <a:gd name="connsiteY31" fmla="*/ 7374194 h 13332542"/>
                    <a:gd name="connsiteX32" fmla="*/ 11710219 w 29349290"/>
                    <a:gd name="connsiteY32" fmla="*/ 7993626 h 13332542"/>
                    <a:gd name="connsiteX33" fmla="*/ 12713109 w 29349290"/>
                    <a:gd name="connsiteY33" fmla="*/ 7993626 h 13332542"/>
                    <a:gd name="connsiteX34" fmla="*/ 12713109 w 29349290"/>
                    <a:gd name="connsiteY34" fmla="*/ 8554065 h 13332542"/>
                    <a:gd name="connsiteX35" fmla="*/ 13745497 w 29349290"/>
                    <a:gd name="connsiteY35" fmla="*/ 8554065 h 13332542"/>
                    <a:gd name="connsiteX36" fmla="*/ 13745497 w 29349290"/>
                    <a:gd name="connsiteY36" fmla="*/ 9114504 h 13332542"/>
                    <a:gd name="connsiteX37" fmla="*/ 18199509 w 29349290"/>
                    <a:gd name="connsiteY37" fmla="*/ 9114504 h 13332542"/>
                    <a:gd name="connsiteX38" fmla="*/ 18199509 w 29349290"/>
                    <a:gd name="connsiteY38" fmla="*/ 9468465 h 13332542"/>
                    <a:gd name="connsiteX39" fmla="*/ 18199509 w 29349290"/>
                    <a:gd name="connsiteY39" fmla="*/ 10028904 h 13332542"/>
                    <a:gd name="connsiteX40" fmla="*/ 24010374 w 29349290"/>
                    <a:gd name="connsiteY40" fmla="*/ 10028904 h 13332542"/>
                    <a:gd name="connsiteX41" fmla="*/ 24010374 w 29349290"/>
                    <a:gd name="connsiteY41" fmla="*/ 10707329 h 13332542"/>
                    <a:gd name="connsiteX42" fmla="*/ 24334838 w 29349290"/>
                    <a:gd name="connsiteY42" fmla="*/ 10707329 h 13332542"/>
                    <a:gd name="connsiteX43" fmla="*/ 24334838 w 29349290"/>
                    <a:gd name="connsiteY43" fmla="*/ 12034684 h 13332542"/>
                    <a:gd name="connsiteX44" fmla="*/ 24954271 w 29349290"/>
                    <a:gd name="connsiteY44" fmla="*/ 12034684 h 13332542"/>
                    <a:gd name="connsiteX45" fmla="*/ 24954271 w 29349290"/>
                    <a:gd name="connsiteY45" fmla="*/ 13332542 h 13332542"/>
                    <a:gd name="connsiteX46" fmla="*/ 29349290 w 29349290"/>
                    <a:gd name="connsiteY46" fmla="*/ 13332542 h 1333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349290" h="13332542">
                      <a:moveTo>
                        <a:pt x="0" y="0"/>
                      </a:moveTo>
                      <a:lnTo>
                        <a:pt x="973393" y="0"/>
                      </a:lnTo>
                      <a:lnTo>
                        <a:pt x="973393" y="412955"/>
                      </a:lnTo>
                      <a:lnTo>
                        <a:pt x="1061884" y="412955"/>
                      </a:lnTo>
                      <a:lnTo>
                        <a:pt x="1061884" y="884904"/>
                      </a:lnTo>
                      <a:lnTo>
                        <a:pt x="1327355" y="884904"/>
                      </a:lnTo>
                      <a:lnTo>
                        <a:pt x="1327355" y="1268362"/>
                      </a:lnTo>
                      <a:lnTo>
                        <a:pt x="1445342" y="1268362"/>
                      </a:lnTo>
                      <a:lnTo>
                        <a:pt x="1445342" y="2005781"/>
                      </a:lnTo>
                      <a:lnTo>
                        <a:pt x="1651819" y="2005781"/>
                      </a:lnTo>
                      <a:lnTo>
                        <a:pt x="1651819" y="2241755"/>
                      </a:lnTo>
                      <a:lnTo>
                        <a:pt x="1769806" y="2241755"/>
                      </a:lnTo>
                      <a:lnTo>
                        <a:pt x="1769806" y="2418736"/>
                      </a:lnTo>
                      <a:lnTo>
                        <a:pt x="1917290" y="2418736"/>
                      </a:lnTo>
                      <a:lnTo>
                        <a:pt x="1917290" y="3215149"/>
                      </a:lnTo>
                      <a:lnTo>
                        <a:pt x="2035277" y="3215149"/>
                      </a:lnTo>
                      <a:lnTo>
                        <a:pt x="2035277" y="3687097"/>
                      </a:lnTo>
                      <a:lnTo>
                        <a:pt x="4689987" y="3687097"/>
                      </a:lnTo>
                      <a:lnTo>
                        <a:pt x="4689987" y="4129549"/>
                      </a:lnTo>
                      <a:lnTo>
                        <a:pt x="8790038" y="4129549"/>
                      </a:lnTo>
                      <a:lnTo>
                        <a:pt x="8790038" y="4601497"/>
                      </a:lnTo>
                      <a:lnTo>
                        <a:pt x="8908026" y="4601497"/>
                      </a:lnTo>
                      <a:lnTo>
                        <a:pt x="8908026" y="4955458"/>
                      </a:lnTo>
                      <a:lnTo>
                        <a:pt x="8908026" y="5014452"/>
                      </a:lnTo>
                      <a:lnTo>
                        <a:pt x="8908026" y="5250426"/>
                      </a:lnTo>
                      <a:lnTo>
                        <a:pt x="9085006" y="5250426"/>
                      </a:lnTo>
                      <a:lnTo>
                        <a:pt x="9085006" y="6135329"/>
                      </a:lnTo>
                      <a:lnTo>
                        <a:pt x="9851922" y="6135329"/>
                      </a:lnTo>
                      <a:lnTo>
                        <a:pt x="9851922" y="6843252"/>
                      </a:lnTo>
                      <a:lnTo>
                        <a:pt x="10235380" y="6843252"/>
                      </a:lnTo>
                      <a:lnTo>
                        <a:pt x="10235380" y="7374194"/>
                      </a:lnTo>
                      <a:lnTo>
                        <a:pt x="11710219" y="7374194"/>
                      </a:lnTo>
                      <a:lnTo>
                        <a:pt x="11710219" y="7993626"/>
                      </a:lnTo>
                      <a:lnTo>
                        <a:pt x="12713109" y="7993626"/>
                      </a:lnTo>
                      <a:lnTo>
                        <a:pt x="12713109" y="8554065"/>
                      </a:lnTo>
                      <a:lnTo>
                        <a:pt x="13745497" y="8554065"/>
                      </a:lnTo>
                      <a:lnTo>
                        <a:pt x="13745497" y="9114504"/>
                      </a:lnTo>
                      <a:lnTo>
                        <a:pt x="18199509" y="9114504"/>
                      </a:lnTo>
                      <a:lnTo>
                        <a:pt x="18199509" y="9468465"/>
                      </a:lnTo>
                      <a:lnTo>
                        <a:pt x="18199509" y="10028904"/>
                      </a:lnTo>
                      <a:lnTo>
                        <a:pt x="24010374" y="10028904"/>
                      </a:lnTo>
                      <a:lnTo>
                        <a:pt x="24010374" y="10707329"/>
                      </a:lnTo>
                      <a:lnTo>
                        <a:pt x="24334838" y="10707329"/>
                      </a:lnTo>
                      <a:lnTo>
                        <a:pt x="24334838" y="12034684"/>
                      </a:lnTo>
                      <a:lnTo>
                        <a:pt x="24954271" y="12034684"/>
                      </a:lnTo>
                      <a:lnTo>
                        <a:pt x="24954271" y="13332542"/>
                      </a:lnTo>
                      <a:lnTo>
                        <a:pt x="29349290" y="13332542"/>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sp>
              <p:nvSpPr>
                <p:cNvPr id="34" name="Shape0_20241210_145144">
                  <a:extLst>
                    <a:ext uri="{FF2B5EF4-FFF2-40B4-BE49-F238E27FC236}">
                      <a16:creationId xmlns:a16="http://schemas.microsoft.com/office/drawing/2014/main" id="{C5F780DD-8B34-EBF7-7658-58AC245293E6}"/>
                    </a:ext>
                  </a:extLst>
                </p:cNvPr>
                <p:cNvSpPr/>
                <p:nvPr/>
              </p:nvSpPr>
              <p:spPr>
                <a:xfrm>
                  <a:off x="30499665" y="7020232"/>
                  <a:ext cx="17639070" cy="6902245"/>
                </a:xfrm>
                <a:custGeom>
                  <a:avLst/>
                  <a:gdLst>
                    <a:gd name="connsiteX0" fmla="*/ 0 w 17639070"/>
                    <a:gd name="connsiteY0" fmla="*/ 0 h 6902245"/>
                    <a:gd name="connsiteX1" fmla="*/ 4866967 w 17639070"/>
                    <a:gd name="connsiteY1" fmla="*/ 0 h 6902245"/>
                    <a:gd name="connsiteX2" fmla="*/ 4866967 w 17639070"/>
                    <a:gd name="connsiteY2" fmla="*/ 2330245 h 6902245"/>
                    <a:gd name="connsiteX3" fmla="*/ 15308825 w 17639070"/>
                    <a:gd name="connsiteY3" fmla="*/ 2330245 h 6902245"/>
                    <a:gd name="connsiteX4" fmla="*/ 15308825 w 17639070"/>
                    <a:gd name="connsiteY4" fmla="*/ 6902245 h 6902245"/>
                    <a:gd name="connsiteX5" fmla="*/ 17639070 w 17639070"/>
                    <a:gd name="connsiteY5" fmla="*/ 6902245 h 690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39070" h="6902245">
                      <a:moveTo>
                        <a:pt x="0" y="0"/>
                      </a:moveTo>
                      <a:lnTo>
                        <a:pt x="4866967" y="0"/>
                      </a:lnTo>
                      <a:lnTo>
                        <a:pt x="4866967" y="2330245"/>
                      </a:lnTo>
                      <a:lnTo>
                        <a:pt x="15308825" y="2330245"/>
                      </a:lnTo>
                      <a:lnTo>
                        <a:pt x="15308825" y="6902245"/>
                      </a:lnTo>
                      <a:lnTo>
                        <a:pt x="17639070" y="6902245"/>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grpSp>
          <p:grpSp>
            <p:nvGrpSpPr>
              <p:cNvPr id="11" name="Group 10">
                <a:extLst>
                  <a:ext uri="{FF2B5EF4-FFF2-40B4-BE49-F238E27FC236}">
                    <a16:creationId xmlns:a16="http://schemas.microsoft.com/office/drawing/2014/main" id="{ABA6E2DD-E9A7-F1C2-33AA-4F9A8A60E74D}"/>
                  </a:ext>
                </a:extLst>
              </p:cNvPr>
              <p:cNvGrpSpPr/>
              <p:nvPr/>
            </p:nvGrpSpPr>
            <p:grpSpPr>
              <a:xfrm>
                <a:off x="4343162" y="3083013"/>
                <a:ext cx="3619494" cy="1374686"/>
                <a:chOff x="4343162" y="3083013"/>
                <a:chExt cx="3619494" cy="1374686"/>
              </a:xfrm>
            </p:grpSpPr>
            <p:cxnSp>
              <p:nvCxnSpPr>
                <p:cNvPr id="12" name="Shape1_20241210_145810">
                  <a:extLst>
                    <a:ext uri="{FF2B5EF4-FFF2-40B4-BE49-F238E27FC236}">
                      <a16:creationId xmlns:a16="http://schemas.microsoft.com/office/drawing/2014/main" id="{34A26C99-A7BD-07CB-E106-D420B6ADBD17}"/>
                    </a:ext>
                  </a:extLst>
                </p:cNvPr>
                <p:cNvCxnSpPr>
                  <a:cxnSpLocks/>
                </p:cNvCxnSpPr>
                <p:nvPr/>
              </p:nvCxnSpPr>
              <p:spPr>
                <a:xfrm>
                  <a:off x="7962656" y="4422999"/>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hape2_20241210_145810">
                  <a:extLst>
                    <a:ext uri="{FF2B5EF4-FFF2-40B4-BE49-F238E27FC236}">
                      <a16:creationId xmlns:a16="http://schemas.microsoft.com/office/drawing/2014/main" id="{62D022C3-9ED2-40AD-713A-47A35A2ABB51}"/>
                    </a:ext>
                  </a:extLst>
                </p:cNvPr>
                <p:cNvCxnSpPr>
                  <a:cxnSpLocks/>
                </p:cNvCxnSpPr>
                <p:nvPr/>
              </p:nvCxnSpPr>
              <p:spPr>
                <a:xfrm>
                  <a:off x="7749701" y="4052031"/>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hape3_20241210_145810">
                  <a:extLst>
                    <a:ext uri="{FF2B5EF4-FFF2-40B4-BE49-F238E27FC236}">
                      <a16:creationId xmlns:a16="http://schemas.microsoft.com/office/drawing/2014/main" id="{6D128F98-961C-A40D-16EE-7B1F9DC2120D}"/>
                    </a:ext>
                  </a:extLst>
                </p:cNvPr>
                <p:cNvCxnSpPr>
                  <a:cxnSpLocks/>
                </p:cNvCxnSpPr>
                <p:nvPr/>
              </p:nvCxnSpPr>
              <p:spPr>
                <a:xfrm>
                  <a:off x="7359986" y="4052031"/>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hape4_20241210_145810">
                  <a:extLst>
                    <a:ext uri="{FF2B5EF4-FFF2-40B4-BE49-F238E27FC236}">
                      <a16:creationId xmlns:a16="http://schemas.microsoft.com/office/drawing/2014/main" id="{F1256731-C605-682C-2AAC-5CFD92971CEB}"/>
                    </a:ext>
                  </a:extLst>
                </p:cNvPr>
                <p:cNvCxnSpPr>
                  <a:cxnSpLocks/>
                </p:cNvCxnSpPr>
                <p:nvPr/>
              </p:nvCxnSpPr>
              <p:spPr>
                <a:xfrm>
                  <a:off x="6740866" y="3864022"/>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hape0_20241210_145810">
                  <a:extLst>
                    <a:ext uri="{FF2B5EF4-FFF2-40B4-BE49-F238E27FC236}">
                      <a16:creationId xmlns:a16="http://schemas.microsoft.com/office/drawing/2014/main" id="{F3DE1AE7-BBC0-8C76-5956-081A3B5A661F}"/>
                    </a:ext>
                  </a:extLst>
                </p:cNvPr>
                <p:cNvCxnSpPr>
                  <a:cxnSpLocks/>
                </p:cNvCxnSpPr>
                <p:nvPr/>
              </p:nvCxnSpPr>
              <p:spPr>
                <a:xfrm>
                  <a:off x="6561737" y="3864022"/>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hape5_20241210_145810">
                  <a:extLst>
                    <a:ext uri="{FF2B5EF4-FFF2-40B4-BE49-F238E27FC236}">
                      <a16:creationId xmlns:a16="http://schemas.microsoft.com/office/drawing/2014/main" id="{0D877306-7FCC-ACAE-1E5B-CCEA55F7695D}"/>
                    </a:ext>
                  </a:extLst>
                </p:cNvPr>
                <p:cNvCxnSpPr>
                  <a:cxnSpLocks/>
                </p:cNvCxnSpPr>
                <p:nvPr/>
              </p:nvCxnSpPr>
              <p:spPr>
                <a:xfrm>
                  <a:off x="6245636" y="3864022"/>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hape6_20241210_145810">
                  <a:extLst>
                    <a:ext uri="{FF2B5EF4-FFF2-40B4-BE49-F238E27FC236}">
                      <a16:creationId xmlns:a16="http://schemas.microsoft.com/office/drawing/2014/main" id="{E785823B-C2E5-35C7-7C48-ECC1EEC4B9F6}"/>
                    </a:ext>
                  </a:extLst>
                </p:cNvPr>
                <p:cNvCxnSpPr>
                  <a:cxnSpLocks/>
                </p:cNvCxnSpPr>
                <p:nvPr/>
              </p:nvCxnSpPr>
              <p:spPr>
                <a:xfrm>
                  <a:off x="6215370" y="3864022"/>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hape7_20241210_145810">
                  <a:extLst>
                    <a:ext uri="{FF2B5EF4-FFF2-40B4-BE49-F238E27FC236}">
                      <a16:creationId xmlns:a16="http://schemas.microsoft.com/office/drawing/2014/main" id="{E1C0A531-7315-60BE-A5DB-9D074BFD7637}"/>
                    </a:ext>
                  </a:extLst>
                </p:cNvPr>
                <p:cNvCxnSpPr>
                  <a:cxnSpLocks/>
                </p:cNvCxnSpPr>
                <p:nvPr/>
              </p:nvCxnSpPr>
              <p:spPr>
                <a:xfrm>
                  <a:off x="6157307" y="3758613"/>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hape8_20241210_145810">
                  <a:extLst>
                    <a:ext uri="{FF2B5EF4-FFF2-40B4-BE49-F238E27FC236}">
                      <a16:creationId xmlns:a16="http://schemas.microsoft.com/office/drawing/2014/main" id="{3640A677-FD36-E09D-2EC9-A5BBB3CA7443}"/>
                    </a:ext>
                  </a:extLst>
                </p:cNvPr>
                <p:cNvCxnSpPr>
                  <a:cxnSpLocks/>
                </p:cNvCxnSpPr>
                <p:nvPr/>
              </p:nvCxnSpPr>
              <p:spPr>
                <a:xfrm>
                  <a:off x="6131982" y="3669848"/>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hape9_20241210_145810">
                  <a:extLst>
                    <a:ext uri="{FF2B5EF4-FFF2-40B4-BE49-F238E27FC236}">
                      <a16:creationId xmlns:a16="http://schemas.microsoft.com/office/drawing/2014/main" id="{54F95FF9-DD5E-2878-223F-F2EA7A822CD0}"/>
                    </a:ext>
                  </a:extLst>
                </p:cNvPr>
                <p:cNvCxnSpPr>
                  <a:cxnSpLocks/>
                </p:cNvCxnSpPr>
                <p:nvPr/>
              </p:nvCxnSpPr>
              <p:spPr>
                <a:xfrm>
                  <a:off x="6091832" y="3595877"/>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hape10_20241210_145810">
                  <a:extLst>
                    <a:ext uri="{FF2B5EF4-FFF2-40B4-BE49-F238E27FC236}">
                      <a16:creationId xmlns:a16="http://schemas.microsoft.com/office/drawing/2014/main" id="{8E95FEC5-3B73-9605-7898-B2FAE3E57EAE}"/>
                    </a:ext>
                  </a:extLst>
                </p:cNvPr>
                <p:cNvCxnSpPr>
                  <a:cxnSpLocks/>
                </p:cNvCxnSpPr>
                <p:nvPr/>
              </p:nvCxnSpPr>
              <p:spPr>
                <a:xfrm>
                  <a:off x="5890467" y="3595877"/>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hape11_20241210_145810">
                  <a:extLst>
                    <a:ext uri="{FF2B5EF4-FFF2-40B4-BE49-F238E27FC236}">
                      <a16:creationId xmlns:a16="http://schemas.microsoft.com/office/drawing/2014/main" id="{9CD525C5-F591-8552-EF2E-4CDE7E61DE0F}"/>
                    </a:ext>
                  </a:extLst>
                </p:cNvPr>
                <p:cNvCxnSpPr>
                  <a:cxnSpLocks/>
                </p:cNvCxnSpPr>
                <p:nvPr/>
              </p:nvCxnSpPr>
              <p:spPr>
                <a:xfrm>
                  <a:off x="5545180" y="3521907"/>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hape12_20241210_145810">
                  <a:extLst>
                    <a:ext uri="{FF2B5EF4-FFF2-40B4-BE49-F238E27FC236}">
                      <a16:creationId xmlns:a16="http://schemas.microsoft.com/office/drawing/2014/main" id="{3BA6F3FE-96FC-5AA7-BD3E-16023CB39C9F}"/>
                    </a:ext>
                  </a:extLst>
                </p:cNvPr>
                <p:cNvCxnSpPr>
                  <a:cxnSpLocks/>
                </p:cNvCxnSpPr>
                <p:nvPr/>
              </p:nvCxnSpPr>
              <p:spPr>
                <a:xfrm>
                  <a:off x="5509972" y="3521907"/>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hape13_20241210_145810">
                  <a:extLst>
                    <a:ext uri="{FF2B5EF4-FFF2-40B4-BE49-F238E27FC236}">
                      <a16:creationId xmlns:a16="http://schemas.microsoft.com/office/drawing/2014/main" id="{52217D70-9B97-BAA8-DA7B-70F56BB77CDA}"/>
                    </a:ext>
                  </a:extLst>
                </p:cNvPr>
                <p:cNvCxnSpPr>
                  <a:cxnSpLocks/>
                </p:cNvCxnSpPr>
                <p:nvPr/>
              </p:nvCxnSpPr>
              <p:spPr>
                <a:xfrm>
                  <a:off x="5492676" y="3521907"/>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hape14_20241210_145810">
                  <a:extLst>
                    <a:ext uri="{FF2B5EF4-FFF2-40B4-BE49-F238E27FC236}">
                      <a16:creationId xmlns:a16="http://schemas.microsoft.com/office/drawing/2014/main" id="{E4A2AC08-0113-7928-77BC-5A587C373143}"/>
                    </a:ext>
                  </a:extLst>
                </p:cNvPr>
                <p:cNvCxnSpPr>
                  <a:cxnSpLocks/>
                </p:cNvCxnSpPr>
                <p:nvPr/>
              </p:nvCxnSpPr>
              <p:spPr>
                <a:xfrm>
                  <a:off x="5477234" y="3521907"/>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hape15_20241210_145810">
                  <a:extLst>
                    <a:ext uri="{FF2B5EF4-FFF2-40B4-BE49-F238E27FC236}">
                      <a16:creationId xmlns:a16="http://schemas.microsoft.com/office/drawing/2014/main" id="{70107C3E-B158-7EEE-6C38-A768D8989EDB}"/>
                    </a:ext>
                  </a:extLst>
                </p:cNvPr>
                <p:cNvCxnSpPr>
                  <a:cxnSpLocks/>
                </p:cNvCxnSpPr>
                <p:nvPr/>
              </p:nvCxnSpPr>
              <p:spPr>
                <a:xfrm>
                  <a:off x="5005631" y="3380900"/>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hape16_20241210_145810">
                  <a:extLst>
                    <a:ext uri="{FF2B5EF4-FFF2-40B4-BE49-F238E27FC236}">
                      <a16:creationId xmlns:a16="http://schemas.microsoft.com/office/drawing/2014/main" id="{E5161524-0C25-53E2-0A6D-A1E8A828DEB8}"/>
                    </a:ext>
                  </a:extLst>
                </p:cNvPr>
                <p:cNvCxnSpPr>
                  <a:cxnSpLocks/>
                </p:cNvCxnSpPr>
                <p:nvPr/>
              </p:nvCxnSpPr>
              <p:spPr>
                <a:xfrm>
                  <a:off x="4696479" y="3118766"/>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hape17_20241210_145810">
                  <a:extLst>
                    <a:ext uri="{FF2B5EF4-FFF2-40B4-BE49-F238E27FC236}">
                      <a16:creationId xmlns:a16="http://schemas.microsoft.com/office/drawing/2014/main" id="{F1181ADE-A605-4DF9-26D8-61EA35CD7841}"/>
                    </a:ext>
                  </a:extLst>
                </p:cNvPr>
                <p:cNvCxnSpPr>
                  <a:cxnSpLocks/>
                </p:cNvCxnSpPr>
                <p:nvPr/>
              </p:nvCxnSpPr>
              <p:spPr>
                <a:xfrm>
                  <a:off x="4343162" y="3083013"/>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hape18_20241210_145810">
                  <a:extLst>
                    <a:ext uri="{FF2B5EF4-FFF2-40B4-BE49-F238E27FC236}">
                      <a16:creationId xmlns:a16="http://schemas.microsoft.com/office/drawing/2014/main" id="{F83719C3-92ED-90E1-E355-4495469345CF}"/>
                    </a:ext>
                  </a:extLst>
                </p:cNvPr>
                <p:cNvCxnSpPr>
                  <a:cxnSpLocks/>
                </p:cNvCxnSpPr>
                <p:nvPr/>
              </p:nvCxnSpPr>
              <p:spPr>
                <a:xfrm>
                  <a:off x="4915140" y="3280886"/>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hape19_20241210_145810">
                  <a:extLst>
                    <a:ext uri="{FF2B5EF4-FFF2-40B4-BE49-F238E27FC236}">
                      <a16:creationId xmlns:a16="http://schemas.microsoft.com/office/drawing/2014/main" id="{DCA0E0D3-CABA-2850-80ED-88A2A97713AC}"/>
                    </a:ext>
                  </a:extLst>
                </p:cNvPr>
                <p:cNvCxnSpPr>
                  <a:cxnSpLocks/>
                </p:cNvCxnSpPr>
                <p:nvPr/>
              </p:nvCxnSpPr>
              <p:spPr>
                <a:xfrm>
                  <a:off x="4929428" y="3280886"/>
                  <a:ext cx="0" cy="3470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35" name="Group 34">
              <a:extLst>
                <a:ext uri="{FF2B5EF4-FFF2-40B4-BE49-F238E27FC236}">
                  <a16:creationId xmlns:a16="http://schemas.microsoft.com/office/drawing/2014/main" id="{4CE225B1-DF58-B982-85DC-53521750F59E}"/>
                </a:ext>
              </a:extLst>
            </p:cNvPr>
            <p:cNvGrpSpPr/>
            <p:nvPr/>
          </p:nvGrpSpPr>
          <p:grpSpPr>
            <a:xfrm>
              <a:off x="1153988" y="1346201"/>
              <a:ext cx="6965009" cy="3143250"/>
              <a:chOff x="-35868077" y="-26134142"/>
              <a:chExt cx="77244677" cy="43050542"/>
            </a:xfrm>
          </p:grpSpPr>
          <p:sp>
            <p:nvSpPr>
              <p:cNvPr id="36" name="Shape1_20241210_150314">
                <a:extLst>
                  <a:ext uri="{FF2B5EF4-FFF2-40B4-BE49-F238E27FC236}">
                    <a16:creationId xmlns:a16="http://schemas.microsoft.com/office/drawing/2014/main" id="{2317E539-CB5C-07E3-A22B-0DE5CD831C28}"/>
                  </a:ext>
                </a:extLst>
              </p:cNvPr>
              <p:cNvSpPr/>
              <p:nvPr/>
            </p:nvSpPr>
            <p:spPr>
              <a:xfrm>
                <a:off x="-35868077" y="-26134142"/>
                <a:ext cx="19939819" cy="21444155"/>
              </a:xfrm>
              <a:custGeom>
                <a:avLst/>
                <a:gdLst>
                  <a:gd name="connsiteX0" fmla="*/ 0 w 19939819"/>
                  <a:gd name="connsiteY0" fmla="*/ 0 h 21444155"/>
                  <a:gd name="connsiteX1" fmla="*/ 206477 w 19939819"/>
                  <a:gd name="connsiteY1" fmla="*/ 0 h 21444155"/>
                  <a:gd name="connsiteX2" fmla="*/ 560438 w 19939819"/>
                  <a:gd name="connsiteY2" fmla="*/ 0 h 21444155"/>
                  <a:gd name="connsiteX3" fmla="*/ 560438 w 19939819"/>
                  <a:gd name="connsiteY3" fmla="*/ 619432 h 21444155"/>
                  <a:gd name="connsiteX4" fmla="*/ 1120877 w 19939819"/>
                  <a:gd name="connsiteY4" fmla="*/ 619432 h 21444155"/>
                  <a:gd name="connsiteX5" fmla="*/ 1120877 w 19939819"/>
                  <a:gd name="connsiteY5" fmla="*/ 1592826 h 21444155"/>
                  <a:gd name="connsiteX6" fmla="*/ 1445342 w 19939819"/>
                  <a:gd name="connsiteY6" fmla="*/ 1592826 h 21444155"/>
                  <a:gd name="connsiteX7" fmla="*/ 1445342 w 19939819"/>
                  <a:gd name="connsiteY7" fmla="*/ 2802194 h 21444155"/>
                  <a:gd name="connsiteX8" fmla="*/ 2005780 w 19939819"/>
                  <a:gd name="connsiteY8" fmla="*/ 2802194 h 21444155"/>
                  <a:gd name="connsiteX9" fmla="*/ 2005780 w 19939819"/>
                  <a:gd name="connsiteY9" fmla="*/ 3687097 h 21444155"/>
                  <a:gd name="connsiteX10" fmla="*/ 2566219 w 19939819"/>
                  <a:gd name="connsiteY10" fmla="*/ 3687097 h 21444155"/>
                  <a:gd name="connsiteX11" fmla="*/ 2566219 w 19939819"/>
                  <a:gd name="connsiteY11" fmla="*/ 4542503 h 21444155"/>
                  <a:gd name="connsiteX12" fmla="*/ 2802193 w 19939819"/>
                  <a:gd name="connsiteY12" fmla="*/ 4542503 h 21444155"/>
                  <a:gd name="connsiteX13" fmla="*/ 2802193 w 19939819"/>
                  <a:gd name="connsiteY13" fmla="*/ 5161936 h 21444155"/>
                  <a:gd name="connsiteX14" fmla="*/ 2802193 w 19939819"/>
                  <a:gd name="connsiteY14" fmla="*/ 5309419 h 21444155"/>
                  <a:gd name="connsiteX15" fmla="*/ 3775587 w 19939819"/>
                  <a:gd name="connsiteY15" fmla="*/ 5309419 h 21444155"/>
                  <a:gd name="connsiteX16" fmla="*/ 3775587 w 19939819"/>
                  <a:gd name="connsiteY16" fmla="*/ 5928852 h 21444155"/>
                  <a:gd name="connsiteX17" fmla="*/ 4070554 w 19939819"/>
                  <a:gd name="connsiteY17" fmla="*/ 5928852 h 21444155"/>
                  <a:gd name="connsiteX18" fmla="*/ 4070554 w 19939819"/>
                  <a:gd name="connsiteY18" fmla="*/ 6223819 h 21444155"/>
                  <a:gd name="connsiteX19" fmla="*/ 4277032 w 19939819"/>
                  <a:gd name="connsiteY19" fmla="*/ 6223819 h 21444155"/>
                  <a:gd name="connsiteX20" fmla="*/ 4277032 w 19939819"/>
                  <a:gd name="connsiteY20" fmla="*/ 7433187 h 21444155"/>
                  <a:gd name="connsiteX21" fmla="*/ 4866967 w 19939819"/>
                  <a:gd name="connsiteY21" fmla="*/ 7433187 h 21444155"/>
                  <a:gd name="connsiteX22" fmla="*/ 4866967 w 19939819"/>
                  <a:gd name="connsiteY22" fmla="*/ 7816645 h 21444155"/>
                  <a:gd name="connsiteX23" fmla="*/ 5368412 w 19939819"/>
                  <a:gd name="connsiteY23" fmla="*/ 7816645 h 21444155"/>
                  <a:gd name="connsiteX24" fmla="*/ 5368412 w 19939819"/>
                  <a:gd name="connsiteY24" fmla="*/ 8436077 h 21444155"/>
                  <a:gd name="connsiteX25" fmla="*/ 5869858 w 19939819"/>
                  <a:gd name="connsiteY25" fmla="*/ 8436077 h 21444155"/>
                  <a:gd name="connsiteX26" fmla="*/ 5869858 w 19939819"/>
                  <a:gd name="connsiteY26" fmla="*/ 8642555 h 21444155"/>
                  <a:gd name="connsiteX27" fmla="*/ 5987845 w 19939819"/>
                  <a:gd name="connsiteY27" fmla="*/ 8642555 h 21444155"/>
                  <a:gd name="connsiteX28" fmla="*/ 5987845 w 19939819"/>
                  <a:gd name="connsiteY28" fmla="*/ 9379974 h 21444155"/>
                  <a:gd name="connsiteX29" fmla="*/ 6371303 w 19939819"/>
                  <a:gd name="connsiteY29" fmla="*/ 9379974 h 21444155"/>
                  <a:gd name="connsiteX30" fmla="*/ 6371303 w 19939819"/>
                  <a:gd name="connsiteY30" fmla="*/ 10264877 h 21444155"/>
                  <a:gd name="connsiteX31" fmla="*/ 7698658 w 19939819"/>
                  <a:gd name="connsiteY31" fmla="*/ 10264877 h 21444155"/>
                  <a:gd name="connsiteX32" fmla="*/ 7698658 w 19939819"/>
                  <a:gd name="connsiteY32" fmla="*/ 12152671 h 21444155"/>
                  <a:gd name="connsiteX33" fmla="*/ 8023122 w 19939819"/>
                  <a:gd name="connsiteY33" fmla="*/ 12152671 h 21444155"/>
                  <a:gd name="connsiteX34" fmla="*/ 8023122 w 19939819"/>
                  <a:gd name="connsiteY34" fmla="*/ 13126065 h 21444155"/>
                  <a:gd name="connsiteX35" fmla="*/ 8259096 w 19939819"/>
                  <a:gd name="connsiteY35" fmla="*/ 13126065 h 21444155"/>
                  <a:gd name="connsiteX36" fmla="*/ 8259096 w 19939819"/>
                  <a:gd name="connsiteY36" fmla="*/ 14187948 h 21444155"/>
                  <a:gd name="connsiteX37" fmla="*/ 8465574 w 19939819"/>
                  <a:gd name="connsiteY37" fmla="*/ 14187948 h 21444155"/>
                  <a:gd name="connsiteX38" fmla="*/ 8465574 w 19939819"/>
                  <a:gd name="connsiteY38" fmla="*/ 15662787 h 21444155"/>
                  <a:gd name="connsiteX39" fmla="*/ 9556954 w 19939819"/>
                  <a:gd name="connsiteY39" fmla="*/ 15662787 h 21444155"/>
                  <a:gd name="connsiteX40" fmla="*/ 9556954 w 19939819"/>
                  <a:gd name="connsiteY40" fmla="*/ 16901652 h 21444155"/>
                  <a:gd name="connsiteX41" fmla="*/ 11474245 w 19939819"/>
                  <a:gd name="connsiteY41" fmla="*/ 16901652 h 21444155"/>
                  <a:gd name="connsiteX42" fmla="*/ 11474245 w 19939819"/>
                  <a:gd name="connsiteY42" fmla="*/ 17255613 h 21444155"/>
                  <a:gd name="connsiteX43" fmla="*/ 13067071 w 19939819"/>
                  <a:gd name="connsiteY43" fmla="*/ 17255613 h 21444155"/>
                  <a:gd name="connsiteX44" fmla="*/ 13067071 w 19939819"/>
                  <a:gd name="connsiteY44" fmla="*/ 17580077 h 21444155"/>
                  <a:gd name="connsiteX45" fmla="*/ 13303045 w 19939819"/>
                  <a:gd name="connsiteY45" fmla="*/ 17580077 h 21444155"/>
                  <a:gd name="connsiteX46" fmla="*/ 13303045 w 19939819"/>
                  <a:gd name="connsiteY46" fmla="*/ 18317497 h 21444155"/>
                  <a:gd name="connsiteX47" fmla="*/ 14040464 w 19939819"/>
                  <a:gd name="connsiteY47" fmla="*/ 18317497 h 21444155"/>
                  <a:gd name="connsiteX48" fmla="*/ 14040464 w 19939819"/>
                  <a:gd name="connsiteY48" fmla="*/ 19054916 h 21444155"/>
                  <a:gd name="connsiteX49" fmla="*/ 14040464 w 19939819"/>
                  <a:gd name="connsiteY49" fmla="*/ 19231897 h 21444155"/>
                  <a:gd name="connsiteX50" fmla="*/ 16016748 w 19939819"/>
                  <a:gd name="connsiteY50" fmla="*/ 19231897 h 21444155"/>
                  <a:gd name="connsiteX51" fmla="*/ 16016748 w 19939819"/>
                  <a:gd name="connsiteY51" fmla="*/ 19821832 h 21444155"/>
                  <a:gd name="connsiteX52" fmla="*/ 16872154 w 19939819"/>
                  <a:gd name="connsiteY52" fmla="*/ 19821832 h 21444155"/>
                  <a:gd name="connsiteX53" fmla="*/ 16872154 w 19939819"/>
                  <a:gd name="connsiteY53" fmla="*/ 20146297 h 21444155"/>
                  <a:gd name="connsiteX54" fmla="*/ 17963535 w 19939819"/>
                  <a:gd name="connsiteY54" fmla="*/ 20146297 h 21444155"/>
                  <a:gd name="connsiteX55" fmla="*/ 17963535 w 19939819"/>
                  <a:gd name="connsiteY55" fmla="*/ 20677239 h 21444155"/>
                  <a:gd name="connsiteX56" fmla="*/ 19143406 w 19939819"/>
                  <a:gd name="connsiteY56" fmla="*/ 20677239 h 21444155"/>
                  <a:gd name="connsiteX57" fmla="*/ 19143406 w 19939819"/>
                  <a:gd name="connsiteY57" fmla="*/ 21444155 h 21444155"/>
                  <a:gd name="connsiteX58" fmla="*/ 19939819 w 19939819"/>
                  <a:gd name="connsiteY58" fmla="*/ 21444155 h 2144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939819" h="21444155">
                    <a:moveTo>
                      <a:pt x="0" y="0"/>
                    </a:moveTo>
                    <a:lnTo>
                      <a:pt x="206477" y="0"/>
                    </a:lnTo>
                    <a:lnTo>
                      <a:pt x="560438" y="0"/>
                    </a:lnTo>
                    <a:lnTo>
                      <a:pt x="560438" y="619432"/>
                    </a:lnTo>
                    <a:lnTo>
                      <a:pt x="1120877" y="619432"/>
                    </a:lnTo>
                    <a:lnTo>
                      <a:pt x="1120877" y="1592826"/>
                    </a:lnTo>
                    <a:lnTo>
                      <a:pt x="1445342" y="1592826"/>
                    </a:lnTo>
                    <a:lnTo>
                      <a:pt x="1445342" y="2802194"/>
                    </a:lnTo>
                    <a:lnTo>
                      <a:pt x="2005780" y="2802194"/>
                    </a:lnTo>
                    <a:lnTo>
                      <a:pt x="2005780" y="3687097"/>
                    </a:lnTo>
                    <a:lnTo>
                      <a:pt x="2566219" y="3687097"/>
                    </a:lnTo>
                    <a:lnTo>
                      <a:pt x="2566219" y="4542503"/>
                    </a:lnTo>
                    <a:lnTo>
                      <a:pt x="2802193" y="4542503"/>
                    </a:lnTo>
                    <a:lnTo>
                      <a:pt x="2802193" y="5161936"/>
                    </a:lnTo>
                    <a:lnTo>
                      <a:pt x="2802193" y="5309419"/>
                    </a:lnTo>
                    <a:lnTo>
                      <a:pt x="3775587" y="5309419"/>
                    </a:lnTo>
                    <a:lnTo>
                      <a:pt x="3775587" y="5928852"/>
                    </a:lnTo>
                    <a:lnTo>
                      <a:pt x="4070554" y="5928852"/>
                    </a:lnTo>
                    <a:lnTo>
                      <a:pt x="4070554" y="6223819"/>
                    </a:lnTo>
                    <a:lnTo>
                      <a:pt x="4277032" y="6223819"/>
                    </a:lnTo>
                    <a:lnTo>
                      <a:pt x="4277032" y="7433187"/>
                    </a:lnTo>
                    <a:lnTo>
                      <a:pt x="4866967" y="7433187"/>
                    </a:lnTo>
                    <a:lnTo>
                      <a:pt x="4866967" y="7816645"/>
                    </a:lnTo>
                    <a:lnTo>
                      <a:pt x="5368412" y="7816645"/>
                    </a:lnTo>
                    <a:lnTo>
                      <a:pt x="5368412" y="8436077"/>
                    </a:lnTo>
                    <a:lnTo>
                      <a:pt x="5869858" y="8436077"/>
                    </a:lnTo>
                    <a:lnTo>
                      <a:pt x="5869858" y="8642555"/>
                    </a:lnTo>
                    <a:lnTo>
                      <a:pt x="5987845" y="8642555"/>
                    </a:lnTo>
                    <a:lnTo>
                      <a:pt x="5987845" y="9379974"/>
                    </a:lnTo>
                    <a:lnTo>
                      <a:pt x="6371303" y="9379974"/>
                    </a:lnTo>
                    <a:lnTo>
                      <a:pt x="6371303" y="10264877"/>
                    </a:lnTo>
                    <a:lnTo>
                      <a:pt x="7698658" y="10264877"/>
                    </a:lnTo>
                    <a:lnTo>
                      <a:pt x="7698658" y="12152671"/>
                    </a:lnTo>
                    <a:lnTo>
                      <a:pt x="8023122" y="12152671"/>
                    </a:lnTo>
                    <a:lnTo>
                      <a:pt x="8023122" y="13126065"/>
                    </a:lnTo>
                    <a:lnTo>
                      <a:pt x="8259096" y="13126065"/>
                    </a:lnTo>
                    <a:lnTo>
                      <a:pt x="8259096" y="14187948"/>
                    </a:lnTo>
                    <a:lnTo>
                      <a:pt x="8465574" y="14187948"/>
                    </a:lnTo>
                    <a:lnTo>
                      <a:pt x="8465574" y="15662787"/>
                    </a:lnTo>
                    <a:lnTo>
                      <a:pt x="9556954" y="15662787"/>
                    </a:lnTo>
                    <a:lnTo>
                      <a:pt x="9556954" y="16901652"/>
                    </a:lnTo>
                    <a:lnTo>
                      <a:pt x="11474245" y="16901652"/>
                    </a:lnTo>
                    <a:lnTo>
                      <a:pt x="11474245" y="17255613"/>
                    </a:lnTo>
                    <a:lnTo>
                      <a:pt x="13067071" y="17255613"/>
                    </a:lnTo>
                    <a:lnTo>
                      <a:pt x="13067071" y="17580077"/>
                    </a:lnTo>
                    <a:lnTo>
                      <a:pt x="13303045" y="17580077"/>
                    </a:lnTo>
                    <a:lnTo>
                      <a:pt x="13303045" y="18317497"/>
                    </a:lnTo>
                    <a:lnTo>
                      <a:pt x="14040464" y="18317497"/>
                    </a:lnTo>
                    <a:lnTo>
                      <a:pt x="14040464" y="19054916"/>
                    </a:lnTo>
                    <a:lnTo>
                      <a:pt x="14040464" y="19231897"/>
                    </a:lnTo>
                    <a:lnTo>
                      <a:pt x="16016748" y="19231897"/>
                    </a:lnTo>
                    <a:lnTo>
                      <a:pt x="16016748" y="19821832"/>
                    </a:lnTo>
                    <a:lnTo>
                      <a:pt x="16872154" y="19821832"/>
                    </a:lnTo>
                    <a:lnTo>
                      <a:pt x="16872154" y="20146297"/>
                    </a:lnTo>
                    <a:lnTo>
                      <a:pt x="17963535" y="20146297"/>
                    </a:lnTo>
                    <a:lnTo>
                      <a:pt x="17963535" y="20677239"/>
                    </a:lnTo>
                    <a:lnTo>
                      <a:pt x="19143406" y="20677239"/>
                    </a:lnTo>
                    <a:lnTo>
                      <a:pt x="19143406" y="21444155"/>
                    </a:lnTo>
                    <a:lnTo>
                      <a:pt x="19939819" y="21444155"/>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solidFill>
                      <a:srgbClr val="666666"/>
                    </a:solidFill>
                  </a:ln>
                  <a:solidFill>
                    <a:srgbClr val="FFFFFF"/>
                  </a:solidFill>
                  <a:effectLst/>
                  <a:uLnTx/>
                  <a:uFillTx/>
                  <a:latin typeface="Krub"/>
                  <a:ea typeface="+mn-ea"/>
                  <a:cs typeface="+mn-cs"/>
                </a:endParaRPr>
              </a:p>
            </p:txBody>
          </p:sp>
          <p:sp>
            <p:nvSpPr>
              <p:cNvPr id="37" name="Shape2_20241210_150314">
                <a:extLst>
                  <a:ext uri="{FF2B5EF4-FFF2-40B4-BE49-F238E27FC236}">
                    <a16:creationId xmlns:a16="http://schemas.microsoft.com/office/drawing/2014/main" id="{23F46696-2E14-130B-D3D9-2B38A548108E}"/>
                  </a:ext>
                </a:extLst>
              </p:cNvPr>
              <p:cNvSpPr/>
              <p:nvPr/>
            </p:nvSpPr>
            <p:spPr>
              <a:xfrm>
                <a:off x="-16016748" y="-4689987"/>
                <a:ext cx="28051432" cy="17137626"/>
              </a:xfrm>
              <a:custGeom>
                <a:avLst/>
                <a:gdLst>
                  <a:gd name="connsiteX0" fmla="*/ 0 w 28051432"/>
                  <a:gd name="connsiteY0" fmla="*/ 0 h 17137626"/>
                  <a:gd name="connsiteX1" fmla="*/ 442451 w 28051432"/>
                  <a:gd name="connsiteY1" fmla="*/ 0 h 17137626"/>
                  <a:gd name="connsiteX2" fmla="*/ 442451 w 28051432"/>
                  <a:gd name="connsiteY2" fmla="*/ 825910 h 17137626"/>
                  <a:gd name="connsiteX3" fmla="*/ 1238864 w 28051432"/>
                  <a:gd name="connsiteY3" fmla="*/ 825910 h 17137626"/>
                  <a:gd name="connsiteX4" fmla="*/ 1238864 w 28051432"/>
                  <a:gd name="connsiteY4" fmla="*/ 1297858 h 17137626"/>
                  <a:gd name="connsiteX5" fmla="*/ 1474838 w 28051432"/>
                  <a:gd name="connsiteY5" fmla="*/ 1297858 h 17137626"/>
                  <a:gd name="connsiteX6" fmla="*/ 1474838 w 28051432"/>
                  <a:gd name="connsiteY6" fmla="*/ 1622322 h 17137626"/>
                  <a:gd name="connsiteX7" fmla="*/ 2713703 w 28051432"/>
                  <a:gd name="connsiteY7" fmla="*/ 1622322 h 17137626"/>
                  <a:gd name="connsiteX8" fmla="*/ 2713703 w 28051432"/>
                  <a:gd name="connsiteY8" fmla="*/ 2330245 h 17137626"/>
                  <a:gd name="connsiteX9" fmla="*/ 2713703 w 28051432"/>
                  <a:gd name="connsiteY9" fmla="*/ 2330245 h 17137626"/>
                  <a:gd name="connsiteX10" fmla="*/ 2949677 w 28051432"/>
                  <a:gd name="connsiteY10" fmla="*/ 2566219 h 17137626"/>
                  <a:gd name="connsiteX11" fmla="*/ 3097161 w 28051432"/>
                  <a:gd name="connsiteY11" fmla="*/ 2713703 h 17137626"/>
                  <a:gd name="connsiteX12" fmla="*/ 3097161 w 28051432"/>
                  <a:gd name="connsiteY12" fmla="*/ 3244645 h 17137626"/>
                  <a:gd name="connsiteX13" fmla="*/ 3362632 w 28051432"/>
                  <a:gd name="connsiteY13" fmla="*/ 3244645 h 17137626"/>
                  <a:gd name="connsiteX14" fmla="*/ 3362632 w 28051432"/>
                  <a:gd name="connsiteY14" fmla="*/ 3923071 h 17137626"/>
                  <a:gd name="connsiteX15" fmla="*/ 4572000 w 28051432"/>
                  <a:gd name="connsiteY15" fmla="*/ 3923071 h 17137626"/>
                  <a:gd name="connsiteX16" fmla="*/ 4572000 w 28051432"/>
                  <a:gd name="connsiteY16" fmla="*/ 5191432 h 17137626"/>
                  <a:gd name="connsiteX17" fmla="*/ 4748980 w 28051432"/>
                  <a:gd name="connsiteY17" fmla="*/ 5191432 h 17137626"/>
                  <a:gd name="connsiteX18" fmla="*/ 4748980 w 28051432"/>
                  <a:gd name="connsiteY18" fmla="*/ 6135329 h 17137626"/>
                  <a:gd name="connsiteX19" fmla="*/ 5663380 w 28051432"/>
                  <a:gd name="connsiteY19" fmla="*/ 6135329 h 17137626"/>
                  <a:gd name="connsiteX20" fmla="*/ 5663380 w 28051432"/>
                  <a:gd name="connsiteY20" fmla="*/ 7433187 h 17137626"/>
                  <a:gd name="connsiteX21" fmla="*/ 5869858 w 28051432"/>
                  <a:gd name="connsiteY21" fmla="*/ 7433187 h 17137626"/>
                  <a:gd name="connsiteX22" fmla="*/ 5869858 w 28051432"/>
                  <a:gd name="connsiteY22" fmla="*/ 8288593 h 17137626"/>
                  <a:gd name="connsiteX23" fmla="*/ 7226709 w 28051432"/>
                  <a:gd name="connsiteY23" fmla="*/ 8288593 h 17137626"/>
                  <a:gd name="connsiteX24" fmla="*/ 7226709 w 28051432"/>
                  <a:gd name="connsiteY24" fmla="*/ 8731045 h 17137626"/>
                  <a:gd name="connsiteX25" fmla="*/ 7610167 w 28051432"/>
                  <a:gd name="connsiteY25" fmla="*/ 8731045 h 17137626"/>
                  <a:gd name="connsiteX26" fmla="*/ 7610167 w 28051432"/>
                  <a:gd name="connsiteY26" fmla="*/ 9291484 h 17137626"/>
                  <a:gd name="connsiteX27" fmla="*/ 8347587 w 28051432"/>
                  <a:gd name="connsiteY27" fmla="*/ 9291484 h 17137626"/>
                  <a:gd name="connsiteX28" fmla="*/ 8347587 w 28051432"/>
                  <a:gd name="connsiteY28" fmla="*/ 9674942 h 17137626"/>
                  <a:gd name="connsiteX29" fmla="*/ 8495071 w 28051432"/>
                  <a:gd name="connsiteY29" fmla="*/ 9674942 h 17137626"/>
                  <a:gd name="connsiteX30" fmla="*/ 8495071 w 28051432"/>
                  <a:gd name="connsiteY30" fmla="*/ 10028903 h 17137626"/>
                  <a:gd name="connsiteX31" fmla="*/ 9792929 w 28051432"/>
                  <a:gd name="connsiteY31" fmla="*/ 10028903 h 17137626"/>
                  <a:gd name="connsiteX32" fmla="*/ 9792929 w 28051432"/>
                  <a:gd name="connsiteY32" fmla="*/ 10559845 h 17137626"/>
                  <a:gd name="connsiteX33" fmla="*/ 10441858 w 28051432"/>
                  <a:gd name="connsiteY33" fmla="*/ 10559845 h 17137626"/>
                  <a:gd name="connsiteX34" fmla="*/ 10441858 w 28051432"/>
                  <a:gd name="connsiteY34" fmla="*/ 10736826 h 17137626"/>
                  <a:gd name="connsiteX35" fmla="*/ 10648335 w 28051432"/>
                  <a:gd name="connsiteY35" fmla="*/ 10736826 h 17137626"/>
                  <a:gd name="connsiteX36" fmla="*/ 10648335 w 28051432"/>
                  <a:gd name="connsiteY36" fmla="*/ 11031793 h 17137626"/>
                  <a:gd name="connsiteX37" fmla="*/ 10913806 w 28051432"/>
                  <a:gd name="connsiteY37" fmla="*/ 11031793 h 17137626"/>
                  <a:gd name="connsiteX38" fmla="*/ 10913806 w 28051432"/>
                  <a:gd name="connsiteY38" fmla="*/ 11621729 h 17137626"/>
                  <a:gd name="connsiteX39" fmla="*/ 11444748 w 28051432"/>
                  <a:gd name="connsiteY39" fmla="*/ 11621729 h 17137626"/>
                  <a:gd name="connsiteX40" fmla="*/ 11444748 w 28051432"/>
                  <a:gd name="connsiteY40" fmla="*/ 11946193 h 17137626"/>
                  <a:gd name="connsiteX41" fmla="*/ 12152671 w 28051432"/>
                  <a:gd name="connsiteY41" fmla="*/ 11946193 h 17137626"/>
                  <a:gd name="connsiteX42" fmla="*/ 12152671 w 28051432"/>
                  <a:gd name="connsiteY42" fmla="*/ 12477135 h 17137626"/>
                  <a:gd name="connsiteX43" fmla="*/ 12654116 w 28051432"/>
                  <a:gd name="connsiteY43" fmla="*/ 12477135 h 17137626"/>
                  <a:gd name="connsiteX44" fmla="*/ 12654116 w 28051432"/>
                  <a:gd name="connsiteY44" fmla="*/ 12860593 h 17137626"/>
                  <a:gd name="connsiteX45" fmla="*/ 14571406 w 28051432"/>
                  <a:gd name="connsiteY45" fmla="*/ 12860593 h 17137626"/>
                  <a:gd name="connsiteX46" fmla="*/ 14571406 w 28051432"/>
                  <a:gd name="connsiteY46" fmla="*/ 13480026 h 17137626"/>
                  <a:gd name="connsiteX47" fmla="*/ 17491587 w 28051432"/>
                  <a:gd name="connsiteY47" fmla="*/ 13480026 h 17137626"/>
                  <a:gd name="connsiteX48" fmla="*/ 17491587 w 28051432"/>
                  <a:gd name="connsiteY48" fmla="*/ 13745497 h 17137626"/>
                  <a:gd name="connsiteX49" fmla="*/ 18170013 w 28051432"/>
                  <a:gd name="connsiteY49" fmla="*/ 13745497 h 17137626"/>
                  <a:gd name="connsiteX50" fmla="*/ 18170013 w 28051432"/>
                  <a:gd name="connsiteY50" fmla="*/ 14895871 h 17137626"/>
                  <a:gd name="connsiteX51" fmla="*/ 21149187 w 28051432"/>
                  <a:gd name="connsiteY51" fmla="*/ 14895871 h 17137626"/>
                  <a:gd name="connsiteX52" fmla="*/ 21149187 w 28051432"/>
                  <a:gd name="connsiteY52" fmla="*/ 15367819 h 17137626"/>
                  <a:gd name="connsiteX53" fmla="*/ 25662193 w 28051432"/>
                  <a:gd name="connsiteY53" fmla="*/ 15367819 h 17137626"/>
                  <a:gd name="connsiteX54" fmla="*/ 25662193 w 28051432"/>
                  <a:gd name="connsiteY54" fmla="*/ 15987252 h 17137626"/>
                  <a:gd name="connsiteX55" fmla="*/ 26252129 w 28051432"/>
                  <a:gd name="connsiteY55" fmla="*/ 15987252 h 17137626"/>
                  <a:gd name="connsiteX56" fmla="*/ 26252129 w 28051432"/>
                  <a:gd name="connsiteY56" fmla="*/ 16518193 h 17137626"/>
                  <a:gd name="connsiteX57" fmla="*/ 27667974 w 28051432"/>
                  <a:gd name="connsiteY57" fmla="*/ 16518193 h 17137626"/>
                  <a:gd name="connsiteX58" fmla="*/ 27667974 w 28051432"/>
                  <a:gd name="connsiteY58" fmla="*/ 17137626 h 17137626"/>
                  <a:gd name="connsiteX59" fmla="*/ 28051432 w 28051432"/>
                  <a:gd name="connsiteY59" fmla="*/ 17137626 h 1713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8051432" h="17137626">
                    <a:moveTo>
                      <a:pt x="0" y="0"/>
                    </a:moveTo>
                    <a:lnTo>
                      <a:pt x="442451" y="0"/>
                    </a:lnTo>
                    <a:lnTo>
                      <a:pt x="442451" y="825910"/>
                    </a:lnTo>
                    <a:lnTo>
                      <a:pt x="1238864" y="825910"/>
                    </a:lnTo>
                    <a:lnTo>
                      <a:pt x="1238864" y="1297858"/>
                    </a:lnTo>
                    <a:lnTo>
                      <a:pt x="1474838" y="1297858"/>
                    </a:lnTo>
                    <a:lnTo>
                      <a:pt x="1474838" y="1622322"/>
                    </a:lnTo>
                    <a:lnTo>
                      <a:pt x="2713703" y="1622322"/>
                    </a:lnTo>
                    <a:lnTo>
                      <a:pt x="2713703" y="2330245"/>
                    </a:lnTo>
                    <a:lnTo>
                      <a:pt x="2713703" y="2330245"/>
                    </a:lnTo>
                    <a:lnTo>
                      <a:pt x="2949677" y="2566219"/>
                    </a:lnTo>
                    <a:lnTo>
                      <a:pt x="3097161" y="2713703"/>
                    </a:lnTo>
                    <a:lnTo>
                      <a:pt x="3097161" y="3244645"/>
                    </a:lnTo>
                    <a:lnTo>
                      <a:pt x="3362632" y="3244645"/>
                    </a:lnTo>
                    <a:lnTo>
                      <a:pt x="3362632" y="3923071"/>
                    </a:lnTo>
                    <a:lnTo>
                      <a:pt x="4572000" y="3923071"/>
                    </a:lnTo>
                    <a:lnTo>
                      <a:pt x="4572000" y="5191432"/>
                    </a:lnTo>
                    <a:lnTo>
                      <a:pt x="4748980" y="5191432"/>
                    </a:lnTo>
                    <a:lnTo>
                      <a:pt x="4748980" y="6135329"/>
                    </a:lnTo>
                    <a:lnTo>
                      <a:pt x="5663380" y="6135329"/>
                    </a:lnTo>
                    <a:lnTo>
                      <a:pt x="5663380" y="7433187"/>
                    </a:lnTo>
                    <a:lnTo>
                      <a:pt x="5869858" y="7433187"/>
                    </a:lnTo>
                    <a:lnTo>
                      <a:pt x="5869858" y="8288593"/>
                    </a:lnTo>
                    <a:lnTo>
                      <a:pt x="7226709" y="8288593"/>
                    </a:lnTo>
                    <a:lnTo>
                      <a:pt x="7226709" y="8731045"/>
                    </a:lnTo>
                    <a:lnTo>
                      <a:pt x="7610167" y="8731045"/>
                    </a:lnTo>
                    <a:lnTo>
                      <a:pt x="7610167" y="9291484"/>
                    </a:lnTo>
                    <a:lnTo>
                      <a:pt x="8347587" y="9291484"/>
                    </a:lnTo>
                    <a:lnTo>
                      <a:pt x="8347587" y="9674942"/>
                    </a:lnTo>
                    <a:lnTo>
                      <a:pt x="8495071" y="9674942"/>
                    </a:lnTo>
                    <a:lnTo>
                      <a:pt x="8495071" y="10028903"/>
                    </a:lnTo>
                    <a:lnTo>
                      <a:pt x="9792929" y="10028903"/>
                    </a:lnTo>
                    <a:lnTo>
                      <a:pt x="9792929" y="10559845"/>
                    </a:lnTo>
                    <a:lnTo>
                      <a:pt x="10441858" y="10559845"/>
                    </a:lnTo>
                    <a:lnTo>
                      <a:pt x="10441858" y="10736826"/>
                    </a:lnTo>
                    <a:lnTo>
                      <a:pt x="10648335" y="10736826"/>
                    </a:lnTo>
                    <a:lnTo>
                      <a:pt x="10648335" y="11031793"/>
                    </a:lnTo>
                    <a:lnTo>
                      <a:pt x="10913806" y="11031793"/>
                    </a:lnTo>
                    <a:lnTo>
                      <a:pt x="10913806" y="11621729"/>
                    </a:lnTo>
                    <a:lnTo>
                      <a:pt x="11444748" y="11621729"/>
                    </a:lnTo>
                    <a:lnTo>
                      <a:pt x="11444748" y="11946193"/>
                    </a:lnTo>
                    <a:lnTo>
                      <a:pt x="12152671" y="11946193"/>
                    </a:lnTo>
                    <a:lnTo>
                      <a:pt x="12152671" y="12477135"/>
                    </a:lnTo>
                    <a:lnTo>
                      <a:pt x="12654116" y="12477135"/>
                    </a:lnTo>
                    <a:lnTo>
                      <a:pt x="12654116" y="12860593"/>
                    </a:lnTo>
                    <a:lnTo>
                      <a:pt x="14571406" y="12860593"/>
                    </a:lnTo>
                    <a:lnTo>
                      <a:pt x="14571406" y="13480026"/>
                    </a:lnTo>
                    <a:lnTo>
                      <a:pt x="17491587" y="13480026"/>
                    </a:lnTo>
                    <a:lnTo>
                      <a:pt x="17491587" y="13745497"/>
                    </a:lnTo>
                    <a:lnTo>
                      <a:pt x="18170013" y="13745497"/>
                    </a:lnTo>
                    <a:lnTo>
                      <a:pt x="18170013" y="14895871"/>
                    </a:lnTo>
                    <a:lnTo>
                      <a:pt x="21149187" y="14895871"/>
                    </a:lnTo>
                    <a:lnTo>
                      <a:pt x="21149187" y="15367819"/>
                    </a:lnTo>
                    <a:lnTo>
                      <a:pt x="25662193" y="15367819"/>
                    </a:lnTo>
                    <a:lnTo>
                      <a:pt x="25662193" y="15987252"/>
                    </a:lnTo>
                    <a:lnTo>
                      <a:pt x="26252129" y="15987252"/>
                    </a:lnTo>
                    <a:lnTo>
                      <a:pt x="26252129" y="16518193"/>
                    </a:lnTo>
                    <a:lnTo>
                      <a:pt x="27667974" y="16518193"/>
                    </a:lnTo>
                    <a:lnTo>
                      <a:pt x="27667974" y="17137626"/>
                    </a:lnTo>
                    <a:lnTo>
                      <a:pt x="28051432" y="17137626"/>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solidFill>
                      <a:srgbClr val="666666"/>
                    </a:solidFill>
                  </a:ln>
                  <a:solidFill>
                    <a:srgbClr val="FFFFFF"/>
                  </a:solidFill>
                  <a:effectLst/>
                  <a:uLnTx/>
                  <a:uFillTx/>
                  <a:latin typeface="Krub"/>
                  <a:ea typeface="+mn-ea"/>
                  <a:cs typeface="+mn-cs"/>
                </a:endParaRPr>
              </a:p>
            </p:txBody>
          </p:sp>
          <p:sp>
            <p:nvSpPr>
              <p:cNvPr id="38" name="Shape3_20241210_150314">
                <a:extLst>
                  <a:ext uri="{FF2B5EF4-FFF2-40B4-BE49-F238E27FC236}">
                    <a16:creationId xmlns:a16="http://schemas.microsoft.com/office/drawing/2014/main" id="{7256D15D-449A-245B-28D6-2D429EC890E9}"/>
                  </a:ext>
                </a:extLst>
              </p:cNvPr>
              <p:cNvSpPr/>
              <p:nvPr/>
            </p:nvSpPr>
            <p:spPr>
              <a:xfrm>
                <a:off x="11857703" y="12447639"/>
                <a:ext cx="25426220" cy="4454013"/>
              </a:xfrm>
              <a:custGeom>
                <a:avLst/>
                <a:gdLst>
                  <a:gd name="connsiteX0" fmla="*/ 0 w 25426220"/>
                  <a:gd name="connsiteY0" fmla="*/ 0 h 4454013"/>
                  <a:gd name="connsiteX1" fmla="*/ 353962 w 25426220"/>
                  <a:gd name="connsiteY1" fmla="*/ 0 h 4454013"/>
                  <a:gd name="connsiteX2" fmla="*/ 353962 w 25426220"/>
                  <a:gd name="connsiteY2" fmla="*/ 560438 h 4454013"/>
                  <a:gd name="connsiteX3" fmla="*/ 6636774 w 25426220"/>
                  <a:gd name="connsiteY3" fmla="*/ 560438 h 4454013"/>
                  <a:gd name="connsiteX4" fmla="*/ 6636774 w 25426220"/>
                  <a:gd name="connsiteY4" fmla="*/ 1415845 h 4454013"/>
                  <a:gd name="connsiteX5" fmla="*/ 8554065 w 25426220"/>
                  <a:gd name="connsiteY5" fmla="*/ 1415845 h 4454013"/>
                  <a:gd name="connsiteX6" fmla="*/ 8554065 w 25426220"/>
                  <a:gd name="connsiteY6" fmla="*/ 2212258 h 4454013"/>
                  <a:gd name="connsiteX7" fmla="*/ 9085007 w 25426220"/>
                  <a:gd name="connsiteY7" fmla="*/ 2212258 h 4454013"/>
                  <a:gd name="connsiteX8" fmla="*/ 9085007 w 25426220"/>
                  <a:gd name="connsiteY8" fmla="*/ 2890684 h 4454013"/>
                  <a:gd name="connsiteX9" fmla="*/ 24187355 w 25426220"/>
                  <a:gd name="connsiteY9" fmla="*/ 2890684 h 4454013"/>
                  <a:gd name="connsiteX10" fmla="*/ 24187355 w 25426220"/>
                  <a:gd name="connsiteY10" fmla="*/ 4454013 h 4454013"/>
                  <a:gd name="connsiteX11" fmla="*/ 25426220 w 25426220"/>
                  <a:gd name="connsiteY11" fmla="*/ 4454013 h 445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26220" h="4454013">
                    <a:moveTo>
                      <a:pt x="0" y="0"/>
                    </a:moveTo>
                    <a:lnTo>
                      <a:pt x="353962" y="0"/>
                    </a:lnTo>
                    <a:lnTo>
                      <a:pt x="353962" y="560438"/>
                    </a:lnTo>
                    <a:lnTo>
                      <a:pt x="6636774" y="560438"/>
                    </a:lnTo>
                    <a:lnTo>
                      <a:pt x="6636774" y="1415845"/>
                    </a:lnTo>
                    <a:lnTo>
                      <a:pt x="8554065" y="1415845"/>
                    </a:lnTo>
                    <a:lnTo>
                      <a:pt x="8554065" y="2212258"/>
                    </a:lnTo>
                    <a:lnTo>
                      <a:pt x="9085007" y="2212258"/>
                    </a:lnTo>
                    <a:lnTo>
                      <a:pt x="9085007" y="2890684"/>
                    </a:lnTo>
                    <a:lnTo>
                      <a:pt x="24187355" y="2890684"/>
                    </a:lnTo>
                    <a:lnTo>
                      <a:pt x="24187355" y="4454013"/>
                    </a:lnTo>
                    <a:lnTo>
                      <a:pt x="25426220" y="4454013"/>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solidFill>
                      <a:srgbClr val="666666"/>
                    </a:solidFill>
                  </a:ln>
                  <a:solidFill>
                    <a:srgbClr val="FFFFFF"/>
                  </a:solidFill>
                  <a:effectLst/>
                  <a:uLnTx/>
                  <a:uFillTx/>
                  <a:latin typeface="Krub"/>
                  <a:ea typeface="+mn-ea"/>
                  <a:cs typeface="+mn-cs"/>
                </a:endParaRPr>
              </a:p>
            </p:txBody>
          </p:sp>
          <p:sp>
            <p:nvSpPr>
              <p:cNvPr id="39" name="Shape0_20241210_150314">
                <a:extLst>
                  <a:ext uri="{FF2B5EF4-FFF2-40B4-BE49-F238E27FC236}">
                    <a16:creationId xmlns:a16="http://schemas.microsoft.com/office/drawing/2014/main" id="{DC6B0BE6-E650-01C1-0F38-B9F3C2303468}"/>
                  </a:ext>
                </a:extLst>
              </p:cNvPr>
              <p:cNvSpPr/>
              <p:nvPr/>
            </p:nvSpPr>
            <p:spPr>
              <a:xfrm>
                <a:off x="37033200" y="16916400"/>
                <a:ext cx="4343400" cy="0"/>
              </a:xfrm>
              <a:custGeom>
                <a:avLst/>
                <a:gdLst>
                  <a:gd name="connsiteX0" fmla="*/ 0 w 4343400"/>
                  <a:gd name="connsiteY0" fmla="*/ 0 h 0"/>
                  <a:gd name="connsiteX1" fmla="*/ 4343400 w 4343400"/>
                  <a:gd name="connsiteY1" fmla="*/ 0 h 0"/>
                </a:gdLst>
                <a:ahLst/>
                <a:cxnLst>
                  <a:cxn ang="0">
                    <a:pos x="connsiteX0" y="connsiteY0"/>
                  </a:cxn>
                  <a:cxn ang="0">
                    <a:pos x="connsiteX1" y="connsiteY1"/>
                  </a:cxn>
                </a:cxnLst>
                <a:rect l="l" t="t" r="r" b="b"/>
                <a:pathLst>
                  <a:path w="4343400">
                    <a:moveTo>
                      <a:pt x="0" y="0"/>
                    </a:moveTo>
                    <a:lnTo>
                      <a:pt x="4343400" y="0"/>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solidFill>
                      <a:srgbClr val="666666"/>
                    </a:solidFill>
                  </a:ln>
                  <a:solidFill>
                    <a:srgbClr val="FFFFFF"/>
                  </a:solidFill>
                  <a:effectLst/>
                  <a:uLnTx/>
                  <a:uFillTx/>
                  <a:latin typeface="Krub"/>
                  <a:ea typeface="+mn-ea"/>
                  <a:cs typeface="+mn-cs"/>
                </a:endParaRPr>
              </a:p>
            </p:txBody>
          </p:sp>
        </p:grpSp>
        <p:grpSp>
          <p:nvGrpSpPr>
            <p:cNvPr id="40" name="Group 39">
              <a:extLst>
                <a:ext uri="{FF2B5EF4-FFF2-40B4-BE49-F238E27FC236}">
                  <a16:creationId xmlns:a16="http://schemas.microsoft.com/office/drawing/2014/main" id="{1167C633-12FC-CF74-1C3D-D73A6730C9B8}"/>
                </a:ext>
              </a:extLst>
            </p:cNvPr>
            <p:cNvGrpSpPr/>
            <p:nvPr/>
          </p:nvGrpSpPr>
          <p:grpSpPr>
            <a:xfrm>
              <a:off x="1247204" y="1355950"/>
              <a:ext cx="6874446" cy="3129734"/>
              <a:chOff x="1237636" y="1230908"/>
              <a:chExt cx="6168844" cy="3476030"/>
            </a:xfrm>
          </p:grpSpPr>
          <p:cxnSp>
            <p:nvCxnSpPr>
              <p:cNvPr id="41" name="Shape1_20241210_151050">
                <a:extLst>
                  <a:ext uri="{FF2B5EF4-FFF2-40B4-BE49-F238E27FC236}">
                    <a16:creationId xmlns:a16="http://schemas.microsoft.com/office/drawing/2014/main" id="{EF4FA016-3E19-E670-403F-9DD2A3D129E4}"/>
                  </a:ext>
                </a:extLst>
              </p:cNvPr>
              <p:cNvCxnSpPr>
                <a:cxnSpLocks/>
              </p:cNvCxnSpPr>
              <p:nvPr/>
            </p:nvCxnSpPr>
            <p:spPr>
              <a:xfrm>
                <a:off x="7406480" y="4672153"/>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Shape2_20241210_151050">
                <a:extLst>
                  <a:ext uri="{FF2B5EF4-FFF2-40B4-BE49-F238E27FC236}">
                    <a16:creationId xmlns:a16="http://schemas.microsoft.com/office/drawing/2014/main" id="{CE966FB6-415D-C4D9-2F09-A64C7F66928D}"/>
                  </a:ext>
                </a:extLst>
              </p:cNvPr>
              <p:cNvCxnSpPr>
                <a:cxnSpLocks/>
              </p:cNvCxnSpPr>
              <p:nvPr/>
            </p:nvCxnSpPr>
            <p:spPr>
              <a:xfrm>
                <a:off x="6764221" y="4543158"/>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hape0_20241210_151050">
                <a:extLst>
                  <a:ext uri="{FF2B5EF4-FFF2-40B4-BE49-F238E27FC236}">
                    <a16:creationId xmlns:a16="http://schemas.microsoft.com/office/drawing/2014/main" id="{2A58F045-EC85-FFCC-D669-CD00978B84E5}"/>
                  </a:ext>
                </a:extLst>
              </p:cNvPr>
              <p:cNvCxnSpPr>
                <a:cxnSpLocks/>
              </p:cNvCxnSpPr>
              <p:nvPr/>
            </p:nvCxnSpPr>
            <p:spPr>
              <a:xfrm>
                <a:off x="6734841" y="4543158"/>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Shape3_20241210_151050">
                <a:extLst>
                  <a:ext uri="{FF2B5EF4-FFF2-40B4-BE49-F238E27FC236}">
                    <a16:creationId xmlns:a16="http://schemas.microsoft.com/office/drawing/2014/main" id="{78E2877B-0D91-2069-C04D-F70A2AF53C5E}"/>
                  </a:ext>
                </a:extLst>
              </p:cNvPr>
              <p:cNvCxnSpPr>
                <a:cxnSpLocks/>
              </p:cNvCxnSpPr>
              <p:nvPr/>
            </p:nvCxnSpPr>
            <p:spPr>
              <a:xfrm>
                <a:off x="5344939" y="4354693"/>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hape4_20241210_151050">
                <a:extLst>
                  <a:ext uri="{FF2B5EF4-FFF2-40B4-BE49-F238E27FC236}">
                    <a16:creationId xmlns:a16="http://schemas.microsoft.com/office/drawing/2014/main" id="{BA340991-8B0B-584D-33E9-262FB84B4068}"/>
                  </a:ext>
                </a:extLst>
              </p:cNvPr>
              <p:cNvCxnSpPr>
                <a:cxnSpLocks/>
              </p:cNvCxnSpPr>
              <p:nvPr/>
            </p:nvCxnSpPr>
            <p:spPr>
              <a:xfrm>
                <a:off x="5296862" y="4354693"/>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Shape5_20241210_151050">
                <a:extLst>
                  <a:ext uri="{FF2B5EF4-FFF2-40B4-BE49-F238E27FC236}">
                    <a16:creationId xmlns:a16="http://schemas.microsoft.com/office/drawing/2014/main" id="{7354201C-700E-9EEE-D62C-6A2A779AB7DD}"/>
                  </a:ext>
                </a:extLst>
              </p:cNvPr>
              <p:cNvCxnSpPr>
                <a:cxnSpLocks/>
              </p:cNvCxnSpPr>
              <p:nvPr/>
            </p:nvCxnSpPr>
            <p:spPr>
              <a:xfrm>
                <a:off x="4798165" y="4165198"/>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Shape6_20241210_151050">
                <a:extLst>
                  <a:ext uri="{FF2B5EF4-FFF2-40B4-BE49-F238E27FC236}">
                    <a16:creationId xmlns:a16="http://schemas.microsoft.com/office/drawing/2014/main" id="{9915722C-710A-F938-7D00-00F52BE2DB5D}"/>
                  </a:ext>
                </a:extLst>
              </p:cNvPr>
              <p:cNvCxnSpPr>
                <a:cxnSpLocks/>
              </p:cNvCxnSpPr>
              <p:nvPr/>
            </p:nvCxnSpPr>
            <p:spPr>
              <a:xfrm>
                <a:off x="4281027" y="4126937"/>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Shape7_20241210_151050">
                <a:extLst>
                  <a:ext uri="{FF2B5EF4-FFF2-40B4-BE49-F238E27FC236}">
                    <a16:creationId xmlns:a16="http://schemas.microsoft.com/office/drawing/2014/main" id="{7236C092-00A2-2A4A-8FF0-DE53F736FAD6}"/>
                  </a:ext>
                </a:extLst>
              </p:cNvPr>
              <p:cNvCxnSpPr>
                <a:cxnSpLocks/>
              </p:cNvCxnSpPr>
              <p:nvPr/>
            </p:nvCxnSpPr>
            <p:spPr>
              <a:xfrm>
                <a:off x="3876271" y="3961819"/>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hape8_20241210_151050">
                <a:extLst>
                  <a:ext uri="{FF2B5EF4-FFF2-40B4-BE49-F238E27FC236}">
                    <a16:creationId xmlns:a16="http://schemas.microsoft.com/office/drawing/2014/main" id="{B67D5D80-D950-E7BD-C587-4668118ACAC2}"/>
                  </a:ext>
                </a:extLst>
              </p:cNvPr>
              <p:cNvCxnSpPr>
                <a:cxnSpLocks/>
              </p:cNvCxnSpPr>
              <p:nvPr/>
            </p:nvCxnSpPr>
            <p:spPr>
              <a:xfrm>
                <a:off x="3649686" y="3839725"/>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hape9_20241210_151050">
                <a:extLst>
                  <a:ext uri="{FF2B5EF4-FFF2-40B4-BE49-F238E27FC236}">
                    <a16:creationId xmlns:a16="http://schemas.microsoft.com/office/drawing/2014/main" id="{02E0B693-BF8D-85B2-605A-A132256D6C08}"/>
                  </a:ext>
                </a:extLst>
              </p:cNvPr>
              <p:cNvCxnSpPr>
                <a:cxnSpLocks/>
              </p:cNvCxnSpPr>
              <p:nvPr/>
            </p:nvCxnSpPr>
            <p:spPr>
              <a:xfrm>
                <a:off x="2551855" y="2814589"/>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hape10_20241210_151050">
                <a:extLst>
                  <a:ext uri="{FF2B5EF4-FFF2-40B4-BE49-F238E27FC236}">
                    <a16:creationId xmlns:a16="http://schemas.microsoft.com/office/drawing/2014/main" id="{0386B432-CD42-890A-EB6E-9DF54251BF47}"/>
                  </a:ext>
                </a:extLst>
              </p:cNvPr>
              <p:cNvCxnSpPr>
                <a:cxnSpLocks/>
              </p:cNvCxnSpPr>
              <p:nvPr/>
            </p:nvCxnSpPr>
            <p:spPr>
              <a:xfrm>
                <a:off x="2496981" y="2788636"/>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Shape11_20241210_151050">
                <a:extLst>
                  <a:ext uri="{FF2B5EF4-FFF2-40B4-BE49-F238E27FC236}">
                    <a16:creationId xmlns:a16="http://schemas.microsoft.com/office/drawing/2014/main" id="{71D84F3E-380D-E158-3CE9-C3787AB989BC}"/>
                  </a:ext>
                </a:extLst>
              </p:cNvPr>
              <p:cNvCxnSpPr>
                <a:cxnSpLocks/>
              </p:cNvCxnSpPr>
              <p:nvPr/>
            </p:nvCxnSpPr>
            <p:spPr>
              <a:xfrm>
                <a:off x="1237636" y="1230908"/>
                <a:ext cx="0" cy="34785"/>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485865E1-0467-43C6-7F43-C1FCF646A7A0}"/>
              </a:ext>
            </a:extLst>
          </p:cNvPr>
          <p:cNvSpPr txBox="1"/>
          <p:nvPr/>
        </p:nvSpPr>
        <p:spPr>
          <a:xfrm>
            <a:off x="28368" y="1472025"/>
            <a:ext cx="400110" cy="232236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Krub"/>
                <a:ea typeface="+mn-ea"/>
                <a:cs typeface="+mn-cs"/>
              </a:rPr>
              <a:t>EFS Probability (%)</a:t>
            </a:r>
          </a:p>
        </p:txBody>
      </p:sp>
      <p:graphicFrame>
        <p:nvGraphicFramePr>
          <p:cNvPr id="160" name="object 9">
            <a:extLst>
              <a:ext uri="{FF2B5EF4-FFF2-40B4-BE49-F238E27FC236}">
                <a16:creationId xmlns:a16="http://schemas.microsoft.com/office/drawing/2014/main" id="{872ACC55-5658-2E1E-EDA9-B07C44AF4EE1}"/>
              </a:ext>
            </a:extLst>
          </p:cNvPr>
          <p:cNvGraphicFramePr>
            <a:graphicFrameLocks noGrp="1"/>
          </p:cNvGraphicFramePr>
          <p:nvPr/>
        </p:nvGraphicFramePr>
        <p:xfrm>
          <a:off x="4136230" y="4665299"/>
          <a:ext cx="3919539" cy="1782099"/>
        </p:xfrm>
        <a:graphic>
          <a:graphicData uri="http://schemas.openxmlformats.org/drawingml/2006/table">
            <a:tbl>
              <a:tblPr firstRow="1" bandRow="1">
                <a:tableStyleId>{2D5ABB26-0587-4C30-8999-92F81FD0307C}</a:tableStyleId>
              </a:tblPr>
              <a:tblGrid>
                <a:gridCol w="1697038">
                  <a:extLst>
                    <a:ext uri="{9D8B030D-6E8A-4147-A177-3AD203B41FA5}">
                      <a16:colId xmlns:a16="http://schemas.microsoft.com/office/drawing/2014/main" val="20000"/>
                    </a:ext>
                  </a:extLst>
                </a:gridCol>
                <a:gridCol w="1124268">
                  <a:extLst>
                    <a:ext uri="{9D8B030D-6E8A-4147-A177-3AD203B41FA5}">
                      <a16:colId xmlns:a16="http://schemas.microsoft.com/office/drawing/2014/main" val="20001"/>
                    </a:ext>
                  </a:extLst>
                </a:gridCol>
                <a:gridCol w="1098233">
                  <a:extLst>
                    <a:ext uri="{9D8B030D-6E8A-4147-A177-3AD203B41FA5}">
                      <a16:colId xmlns:a16="http://schemas.microsoft.com/office/drawing/2014/main" val="20002"/>
                    </a:ext>
                  </a:extLst>
                </a:gridCol>
              </a:tblGrid>
              <a:tr h="390593">
                <a:tc>
                  <a:txBody>
                    <a:bodyPr/>
                    <a:lstStyle/>
                    <a:p>
                      <a:pPr marL="31750">
                        <a:lnSpc>
                          <a:spcPts val="1325"/>
                        </a:lnSpc>
                      </a:pPr>
                      <a:endParaRPr sz="1100">
                        <a:latin typeface="+mn-lt"/>
                        <a:cs typeface="Arial"/>
                      </a:endParaRPr>
                    </a:p>
                  </a:txBody>
                  <a:tcPr marL="0" marR="0" marT="0" marB="0" anchor="ct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err="1">
                          <a:solidFill>
                            <a:srgbClr val="FFFFFF"/>
                          </a:solidFill>
                          <a:latin typeface="+mn-lt"/>
                          <a:cs typeface="Arial"/>
                        </a:rPr>
                        <a:t>Pirtobrutinib</a:t>
                      </a:r>
                      <a:br>
                        <a:rPr lang="en-IN" sz="1100" b="1" spc="-10">
                          <a:solidFill>
                            <a:srgbClr val="FFFFFF"/>
                          </a:solidFill>
                          <a:latin typeface="+mn-lt"/>
                          <a:cs typeface="Arial"/>
                        </a:rPr>
                      </a:br>
                      <a:r>
                        <a:rPr lang="en-IN" sz="1100" b="1" spc="-10">
                          <a:solidFill>
                            <a:srgbClr val="FFFFFF"/>
                          </a:solidFill>
                          <a:latin typeface="+mn-lt"/>
                          <a:cs typeface="Arial"/>
                        </a:rPr>
                        <a:t>n=119</a:t>
                      </a:r>
                      <a:endParaRPr lang="en-IN" sz="1100">
                        <a:latin typeface="+mn-lt"/>
                        <a:cs typeface="Arial"/>
                      </a:endParaRPr>
                    </a:p>
                  </a:txBody>
                  <a:tcPr marL="0" marR="0" marT="0" marB="0" anchor="ctr">
                    <a:solidFill>
                      <a:srgbClr val="C00000"/>
                    </a:solidFill>
                  </a:tcP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dirty="0" err="1">
                          <a:solidFill>
                            <a:schemeClr val="bg1"/>
                          </a:solidFill>
                          <a:latin typeface="+mn-lt"/>
                          <a:cs typeface="Arial"/>
                        </a:rPr>
                        <a:t>IdelaR</a:t>
                      </a:r>
                      <a:r>
                        <a:rPr lang="en-IN" sz="1100" b="1" spc="-10" dirty="0">
                          <a:solidFill>
                            <a:schemeClr val="bg1"/>
                          </a:solidFill>
                          <a:latin typeface="+mn-lt"/>
                          <a:cs typeface="Arial"/>
                        </a:rPr>
                        <a:t>/BR</a:t>
                      </a:r>
                      <a:br>
                        <a:rPr lang="en-IN" sz="1100" b="1" spc="-10" dirty="0">
                          <a:solidFill>
                            <a:schemeClr val="bg1"/>
                          </a:solidFill>
                          <a:latin typeface="+mn-lt"/>
                          <a:cs typeface="Arial"/>
                        </a:rPr>
                      </a:br>
                      <a:r>
                        <a:rPr lang="en-IN" sz="1100" b="1" spc="-10" dirty="0">
                          <a:solidFill>
                            <a:schemeClr val="bg1"/>
                          </a:solidFill>
                          <a:latin typeface="+mn-lt"/>
                          <a:cs typeface="Arial"/>
                        </a:rPr>
                        <a:t>n=119</a:t>
                      </a:r>
                      <a:endParaRPr lang="en-IN" sz="1100" dirty="0">
                        <a:solidFill>
                          <a:schemeClr val="bg1"/>
                        </a:solidFill>
                        <a:latin typeface="+mn-lt"/>
                        <a:cs typeface="Arial"/>
                      </a:endParaRPr>
                    </a:p>
                  </a:txBody>
                  <a:tcPr marL="0" marR="0" marT="0" marB="0" anchor="ctr">
                    <a:solidFill>
                      <a:schemeClr val="accent5"/>
                    </a:solidFill>
                  </a:tcPr>
                </a:tc>
                <a:extLst>
                  <a:ext uri="{0D108BD9-81ED-4DB2-BD59-A6C34878D82A}">
                    <a16:rowId xmlns:a16="http://schemas.microsoft.com/office/drawing/2014/main" val="813123054"/>
                  </a:ext>
                </a:extLst>
              </a:tr>
              <a:tr h="242964">
                <a:tc>
                  <a:txBody>
                    <a:bodyPr/>
                    <a:lstStyle/>
                    <a:p>
                      <a:pPr marL="31750">
                        <a:lnSpc>
                          <a:spcPts val="1325"/>
                        </a:lnSpc>
                      </a:pPr>
                      <a:r>
                        <a:rPr sz="1100" b="1">
                          <a:latin typeface="+mn-lt"/>
                          <a:cs typeface="Arial"/>
                        </a:rPr>
                        <a:t>Number</a:t>
                      </a:r>
                      <a:r>
                        <a:rPr sz="1100" b="1" spc="-35">
                          <a:latin typeface="+mn-lt"/>
                          <a:cs typeface="Arial"/>
                        </a:rPr>
                        <a:t> </a:t>
                      </a:r>
                      <a:r>
                        <a:rPr sz="1100" b="1">
                          <a:latin typeface="+mn-lt"/>
                          <a:cs typeface="Arial"/>
                        </a:rPr>
                        <a:t>of</a:t>
                      </a:r>
                      <a:r>
                        <a:rPr sz="1100" b="1" spc="-10">
                          <a:latin typeface="+mn-lt"/>
                          <a:cs typeface="Arial"/>
                        </a:rPr>
                        <a:t> </a:t>
                      </a:r>
                      <a:r>
                        <a:rPr sz="1100" b="1">
                          <a:latin typeface="+mn-lt"/>
                          <a:cs typeface="Arial"/>
                        </a:rPr>
                        <a:t>Events,</a:t>
                      </a:r>
                      <a:r>
                        <a:rPr sz="1100" b="1" spc="-15">
                          <a:latin typeface="+mn-lt"/>
                          <a:cs typeface="Arial"/>
                        </a:rPr>
                        <a:t> </a:t>
                      </a:r>
                      <a:r>
                        <a:rPr sz="1100" b="1">
                          <a:latin typeface="+mn-lt"/>
                          <a:cs typeface="Arial"/>
                        </a:rPr>
                        <a:t>n</a:t>
                      </a:r>
                      <a:r>
                        <a:rPr sz="1100" b="1" spc="-15">
                          <a:latin typeface="+mn-lt"/>
                          <a:cs typeface="Arial"/>
                        </a:rPr>
                        <a:t> </a:t>
                      </a:r>
                      <a:r>
                        <a:rPr sz="1100" b="1" spc="-25">
                          <a:latin typeface="+mn-lt"/>
                          <a:cs typeface="Arial"/>
                        </a:rPr>
                        <a:t>(%)</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marL="635" algn="ctr">
                        <a:lnSpc>
                          <a:spcPts val="1325"/>
                        </a:lnSpc>
                      </a:pPr>
                      <a:r>
                        <a:rPr sz="1100">
                          <a:latin typeface="+mn-lt"/>
                          <a:cs typeface="Arial"/>
                        </a:rPr>
                        <a:t>54</a:t>
                      </a:r>
                      <a:r>
                        <a:rPr sz="1100" spc="-5">
                          <a:latin typeface="+mn-lt"/>
                          <a:cs typeface="Arial"/>
                        </a:rPr>
                        <a:t> </a:t>
                      </a:r>
                      <a:r>
                        <a:rPr sz="1100" spc="-20">
                          <a:latin typeface="+mn-lt"/>
                          <a:cs typeface="Arial"/>
                        </a:rPr>
                        <a:t>(45)</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marL="635" algn="ctr">
                        <a:lnSpc>
                          <a:spcPts val="1325"/>
                        </a:lnSpc>
                      </a:pPr>
                      <a:r>
                        <a:rPr sz="1100">
                          <a:latin typeface="+mn-lt"/>
                          <a:cs typeface="Arial"/>
                        </a:rPr>
                        <a:t>82</a:t>
                      </a:r>
                      <a:r>
                        <a:rPr sz="1100" spc="-5">
                          <a:latin typeface="+mn-lt"/>
                          <a:cs typeface="Arial"/>
                        </a:rPr>
                        <a:t> </a:t>
                      </a:r>
                      <a:r>
                        <a:rPr sz="1100" spc="-20">
                          <a:latin typeface="+mn-lt"/>
                          <a:cs typeface="Arial"/>
                        </a:rPr>
                        <a:t>(69)</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312792">
                <a:tc>
                  <a:txBody>
                    <a:bodyPr/>
                    <a:lstStyle/>
                    <a:p>
                      <a:pPr marL="31750">
                        <a:lnSpc>
                          <a:spcPct val="100000"/>
                        </a:lnSpc>
                        <a:spcBef>
                          <a:spcPts val="285"/>
                        </a:spcBef>
                      </a:pPr>
                      <a:r>
                        <a:rPr lang="en-US" sz="1100" b="1" err="1">
                          <a:latin typeface="+mn-lt"/>
                          <a:cs typeface="Arial"/>
                        </a:rPr>
                        <a:t>m</a:t>
                      </a:r>
                      <a:r>
                        <a:rPr sz="1100" b="1" spc="-25" err="1">
                          <a:latin typeface="+mn-lt"/>
                          <a:cs typeface="Arial"/>
                        </a:rPr>
                        <a:t>TTNT</a:t>
                      </a:r>
                      <a:r>
                        <a:rPr sz="1100" b="1" spc="-25">
                          <a:latin typeface="+mn-lt"/>
                          <a:cs typeface="Arial"/>
                        </a:rPr>
                        <a:t>,</a:t>
                      </a:r>
                      <a:r>
                        <a:rPr sz="1100" b="1" spc="-15">
                          <a:latin typeface="+mn-lt"/>
                          <a:cs typeface="Arial"/>
                        </a:rPr>
                        <a:t> </a:t>
                      </a:r>
                      <a:r>
                        <a:rPr sz="1100" b="1">
                          <a:latin typeface="+mn-lt"/>
                          <a:cs typeface="Arial"/>
                        </a:rPr>
                        <a:t>mo</a:t>
                      </a:r>
                      <a:r>
                        <a:rPr sz="1100" b="1" spc="-25">
                          <a:latin typeface="+mn-lt"/>
                          <a:cs typeface="Arial"/>
                        </a:rPr>
                        <a:t> </a:t>
                      </a:r>
                      <a:r>
                        <a:rPr sz="1100" b="1">
                          <a:latin typeface="+mn-lt"/>
                          <a:cs typeface="Arial"/>
                        </a:rPr>
                        <a:t>(95%</a:t>
                      </a:r>
                      <a:r>
                        <a:rPr sz="1100" b="1" spc="-35">
                          <a:latin typeface="+mn-lt"/>
                          <a:cs typeface="Arial"/>
                        </a:rPr>
                        <a:t> </a:t>
                      </a:r>
                      <a:r>
                        <a:rPr sz="1100" b="1" spc="-25">
                          <a:latin typeface="+mn-lt"/>
                          <a:cs typeface="Arial"/>
                        </a:rPr>
                        <a:t>CI)</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96520">
                        <a:lnSpc>
                          <a:spcPct val="100000"/>
                        </a:lnSpc>
                        <a:spcBef>
                          <a:spcPts val="285"/>
                        </a:spcBef>
                      </a:pPr>
                      <a:r>
                        <a:rPr sz="1100" b="1">
                          <a:latin typeface="+mn-lt"/>
                          <a:cs typeface="Arial"/>
                        </a:rPr>
                        <a:t>24.0</a:t>
                      </a:r>
                      <a:r>
                        <a:rPr sz="1100" b="1" spc="40">
                          <a:latin typeface="+mn-lt"/>
                          <a:cs typeface="Arial"/>
                        </a:rPr>
                        <a:t> </a:t>
                      </a:r>
                      <a:r>
                        <a:rPr sz="1100" spc="-10">
                          <a:latin typeface="+mn-lt"/>
                          <a:cs typeface="Arial"/>
                        </a:rPr>
                        <a:t>(17.8-</a:t>
                      </a:r>
                      <a:r>
                        <a:rPr sz="1100" spc="-20">
                          <a:latin typeface="+mn-lt"/>
                          <a:cs typeface="Arial"/>
                        </a:rPr>
                        <a:t>29.7)</a:t>
                      </a:r>
                      <a:endParaRPr sz="1100">
                        <a:latin typeface="+mn-lt"/>
                        <a:cs typeface="Arial"/>
                      </a:endParaRPr>
                    </a:p>
                  </a:txBody>
                  <a:tcPr marL="0" marR="0" marT="36195"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marL="139065">
                        <a:lnSpc>
                          <a:spcPct val="100000"/>
                        </a:lnSpc>
                        <a:spcBef>
                          <a:spcPts val="285"/>
                        </a:spcBef>
                      </a:pPr>
                      <a:r>
                        <a:rPr sz="1100" b="1">
                          <a:latin typeface="+mn-lt"/>
                          <a:cs typeface="Arial"/>
                        </a:rPr>
                        <a:t>10.9</a:t>
                      </a:r>
                      <a:r>
                        <a:rPr sz="1100" b="1" spc="15">
                          <a:latin typeface="+mn-lt"/>
                          <a:cs typeface="Arial"/>
                        </a:rPr>
                        <a:t> </a:t>
                      </a:r>
                      <a:r>
                        <a:rPr sz="1100" spc="-10">
                          <a:latin typeface="+mn-lt"/>
                          <a:cs typeface="Arial"/>
                        </a:rPr>
                        <a:t>(8.7-12.5)</a:t>
                      </a:r>
                      <a:endParaRPr sz="1100">
                        <a:latin typeface="+mn-lt"/>
                        <a:cs typeface="Arial"/>
                      </a:endParaRPr>
                    </a:p>
                  </a:txBody>
                  <a:tcPr marL="0" marR="0" marT="36195"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4EA"/>
                    </a:solidFill>
                  </a:tcPr>
                </a:tc>
                <a:extLst>
                  <a:ext uri="{0D108BD9-81ED-4DB2-BD59-A6C34878D82A}">
                    <a16:rowId xmlns:a16="http://schemas.microsoft.com/office/drawing/2014/main" val="330241321"/>
                  </a:ext>
                </a:extLst>
              </a:tr>
              <a:tr h="242964">
                <a:tc>
                  <a:txBody>
                    <a:bodyPr/>
                    <a:lstStyle/>
                    <a:p>
                      <a:pPr marL="31750">
                        <a:lnSpc>
                          <a:spcPct val="100000"/>
                        </a:lnSpc>
                        <a:spcBef>
                          <a:spcPts val="260"/>
                        </a:spcBef>
                      </a:pPr>
                      <a:r>
                        <a:rPr lang="en-US" sz="1100" b="1" err="1">
                          <a:latin typeface="+mn-lt"/>
                          <a:cs typeface="Arial"/>
                        </a:rPr>
                        <a:t>m</a:t>
                      </a:r>
                      <a:r>
                        <a:rPr sz="1100" b="1" spc="-10" err="1">
                          <a:latin typeface="+mn-lt"/>
                          <a:cs typeface="Arial"/>
                        </a:rPr>
                        <a:t>follow</a:t>
                      </a:r>
                      <a:r>
                        <a:rPr sz="1100" b="1" spc="-10">
                          <a:latin typeface="+mn-lt"/>
                          <a:cs typeface="Arial"/>
                        </a:rPr>
                        <a:t>-</a:t>
                      </a:r>
                      <a:r>
                        <a:rPr sz="1100" b="1">
                          <a:latin typeface="+mn-lt"/>
                          <a:cs typeface="Arial"/>
                        </a:rPr>
                        <a:t>up, </a:t>
                      </a:r>
                      <a:r>
                        <a:rPr sz="1100" b="1" spc="-25">
                          <a:latin typeface="+mn-lt"/>
                          <a:cs typeface="Arial"/>
                        </a:rPr>
                        <a:t>mo</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lnSpc>
                          <a:spcPct val="100000"/>
                        </a:lnSpc>
                        <a:spcBef>
                          <a:spcPts val="260"/>
                        </a:spcBef>
                      </a:pPr>
                      <a:r>
                        <a:rPr sz="1100" spc="-20">
                          <a:latin typeface="+mn-lt"/>
                          <a:cs typeface="Arial"/>
                        </a:rPr>
                        <a:t>20.0</a:t>
                      </a:r>
                      <a:endParaRPr sz="1100">
                        <a:latin typeface="+mn-lt"/>
                        <a:cs typeface="Arial"/>
                      </a:endParaRPr>
                    </a:p>
                  </a:txBody>
                  <a:tcPr marL="0" marR="0" marT="3302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algn="ctr">
                        <a:lnSpc>
                          <a:spcPct val="100000"/>
                        </a:lnSpc>
                        <a:spcBef>
                          <a:spcPts val="260"/>
                        </a:spcBef>
                      </a:pPr>
                      <a:r>
                        <a:rPr sz="1100" spc="-20">
                          <a:latin typeface="+mn-lt"/>
                          <a:cs typeface="Arial"/>
                        </a:rPr>
                        <a:t>20.2</a:t>
                      </a:r>
                      <a:endParaRPr sz="1100">
                        <a:latin typeface="+mn-lt"/>
                        <a:cs typeface="Arial"/>
                      </a:endParaRPr>
                    </a:p>
                  </a:txBody>
                  <a:tcPr marL="0" marR="0" marT="3302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alpha val="49804"/>
                      </a:schemeClr>
                    </a:solidFill>
                  </a:tcPr>
                </a:tc>
                <a:extLst>
                  <a:ext uri="{0D108BD9-81ED-4DB2-BD59-A6C34878D82A}">
                    <a16:rowId xmlns:a16="http://schemas.microsoft.com/office/drawing/2014/main" val="10002"/>
                  </a:ext>
                </a:extLst>
              </a:tr>
              <a:tr h="242964">
                <a:tc>
                  <a:txBody>
                    <a:bodyPr/>
                    <a:lstStyle/>
                    <a:p>
                      <a:pPr marL="31750">
                        <a:lnSpc>
                          <a:spcPct val="100000"/>
                        </a:lnSpc>
                        <a:spcBef>
                          <a:spcPts val="285"/>
                        </a:spcBef>
                      </a:pPr>
                      <a:r>
                        <a:rPr sz="1100" b="1">
                          <a:latin typeface="+mn-lt"/>
                          <a:cs typeface="Arial"/>
                        </a:rPr>
                        <a:t>Hazard</a:t>
                      </a:r>
                      <a:r>
                        <a:rPr sz="1100" b="1" spc="-40">
                          <a:latin typeface="+mn-lt"/>
                          <a:cs typeface="Arial"/>
                        </a:rPr>
                        <a:t> </a:t>
                      </a:r>
                      <a:r>
                        <a:rPr sz="1100" b="1">
                          <a:latin typeface="+mn-lt"/>
                          <a:cs typeface="Arial"/>
                        </a:rPr>
                        <a:t>ratio</a:t>
                      </a:r>
                      <a:r>
                        <a:rPr sz="1100" b="1" spc="-15">
                          <a:latin typeface="+mn-lt"/>
                          <a:cs typeface="Arial"/>
                        </a:rPr>
                        <a:t> </a:t>
                      </a:r>
                      <a:r>
                        <a:rPr sz="1100" b="1">
                          <a:latin typeface="+mn-lt"/>
                          <a:cs typeface="Arial"/>
                        </a:rPr>
                        <a:t>(95%</a:t>
                      </a:r>
                      <a:r>
                        <a:rPr sz="1100" b="1" spc="-25">
                          <a:latin typeface="+mn-lt"/>
                          <a:cs typeface="Arial"/>
                        </a:rPr>
                        <a:t> CI)</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marL="737235">
                        <a:lnSpc>
                          <a:spcPct val="100000"/>
                        </a:lnSpc>
                        <a:spcBef>
                          <a:spcPts val="285"/>
                        </a:spcBef>
                      </a:pPr>
                      <a:r>
                        <a:rPr sz="1100" b="1">
                          <a:latin typeface="+mn-lt"/>
                          <a:cs typeface="Arial"/>
                        </a:rPr>
                        <a:t>0.37</a:t>
                      </a:r>
                      <a:r>
                        <a:rPr sz="1100" b="1" spc="30">
                          <a:latin typeface="+mn-lt"/>
                          <a:cs typeface="Arial"/>
                        </a:rPr>
                        <a:t> </a:t>
                      </a:r>
                      <a:r>
                        <a:rPr sz="1100" b="1" spc="-10">
                          <a:latin typeface="+mn-lt"/>
                          <a:cs typeface="Arial"/>
                        </a:rPr>
                        <a:t>(0.25-</a:t>
                      </a:r>
                      <a:r>
                        <a:rPr sz="1100" b="1" spc="-20">
                          <a:latin typeface="+mn-lt"/>
                          <a:cs typeface="Arial"/>
                        </a:rPr>
                        <a:t>0.52)</a:t>
                      </a:r>
                      <a:endParaRPr sz="1100">
                        <a:latin typeface="+mn-lt"/>
                        <a:cs typeface="Arial"/>
                      </a:endParaRPr>
                    </a:p>
                  </a:txBody>
                  <a:tcPr marL="0" marR="0" marT="36195"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3"/>
                  </a:ext>
                </a:extLst>
              </a:tr>
              <a:tr h="242964">
                <a:tc>
                  <a:txBody>
                    <a:bodyPr/>
                    <a:lstStyle/>
                    <a:p>
                      <a:pPr marL="31750">
                        <a:lnSpc>
                          <a:spcPts val="1355"/>
                        </a:lnSpc>
                        <a:spcBef>
                          <a:spcPts val="260"/>
                        </a:spcBef>
                      </a:pPr>
                      <a:r>
                        <a:rPr sz="1100" b="1">
                          <a:latin typeface="+mn-lt"/>
                          <a:cs typeface="Arial"/>
                        </a:rPr>
                        <a:t>Stratified</a:t>
                      </a:r>
                      <a:r>
                        <a:rPr sz="1100" b="1" spc="-15">
                          <a:latin typeface="+mn-lt"/>
                          <a:cs typeface="Arial"/>
                        </a:rPr>
                        <a:t> </a:t>
                      </a:r>
                      <a:r>
                        <a:rPr sz="1100" b="1" spc="-20">
                          <a:latin typeface="+mn-lt"/>
                          <a:cs typeface="Arial"/>
                        </a:rPr>
                        <a:t>log-</a:t>
                      </a:r>
                      <a:r>
                        <a:rPr sz="1100" b="1">
                          <a:latin typeface="+mn-lt"/>
                          <a:cs typeface="Arial"/>
                        </a:rPr>
                        <a:t>rank</a:t>
                      </a:r>
                      <a:r>
                        <a:rPr sz="1100" b="1" spc="10">
                          <a:latin typeface="+mn-lt"/>
                          <a:cs typeface="Arial"/>
                        </a:rPr>
                        <a:t> </a:t>
                      </a:r>
                      <a:br>
                        <a:rPr lang="en-US" sz="1100" b="1" spc="10">
                          <a:latin typeface="+mn-lt"/>
                          <a:cs typeface="Arial"/>
                        </a:rPr>
                      </a:br>
                      <a:r>
                        <a:rPr sz="1100" b="1" spc="-10">
                          <a:latin typeface="+mn-lt"/>
                          <a:cs typeface="Arial"/>
                        </a:rPr>
                        <a:t>2-</a:t>
                      </a:r>
                      <a:r>
                        <a:rPr sz="1100" b="1">
                          <a:latin typeface="+mn-lt"/>
                          <a:cs typeface="Arial"/>
                        </a:rPr>
                        <a:t>sided</a:t>
                      </a:r>
                      <a:r>
                        <a:rPr sz="1100" b="1" spc="5">
                          <a:latin typeface="+mn-lt"/>
                          <a:cs typeface="Arial"/>
                        </a:rPr>
                        <a:t> </a:t>
                      </a:r>
                      <a:r>
                        <a:rPr sz="1100" b="1" spc="-20">
                          <a:latin typeface="+mn-lt"/>
                          <a:cs typeface="Arial"/>
                        </a:rPr>
                        <a:t>p-value</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algn="ctr">
                        <a:lnSpc>
                          <a:spcPts val="1355"/>
                        </a:lnSpc>
                        <a:spcBef>
                          <a:spcPts val="260"/>
                        </a:spcBef>
                      </a:pPr>
                      <a:r>
                        <a:rPr sz="1100" spc="-10" dirty="0">
                          <a:latin typeface="+mn-lt"/>
                          <a:cs typeface="Arial"/>
                        </a:rPr>
                        <a:t>&lt;0.0001*</a:t>
                      </a:r>
                      <a:endParaRPr sz="1100" dirty="0">
                        <a:latin typeface="+mn-lt"/>
                        <a:cs typeface="Arial"/>
                      </a:endParaRPr>
                    </a:p>
                  </a:txBody>
                  <a:tcPr marL="0" marR="0" marT="3302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grpSp>
        <p:nvGrpSpPr>
          <p:cNvPr id="267" name="Group 266">
            <a:extLst>
              <a:ext uri="{FF2B5EF4-FFF2-40B4-BE49-F238E27FC236}">
                <a16:creationId xmlns:a16="http://schemas.microsoft.com/office/drawing/2014/main" id="{138F3A07-9114-5262-90A6-B1A2CBC7EFA5}"/>
              </a:ext>
            </a:extLst>
          </p:cNvPr>
          <p:cNvGrpSpPr/>
          <p:nvPr/>
        </p:nvGrpSpPr>
        <p:grpSpPr>
          <a:xfrm>
            <a:off x="4164683" y="1242884"/>
            <a:ext cx="3717359" cy="3410363"/>
            <a:chOff x="295274" y="1190320"/>
            <a:chExt cx="9062838" cy="4233357"/>
          </a:xfrm>
        </p:grpSpPr>
        <p:graphicFrame>
          <p:nvGraphicFramePr>
            <p:cNvPr id="268" name="Shape1_20241210_123145">
              <a:extLst>
                <a:ext uri="{FF2B5EF4-FFF2-40B4-BE49-F238E27FC236}">
                  <a16:creationId xmlns:a16="http://schemas.microsoft.com/office/drawing/2014/main" id="{F229DE60-D996-0EAA-0E69-7B165231B993}"/>
                </a:ext>
              </a:extLst>
            </p:cNvPr>
            <p:cNvGraphicFramePr/>
            <p:nvPr/>
          </p:nvGraphicFramePr>
          <p:xfrm>
            <a:off x="295274" y="1190320"/>
            <a:ext cx="9062838" cy="4233357"/>
          </p:xfrm>
          <a:graphic>
            <a:graphicData uri="http://schemas.openxmlformats.org/drawingml/2006/chart">
              <c:chart xmlns:c="http://schemas.openxmlformats.org/drawingml/2006/chart" xmlns:r="http://schemas.openxmlformats.org/officeDocument/2006/relationships" r:id="rId3"/>
            </a:graphicData>
          </a:graphic>
        </p:graphicFrame>
        <p:sp>
          <p:nvSpPr>
            <p:cNvPr id="269" name="object 15">
              <a:extLst>
                <a:ext uri="{FF2B5EF4-FFF2-40B4-BE49-F238E27FC236}">
                  <a16:creationId xmlns:a16="http://schemas.microsoft.com/office/drawing/2014/main" id="{DA3990EA-761E-B542-D8C7-DB59F815873C}"/>
                </a:ext>
              </a:extLst>
            </p:cNvPr>
            <p:cNvSpPr txBox="1"/>
            <p:nvPr/>
          </p:nvSpPr>
          <p:spPr>
            <a:xfrm>
              <a:off x="2766730" y="3666422"/>
              <a:ext cx="2130373" cy="28335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a:ln>
                    <a:noFill/>
                  </a:ln>
                  <a:solidFill>
                    <a:srgbClr val="F88D29"/>
                  </a:solidFill>
                  <a:effectLst/>
                  <a:uLnTx/>
                  <a:uFillTx/>
                  <a:latin typeface="Krub"/>
                  <a:ea typeface="+mn-ea"/>
                  <a:cs typeface="Arial"/>
                </a:rPr>
                <a:t>IdelaR/BR</a:t>
              </a:r>
              <a:endParaRPr kumimoji="0" sz="1400" b="0" i="0" u="none" strike="noStrike" kern="1200" cap="none" spc="0" normalizeH="0" baseline="0" noProof="0">
                <a:ln>
                  <a:noFill/>
                </a:ln>
                <a:solidFill>
                  <a:srgbClr val="F88D29"/>
                </a:solidFill>
                <a:effectLst/>
                <a:uLnTx/>
                <a:uFillTx/>
                <a:latin typeface="Krub"/>
                <a:ea typeface="+mn-ea"/>
                <a:cs typeface="Arial"/>
              </a:endParaRPr>
            </a:p>
          </p:txBody>
        </p:sp>
        <p:sp>
          <p:nvSpPr>
            <p:cNvPr id="270" name="object 14">
              <a:extLst>
                <a:ext uri="{FF2B5EF4-FFF2-40B4-BE49-F238E27FC236}">
                  <a16:creationId xmlns:a16="http://schemas.microsoft.com/office/drawing/2014/main" id="{9EA06274-A782-B1E9-489B-184986F7E598}"/>
                </a:ext>
              </a:extLst>
            </p:cNvPr>
            <p:cNvSpPr txBox="1"/>
            <p:nvPr/>
          </p:nvSpPr>
          <p:spPr>
            <a:xfrm>
              <a:off x="4721678" y="2108735"/>
              <a:ext cx="2932911" cy="284150"/>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10" normalizeH="0" baseline="0" noProof="0">
                  <a:ln>
                    <a:noFill/>
                  </a:ln>
                  <a:solidFill>
                    <a:srgbClr val="C00000"/>
                  </a:solidFill>
                  <a:effectLst/>
                  <a:uLnTx/>
                  <a:uFillTx/>
                  <a:latin typeface="Krub"/>
                  <a:ea typeface="+mn-ea"/>
                  <a:cs typeface="Arial"/>
                </a:rPr>
                <a:t>Pirtobrutinib</a:t>
              </a:r>
              <a:endParaRPr kumimoji="0" sz="1400" b="0" i="0" u="none" strike="noStrike" kern="1200" cap="none" spc="0" normalizeH="0" baseline="0" noProof="0">
                <a:ln>
                  <a:noFill/>
                </a:ln>
                <a:solidFill>
                  <a:srgbClr val="C00000"/>
                </a:solidFill>
                <a:effectLst/>
                <a:uLnTx/>
                <a:uFillTx/>
                <a:latin typeface="Krub"/>
                <a:ea typeface="+mn-ea"/>
                <a:cs typeface="Arial"/>
              </a:endParaRPr>
            </a:p>
          </p:txBody>
        </p:sp>
        <p:grpSp>
          <p:nvGrpSpPr>
            <p:cNvPr id="272" name="Group 271">
              <a:extLst>
                <a:ext uri="{FF2B5EF4-FFF2-40B4-BE49-F238E27FC236}">
                  <a16:creationId xmlns:a16="http://schemas.microsoft.com/office/drawing/2014/main" id="{18606A8B-25CF-C38E-C076-E7E3B721C892}"/>
                </a:ext>
              </a:extLst>
            </p:cNvPr>
            <p:cNvGrpSpPr/>
            <p:nvPr/>
          </p:nvGrpSpPr>
          <p:grpSpPr>
            <a:xfrm>
              <a:off x="1153736" y="1310470"/>
              <a:ext cx="8197378" cy="2595401"/>
              <a:chOff x="1156172" y="1290799"/>
              <a:chExt cx="8197378" cy="2595401"/>
            </a:xfrm>
          </p:grpSpPr>
          <p:grpSp>
            <p:nvGrpSpPr>
              <p:cNvPr id="308" name="Group 307">
                <a:extLst>
                  <a:ext uri="{FF2B5EF4-FFF2-40B4-BE49-F238E27FC236}">
                    <a16:creationId xmlns:a16="http://schemas.microsoft.com/office/drawing/2014/main" id="{A8AC7F40-C712-415F-0961-EB2F7392627D}"/>
                  </a:ext>
                </a:extLst>
              </p:cNvPr>
              <p:cNvGrpSpPr/>
              <p:nvPr/>
            </p:nvGrpSpPr>
            <p:grpSpPr>
              <a:xfrm>
                <a:off x="1156172" y="1329134"/>
                <a:ext cx="8197378" cy="2557066"/>
                <a:chOff x="-50177700" y="-36766500"/>
                <a:chExt cx="127860405" cy="47171241"/>
              </a:xfrm>
            </p:grpSpPr>
            <p:sp>
              <p:nvSpPr>
                <p:cNvPr id="368" name="Shape1_20241210_152818">
                  <a:extLst>
                    <a:ext uri="{FF2B5EF4-FFF2-40B4-BE49-F238E27FC236}">
                      <a16:creationId xmlns:a16="http://schemas.microsoft.com/office/drawing/2014/main" id="{7C294F17-E305-B9F3-A19C-4067261FB438}"/>
                    </a:ext>
                  </a:extLst>
                </p:cNvPr>
                <p:cNvSpPr/>
                <p:nvPr/>
              </p:nvSpPr>
              <p:spPr>
                <a:xfrm>
                  <a:off x="-50177700" y="-36766500"/>
                  <a:ext cx="59550300" cy="22098000"/>
                </a:xfrm>
                <a:custGeom>
                  <a:avLst/>
                  <a:gdLst>
                    <a:gd name="connsiteX0" fmla="*/ 0 w 59550300"/>
                    <a:gd name="connsiteY0" fmla="*/ 0 h 22098000"/>
                    <a:gd name="connsiteX1" fmla="*/ 876300 w 59550300"/>
                    <a:gd name="connsiteY1" fmla="*/ 0 h 22098000"/>
                    <a:gd name="connsiteX2" fmla="*/ 876300 w 59550300"/>
                    <a:gd name="connsiteY2" fmla="*/ 609600 h 22098000"/>
                    <a:gd name="connsiteX3" fmla="*/ 1257300 w 59550300"/>
                    <a:gd name="connsiteY3" fmla="*/ 609600 h 22098000"/>
                    <a:gd name="connsiteX4" fmla="*/ 1257300 w 59550300"/>
                    <a:gd name="connsiteY4" fmla="*/ 1028700 h 22098000"/>
                    <a:gd name="connsiteX5" fmla="*/ 10325100 w 59550300"/>
                    <a:gd name="connsiteY5" fmla="*/ 1028700 h 22098000"/>
                    <a:gd name="connsiteX6" fmla="*/ 10325100 w 59550300"/>
                    <a:gd name="connsiteY6" fmla="*/ 2209800 h 22098000"/>
                    <a:gd name="connsiteX7" fmla="*/ 10553700 w 59550300"/>
                    <a:gd name="connsiteY7" fmla="*/ 2209800 h 22098000"/>
                    <a:gd name="connsiteX8" fmla="*/ 10553700 w 59550300"/>
                    <a:gd name="connsiteY8" fmla="*/ 2781300 h 22098000"/>
                    <a:gd name="connsiteX9" fmla="*/ 11315700 w 59550300"/>
                    <a:gd name="connsiteY9" fmla="*/ 2781300 h 22098000"/>
                    <a:gd name="connsiteX10" fmla="*/ 11315700 w 59550300"/>
                    <a:gd name="connsiteY10" fmla="*/ 3048000 h 22098000"/>
                    <a:gd name="connsiteX11" fmla="*/ 11887200 w 59550300"/>
                    <a:gd name="connsiteY11" fmla="*/ 3048000 h 22098000"/>
                    <a:gd name="connsiteX12" fmla="*/ 11887200 w 59550300"/>
                    <a:gd name="connsiteY12" fmla="*/ 3733800 h 22098000"/>
                    <a:gd name="connsiteX13" fmla="*/ 12801600 w 59550300"/>
                    <a:gd name="connsiteY13" fmla="*/ 3733800 h 22098000"/>
                    <a:gd name="connsiteX14" fmla="*/ 12801600 w 59550300"/>
                    <a:gd name="connsiteY14" fmla="*/ 4114800 h 22098000"/>
                    <a:gd name="connsiteX15" fmla="*/ 14058900 w 59550300"/>
                    <a:gd name="connsiteY15" fmla="*/ 4114800 h 22098000"/>
                    <a:gd name="connsiteX16" fmla="*/ 14058900 w 59550300"/>
                    <a:gd name="connsiteY16" fmla="*/ 4762500 h 22098000"/>
                    <a:gd name="connsiteX17" fmla="*/ 15163800 w 59550300"/>
                    <a:gd name="connsiteY17" fmla="*/ 4762500 h 22098000"/>
                    <a:gd name="connsiteX18" fmla="*/ 15163800 w 59550300"/>
                    <a:gd name="connsiteY18" fmla="*/ 5105400 h 22098000"/>
                    <a:gd name="connsiteX19" fmla="*/ 15316200 w 59550300"/>
                    <a:gd name="connsiteY19" fmla="*/ 5257800 h 22098000"/>
                    <a:gd name="connsiteX20" fmla="*/ 15316200 w 59550300"/>
                    <a:gd name="connsiteY20" fmla="*/ 5791200 h 22098000"/>
                    <a:gd name="connsiteX21" fmla="*/ 16040100 w 59550300"/>
                    <a:gd name="connsiteY21" fmla="*/ 5791200 h 22098000"/>
                    <a:gd name="connsiteX22" fmla="*/ 16040100 w 59550300"/>
                    <a:gd name="connsiteY22" fmla="*/ 6324600 h 22098000"/>
                    <a:gd name="connsiteX23" fmla="*/ 16230600 w 59550300"/>
                    <a:gd name="connsiteY23" fmla="*/ 6324600 h 22098000"/>
                    <a:gd name="connsiteX24" fmla="*/ 16230600 w 59550300"/>
                    <a:gd name="connsiteY24" fmla="*/ 6972300 h 22098000"/>
                    <a:gd name="connsiteX25" fmla="*/ 16383000 w 59550300"/>
                    <a:gd name="connsiteY25" fmla="*/ 6972300 h 22098000"/>
                    <a:gd name="connsiteX26" fmla="*/ 16383000 w 59550300"/>
                    <a:gd name="connsiteY26" fmla="*/ 7353300 h 22098000"/>
                    <a:gd name="connsiteX27" fmla="*/ 17221200 w 59550300"/>
                    <a:gd name="connsiteY27" fmla="*/ 7353300 h 22098000"/>
                    <a:gd name="connsiteX28" fmla="*/ 17221200 w 59550300"/>
                    <a:gd name="connsiteY28" fmla="*/ 7772400 h 22098000"/>
                    <a:gd name="connsiteX29" fmla="*/ 17983200 w 59550300"/>
                    <a:gd name="connsiteY29" fmla="*/ 7772400 h 22098000"/>
                    <a:gd name="connsiteX30" fmla="*/ 17983200 w 59550300"/>
                    <a:gd name="connsiteY30" fmla="*/ 8420100 h 22098000"/>
                    <a:gd name="connsiteX31" fmla="*/ 18783300 w 59550300"/>
                    <a:gd name="connsiteY31" fmla="*/ 8420100 h 22098000"/>
                    <a:gd name="connsiteX32" fmla="*/ 18783300 w 59550300"/>
                    <a:gd name="connsiteY32" fmla="*/ 8877300 h 22098000"/>
                    <a:gd name="connsiteX33" fmla="*/ 19773900 w 59550300"/>
                    <a:gd name="connsiteY33" fmla="*/ 8877300 h 22098000"/>
                    <a:gd name="connsiteX34" fmla="*/ 19773900 w 59550300"/>
                    <a:gd name="connsiteY34" fmla="*/ 9296400 h 22098000"/>
                    <a:gd name="connsiteX35" fmla="*/ 26136600 w 59550300"/>
                    <a:gd name="connsiteY35" fmla="*/ 9296400 h 22098000"/>
                    <a:gd name="connsiteX36" fmla="*/ 26136600 w 59550300"/>
                    <a:gd name="connsiteY36" fmla="*/ 9829800 h 22098000"/>
                    <a:gd name="connsiteX37" fmla="*/ 26746200 w 59550300"/>
                    <a:gd name="connsiteY37" fmla="*/ 9829800 h 22098000"/>
                    <a:gd name="connsiteX38" fmla="*/ 26746200 w 59550300"/>
                    <a:gd name="connsiteY38" fmla="*/ 10477500 h 22098000"/>
                    <a:gd name="connsiteX39" fmla="*/ 26746200 w 59550300"/>
                    <a:gd name="connsiteY39" fmla="*/ 10477500 h 22098000"/>
                    <a:gd name="connsiteX40" fmla="*/ 26974800 w 59550300"/>
                    <a:gd name="connsiteY40" fmla="*/ 10477500 h 22098000"/>
                    <a:gd name="connsiteX41" fmla="*/ 26974800 w 59550300"/>
                    <a:gd name="connsiteY41" fmla="*/ 11049000 h 22098000"/>
                    <a:gd name="connsiteX42" fmla="*/ 27508200 w 59550300"/>
                    <a:gd name="connsiteY42" fmla="*/ 11049000 h 22098000"/>
                    <a:gd name="connsiteX43" fmla="*/ 27508200 w 59550300"/>
                    <a:gd name="connsiteY43" fmla="*/ 11315700 h 22098000"/>
                    <a:gd name="connsiteX44" fmla="*/ 27508200 w 59550300"/>
                    <a:gd name="connsiteY44" fmla="*/ 11506200 h 22098000"/>
                    <a:gd name="connsiteX45" fmla="*/ 31699200 w 59550300"/>
                    <a:gd name="connsiteY45" fmla="*/ 11506200 h 22098000"/>
                    <a:gd name="connsiteX46" fmla="*/ 31699200 w 59550300"/>
                    <a:gd name="connsiteY46" fmla="*/ 11887200 h 22098000"/>
                    <a:gd name="connsiteX47" fmla="*/ 31699200 w 59550300"/>
                    <a:gd name="connsiteY47" fmla="*/ 12077700 h 22098000"/>
                    <a:gd name="connsiteX48" fmla="*/ 32042100 w 59550300"/>
                    <a:gd name="connsiteY48" fmla="*/ 12077700 h 22098000"/>
                    <a:gd name="connsiteX49" fmla="*/ 32042100 w 59550300"/>
                    <a:gd name="connsiteY49" fmla="*/ 12573000 h 22098000"/>
                    <a:gd name="connsiteX50" fmla="*/ 32270700 w 59550300"/>
                    <a:gd name="connsiteY50" fmla="*/ 12573000 h 22098000"/>
                    <a:gd name="connsiteX51" fmla="*/ 32270700 w 59550300"/>
                    <a:gd name="connsiteY51" fmla="*/ 12992100 h 22098000"/>
                    <a:gd name="connsiteX52" fmla="*/ 34061400 w 59550300"/>
                    <a:gd name="connsiteY52" fmla="*/ 12992100 h 22098000"/>
                    <a:gd name="connsiteX53" fmla="*/ 34061400 w 59550300"/>
                    <a:gd name="connsiteY53" fmla="*/ 13601700 h 22098000"/>
                    <a:gd name="connsiteX54" fmla="*/ 34823400 w 59550300"/>
                    <a:gd name="connsiteY54" fmla="*/ 13601700 h 22098000"/>
                    <a:gd name="connsiteX55" fmla="*/ 34823400 w 59550300"/>
                    <a:gd name="connsiteY55" fmla="*/ 14097000 h 22098000"/>
                    <a:gd name="connsiteX56" fmla="*/ 35471100 w 59550300"/>
                    <a:gd name="connsiteY56" fmla="*/ 14097000 h 22098000"/>
                    <a:gd name="connsiteX57" fmla="*/ 35471100 w 59550300"/>
                    <a:gd name="connsiteY57" fmla="*/ 14668500 h 22098000"/>
                    <a:gd name="connsiteX58" fmla="*/ 36385500 w 59550300"/>
                    <a:gd name="connsiteY58" fmla="*/ 14668500 h 22098000"/>
                    <a:gd name="connsiteX59" fmla="*/ 36385500 w 59550300"/>
                    <a:gd name="connsiteY59" fmla="*/ 15125700 h 22098000"/>
                    <a:gd name="connsiteX60" fmla="*/ 43472100 w 59550300"/>
                    <a:gd name="connsiteY60" fmla="*/ 15125700 h 22098000"/>
                    <a:gd name="connsiteX61" fmla="*/ 43472100 w 59550300"/>
                    <a:gd name="connsiteY61" fmla="*/ 15811500 h 22098000"/>
                    <a:gd name="connsiteX62" fmla="*/ 44081700 w 59550300"/>
                    <a:gd name="connsiteY62" fmla="*/ 15811500 h 22098000"/>
                    <a:gd name="connsiteX63" fmla="*/ 44081700 w 59550300"/>
                    <a:gd name="connsiteY63" fmla="*/ 16230600 h 22098000"/>
                    <a:gd name="connsiteX64" fmla="*/ 46863000 w 59550300"/>
                    <a:gd name="connsiteY64" fmla="*/ 16230600 h 22098000"/>
                    <a:gd name="connsiteX65" fmla="*/ 46863000 w 59550300"/>
                    <a:gd name="connsiteY65" fmla="*/ 16764000 h 22098000"/>
                    <a:gd name="connsiteX66" fmla="*/ 47777400 w 59550300"/>
                    <a:gd name="connsiteY66" fmla="*/ 16764000 h 22098000"/>
                    <a:gd name="connsiteX67" fmla="*/ 47777400 w 59550300"/>
                    <a:gd name="connsiteY67" fmla="*/ 17297400 h 22098000"/>
                    <a:gd name="connsiteX68" fmla="*/ 50330100 w 59550300"/>
                    <a:gd name="connsiteY68" fmla="*/ 17297400 h 22098000"/>
                    <a:gd name="connsiteX69" fmla="*/ 50330100 w 59550300"/>
                    <a:gd name="connsiteY69" fmla="*/ 17907000 h 22098000"/>
                    <a:gd name="connsiteX70" fmla="*/ 50558700 w 59550300"/>
                    <a:gd name="connsiteY70" fmla="*/ 17907000 h 22098000"/>
                    <a:gd name="connsiteX71" fmla="*/ 50558700 w 59550300"/>
                    <a:gd name="connsiteY71" fmla="*/ 18402300 h 22098000"/>
                    <a:gd name="connsiteX72" fmla="*/ 54292500 w 59550300"/>
                    <a:gd name="connsiteY72" fmla="*/ 18402300 h 22098000"/>
                    <a:gd name="connsiteX73" fmla="*/ 54292500 w 59550300"/>
                    <a:gd name="connsiteY73" fmla="*/ 18897600 h 22098000"/>
                    <a:gd name="connsiteX74" fmla="*/ 54787800 w 59550300"/>
                    <a:gd name="connsiteY74" fmla="*/ 18897600 h 22098000"/>
                    <a:gd name="connsiteX75" fmla="*/ 54787800 w 59550300"/>
                    <a:gd name="connsiteY75" fmla="*/ 19621500 h 22098000"/>
                    <a:gd name="connsiteX76" fmla="*/ 57188100 w 59550300"/>
                    <a:gd name="connsiteY76" fmla="*/ 19621500 h 22098000"/>
                    <a:gd name="connsiteX77" fmla="*/ 57188100 w 59550300"/>
                    <a:gd name="connsiteY77" fmla="*/ 20116800 h 22098000"/>
                    <a:gd name="connsiteX78" fmla="*/ 57416700 w 59550300"/>
                    <a:gd name="connsiteY78" fmla="*/ 20116800 h 22098000"/>
                    <a:gd name="connsiteX79" fmla="*/ 57416700 w 59550300"/>
                    <a:gd name="connsiteY79" fmla="*/ 20726400 h 22098000"/>
                    <a:gd name="connsiteX80" fmla="*/ 58483500 w 59550300"/>
                    <a:gd name="connsiteY80" fmla="*/ 20726400 h 22098000"/>
                    <a:gd name="connsiteX81" fmla="*/ 58483500 w 59550300"/>
                    <a:gd name="connsiteY81" fmla="*/ 21374100 h 22098000"/>
                    <a:gd name="connsiteX82" fmla="*/ 58674000 w 59550300"/>
                    <a:gd name="connsiteY82" fmla="*/ 21374100 h 22098000"/>
                    <a:gd name="connsiteX83" fmla="*/ 58674000 w 59550300"/>
                    <a:gd name="connsiteY83" fmla="*/ 22098000 h 22098000"/>
                    <a:gd name="connsiteX84" fmla="*/ 59550300 w 59550300"/>
                    <a:gd name="connsiteY84" fmla="*/ 22098000 h 2209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9550300" h="22098000">
                      <a:moveTo>
                        <a:pt x="0" y="0"/>
                      </a:moveTo>
                      <a:lnTo>
                        <a:pt x="876300" y="0"/>
                      </a:lnTo>
                      <a:lnTo>
                        <a:pt x="876300" y="609600"/>
                      </a:lnTo>
                      <a:lnTo>
                        <a:pt x="1257300" y="609600"/>
                      </a:lnTo>
                      <a:lnTo>
                        <a:pt x="1257300" y="1028700"/>
                      </a:lnTo>
                      <a:lnTo>
                        <a:pt x="10325100" y="1028700"/>
                      </a:lnTo>
                      <a:lnTo>
                        <a:pt x="10325100" y="2209800"/>
                      </a:lnTo>
                      <a:lnTo>
                        <a:pt x="10553700" y="2209800"/>
                      </a:lnTo>
                      <a:lnTo>
                        <a:pt x="10553700" y="2781300"/>
                      </a:lnTo>
                      <a:lnTo>
                        <a:pt x="11315700" y="2781300"/>
                      </a:lnTo>
                      <a:lnTo>
                        <a:pt x="11315700" y="3048000"/>
                      </a:lnTo>
                      <a:lnTo>
                        <a:pt x="11887200" y="3048000"/>
                      </a:lnTo>
                      <a:lnTo>
                        <a:pt x="11887200" y="3733800"/>
                      </a:lnTo>
                      <a:lnTo>
                        <a:pt x="12801600" y="3733800"/>
                      </a:lnTo>
                      <a:lnTo>
                        <a:pt x="12801600" y="4114800"/>
                      </a:lnTo>
                      <a:lnTo>
                        <a:pt x="14058900" y="4114800"/>
                      </a:lnTo>
                      <a:lnTo>
                        <a:pt x="14058900" y="4762500"/>
                      </a:lnTo>
                      <a:lnTo>
                        <a:pt x="15163800" y="4762500"/>
                      </a:lnTo>
                      <a:lnTo>
                        <a:pt x="15163800" y="5105400"/>
                      </a:lnTo>
                      <a:lnTo>
                        <a:pt x="15316200" y="5257800"/>
                      </a:lnTo>
                      <a:lnTo>
                        <a:pt x="15316200" y="5791200"/>
                      </a:lnTo>
                      <a:lnTo>
                        <a:pt x="16040100" y="5791200"/>
                      </a:lnTo>
                      <a:lnTo>
                        <a:pt x="16040100" y="6324600"/>
                      </a:lnTo>
                      <a:lnTo>
                        <a:pt x="16230600" y="6324600"/>
                      </a:lnTo>
                      <a:lnTo>
                        <a:pt x="16230600" y="6972300"/>
                      </a:lnTo>
                      <a:lnTo>
                        <a:pt x="16383000" y="6972300"/>
                      </a:lnTo>
                      <a:lnTo>
                        <a:pt x="16383000" y="7353300"/>
                      </a:lnTo>
                      <a:lnTo>
                        <a:pt x="17221200" y="7353300"/>
                      </a:lnTo>
                      <a:lnTo>
                        <a:pt x="17221200" y="7772400"/>
                      </a:lnTo>
                      <a:lnTo>
                        <a:pt x="17983200" y="7772400"/>
                      </a:lnTo>
                      <a:lnTo>
                        <a:pt x="17983200" y="8420100"/>
                      </a:lnTo>
                      <a:lnTo>
                        <a:pt x="18783300" y="8420100"/>
                      </a:lnTo>
                      <a:lnTo>
                        <a:pt x="18783300" y="8877300"/>
                      </a:lnTo>
                      <a:lnTo>
                        <a:pt x="19773900" y="8877300"/>
                      </a:lnTo>
                      <a:lnTo>
                        <a:pt x="19773900" y="9296400"/>
                      </a:lnTo>
                      <a:lnTo>
                        <a:pt x="26136600" y="9296400"/>
                      </a:lnTo>
                      <a:lnTo>
                        <a:pt x="26136600" y="9829800"/>
                      </a:lnTo>
                      <a:lnTo>
                        <a:pt x="26746200" y="9829800"/>
                      </a:lnTo>
                      <a:lnTo>
                        <a:pt x="26746200" y="10477500"/>
                      </a:lnTo>
                      <a:lnTo>
                        <a:pt x="26746200" y="10477500"/>
                      </a:lnTo>
                      <a:lnTo>
                        <a:pt x="26974800" y="10477500"/>
                      </a:lnTo>
                      <a:lnTo>
                        <a:pt x="26974800" y="11049000"/>
                      </a:lnTo>
                      <a:lnTo>
                        <a:pt x="27508200" y="11049000"/>
                      </a:lnTo>
                      <a:lnTo>
                        <a:pt x="27508200" y="11315700"/>
                      </a:lnTo>
                      <a:lnTo>
                        <a:pt x="27508200" y="11506200"/>
                      </a:lnTo>
                      <a:lnTo>
                        <a:pt x="31699200" y="11506200"/>
                      </a:lnTo>
                      <a:lnTo>
                        <a:pt x="31699200" y="11887200"/>
                      </a:lnTo>
                      <a:lnTo>
                        <a:pt x="31699200" y="12077700"/>
                      </a:lnTo>
                      <a:lnTo>
                        <a:pt x="32042100" y="12077700"/>
                      </a:lnTo>
                      <a:lnTo>
                        <a:pt x="32042100" y="12573000"/>
                      </a:lnTo>
                      <a:lnTo>
                        <a:pt x="32270700" y="12573000"/>
                      </a:lnTo>
                      <a:lnTo>
                        <a:pt x="32270700" y="12992100"/>
                      </a:lnTo>
                      <a:lnTo>
                        <a:pt x="34061400" y="12992100"/>
                      </a:lnTo>
                      <a:lnTo>
                        <a:pt x="34061400" y="13601700"/>
                      </a:lnTo>
                      <a:lnTo>
                        <a:pt x="34823400" y="13601700"/>
                      </a:lnTo>
                      <a:lnTo>
                        <a:pt x="34823400" y="14097000"/>
                      </a:lnTo>
                      <a:lnTo>
                        <a:pt x="35471100" y="14097000"/>
                      </a:lnTo>
                      <a:lnTo>
                        <a:pt x="35471100" y="14668500"/>
                      </a:lnTo>
                      <a:lnTo>
                        <a:pt x="36385500" y="14668500"/>
                      </a:lnTo>
                      <a:lnTo>
                        <a:pt x="36385500" y="15125700"/>
                      </a:lnTo>
                      <a:lnTo>
                        <a:pt x="43472100" y="15125700"/>
                      </a:lnTo>
                      <a:lnTo>
                        <a:pt x="43472100" y="15811500"/>
                      </a:lnTo>
                      <a:lnTo>
                        <a:pt x="44081700" y="15811500"/>
                      </a:lnTo>
                      <a:lnTo>
                        <a:pt x="44081700" y="16230600"/>
                      </a:lnTo>
                      <a:lnTo>
                        <a:pt x="46863000" y="16230600"/>
                      </a:lnTo>
                      <a:lnTo>
                        <a:pt x="46863000" y="16764000"/>
                      </a:lnTo>
                      <a:lnTo>
                        <a:pt x="47777400" y="16764000"/>
                      </a:lnTo>
                      <a:lnTo>
                        <a:pt x="47777400" y="17297400"/>
                      </a:lnTo>
                      <a:lnTo>
                        <a:pt x="50330100" y="17297400"/>
                      </a:lnTo>
                      <a:lnTo>
                        <a:pt x="50330100" y="17907000"/>
                      </a:lnTo>
                      <a:lnTo>
                        <a:pt x="50558700" y="17907000"/>
                      </a:lnTo>
                      <a:lnTo>
                        <a:pt x="50558700" y="18402300"/>
                      </a:lnTo>
                      <a:lnTo>
                        <a:pt x="54292500" y="18402300"/>
                      </a:lnTo>
                      <a:lnTo>
                        <a:pt x="54292500" y="18897600"/>
                      </a:lnTo>
                      <a:lnTo>
                        <a:pt x="54787800" y="18897600"/>
                      </a:lnTo>
                      <a:lnTo>
                        <a:pt x="54787800" y="19621500"/>
                      </a:lnTo>
                      <a:lnTo>
                        <a:pt x="57188100" y="19621500"/>
                      </a:lnTo>
                      <a:lnTo>
                        <a:pt x="57188100" y="20116800"/>
                      </a:lnTo>
                      <a:lnTo>
                        <a:pt x="57416700" y="20116800"/>
                      </a:lnTo>
                      <a:lnTo>
                        <a:pt x="57416700" y="20726400"/>
                      </a:lnTo>
                      <a:lnTo>
                        <a:pt x="58483500" y="20726400"/>
                      </a:lnTo>
                      <a:lnTo>
                        <a:pt x="58483500" y="21374100"/>
                      </a:lnTo>
                      <a:lnTo>
                        <a:pt x="58674000" y="21374100"/>
                      </a:lnTo>
                      <a:lnTo>
                        <a:pt x="58674000" y="22098000"/>
                      </a:lnTo>
                      <a:lnTo>
                        <a:pt x="59550300" y="22098000"/>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sp>
              <p:nvSpPr>
                <p:cNvPr id="369" name="Shape2_20241210_152818">
                  <a:extLst>
                    <a:ext uri="{FF2B5EF4-FFF2-40B4-BE49-F238E27FC236}">
                      <a16:creationId xmlns:a16="http://schemas.microsoft.com/office/drawing/2014/main" id="{0B7C5F04-64A1-4055-EA66-216A31FE8659}"/>
                    </a:ext>
                  </a:extLst>
                </p:cNvPr>
                <p:cNvSpPr/>
                <p:nvPr/>
              </p:nvSpPr>
              <p:spPr>
                <a:xfrm>
                  <a:off x="9029700" y="-14668500"/>
                  <a:ext cx="59969400" cy="25069800"/>
                </a:xfrm>
                <a:custGeom>
                  <a:avLst/>
                  <a:gdLst>
                    <a:gd name="connsiteX0" fmla="*/ 0 w 59969400"/>
                    <a:gd name="connsiteY0" fmla="*/ 0 h 25069800"/>
                    <a:gd name="connsiteX1" fmla="*/ 2324100 w 59969400"/>
                    <a:gd name="connsiteY1" fmla="*/ 0 h 25069800"/>
                    <a:gd name="connsiteX2" fmla="*/ 2324100 w 59969400"/>
                    <a:gd name="connsiteY2" fmla="*/ 457200 h 25069800"/>
                    <a:gd name="connsiteX3" fmla="*/ 3200400 w 59969400"/>
                    <a:gd name="connsiteY3" fmla="*/ 457200 h 25069800"/>
                    <a:gd name="connsiteX4" fmla="*/ 3200400 w 59969400"/>
                    <a:gd name="connsiteY4" fmla="*/ 1181100 h 25069800"/>
                    <a:gd name="connsiteX5" fmla="*/ 6019800 w 59969400"/>
                    <a:gd name="connsiteY5" fmla="*/ 1181100 h 25069800"/>
                    <a:gd name="connsiteX6" fmla="*/ 6019800 w 59969400"/>
                    <a:gd name="connsiteY6" fmla="*/ 2171700 h 25069800"/>
                    <a:gd name="connsiteX7" fmla="*/ 7391400 w 59969400"/>
                    <a:gd name="connsiteY7" fmla="*/ 2171700 h 25069800"/>
                    <a:gd name="connsiteX8" fmla="*/ 7391400 w 59969400"/>
                    <a:gd name="connsiteY8" fmla="*/ 2857500 h 25069800"/>
                    <a:gd name="connsiteX9" fmla="*/ 9715500 w 59969400"/>
                    <a:gd name="connsiteY9" fmla="*/ 2857500 h 25069800"/>
                    <a:gd name="connsiteX10" fmla="*/ 9715500 w 59969400"/>
                    <a:gd name="connsiteY10" fmla="*/ 3771900 h 25069800"/>
                    <a:gd name="connsiteX11" fmla="*/ 14058900 w 59969400"/>
                    <a:gd name="connsiteY11" fmla="*/ 3771900 h 25069800"/>
                    <a:gd name="connsiteX12" fmla="*/ 14097000 w 59969400"/>
                    <a:gd name="connsiteY12" fmla="*/ 4229100 h 25069800"/>
                    <a:gd name="connsiteX13" fmla="*/ 14097000 w 59969400"/>
                    <a:gd name="connsiteY13" fmla="*/ 4686300 h 25069800"/>
                    <a:gd name="connsiteX14" fmla="*/ 15392400 w 59969400"/>
                    <a:gd name="connsiteY14" fmla="*/ 4686300 h 25069800"/>
                    <a:gd name="connsiteX15" fmla="*/ 15392400 w 59969400"/>
                    <a:gd name="connsiteY15" fmla="*/ 5715000 h 25069800"/>
                    <a:gd name="connsiteX16" fmla="*/ 23850600 w 59969400"/>
                    <a:gd name="connsiteY16" fmla="*/ 5715000 h 25069800"/>
                    <a:gd name="connsiteX17" fmla="*/ 23850600 w 59969400"/>
                    <a:gd name="connsiteY17" fmla="*/ 7315200 h 25069800"/>
                    <a:gd name="connsiteX18" fmla="*/ 28422600 w 59969400"/>
                    <a:gd name="connsiteY18" fmla="*/ 7315200 h 25069800"/>
                    <a:gd name="connsiteX19" fmla="*/ 28422600 w 59969400"/>
                    <a:gd name="connsiteY19" fmla="*/ 8801100 h 25069800"/>
                    <a:gd name="connsiteX20" fmla="*/ 28536900 w 59969400"/>
                    <a:gd name="connsiteY20" fmla="*/ 8915400 h 25069800"/>
                    <a:gd name="connsiteX21" fmla="*/ 48768000 w 59969400"/>
                    <a:gd name="connsiteY21" fmla="*/ 8915400 h 25069800"/>
                    <a:gd name="connsiteX22" fmla="*/ 48768000 w 59969400"/>
                    <a:gd name="connsiteY22" fmla="*/ 13068300 h 25069800"/>
                    <a:gd name="connsiteX23" fmla="*/ 49301400 w 59969400"/>
                    <a:gd name="connsiteY23" fmla="*/ 13068300 h 25069800"/>
                    <a:gd name="connsiteX24" fmla="*/ 49301400 w 59969400"/>
                    <a:gd name="connsiteY24" fmla="*/ 20955000 h 25069800"/>
                    <a:gd name="connsiteX25" fmla="*/ 51968400 w 59969400"/>
                    <a:gd name="connsiteY25" fmla="*/ 20955000 h 25069800"/>
                    <a:gd name="connsiteX26" fmla="*/ 51968400 w 59969400"/>
                    <a:gd name="connsiteY26" fmla="*/ 25069800 h 25069800"/>
                    <a:gd name="connsiteX27" fmla="*/ 59969400 w 59969400"/>
                    <a:gd name="connsiteY27" fmla="*/ 25069800 h 2506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69400" h="25069800">
                      <a:moveTo>
                        <a:pt x="0" y="0"/>
                      </a:moveTo>
                      <a:lnTo>
                        <a:pt x="2324100" y="0"/>
                      </a:lnTo>
                      <a:lnTo>
                        <a:pt x="2324100" y="457200"/>
                      </a:lnTo>
                      <a:lnTo>
                        <a:pt x="3200400" y="457200"/>
                      </a:lnTo>
                      <a:lnTo>
                        <a:pt x="3200400" y="1181100"/>
                      </a:lnTo>
                      <a:lnTo>
                        <a:pt x="6019800" y="1181100"/>
                      </a:lnTo>
                      <a:lnTo>
                        <a:pt x="6019800" y="2171700"/>
                      </a:lnTo>
                      <a:lnTo>
                        <a:pt x="7391400" y="2171700"/>
                      </a:lnTo>
                      <a:lnTo>
                        <a:pt x="7391400" y="2857500"/>
                      </a:lnTo>
                      <a:lnTo>
                        <a:pt x="9715500" y="2857500"/>
                      </a:lnTo>
                      <a:lnTo>
                        <a:pt x="9715500" y="3771900"/>
                      </a:lnTo>
                      <a:lnTo>
                        <a:pt x="14058900" y="3771900"/>
                      </a:lnTo>
                      <a:lnTo>
                        <a:pt x="14097000" y="4229100"/>
                      </a:lnTo>
                      <a:lnTo>
                        <a:pt x="14097000" y="4686300"/>
                      </a:lnTo>
                      <a:lnTo>
                        <a:pt x="15392400" y="4686300"/>
                      </a:lnTo>
                      <a:lnTo>
                        <a:pt x="15392400" y="5715000"/>
                      </a:lnTo>
                      <a:lnTo>
                        <a:pt x="23850600" y="5715000"/>
                      </a:lnTo>
                      <a:lnTo>
                        <a:pt x="23850600" y="7315200"/>
                      </a:lnTo>
                      <a:lnTo>
                        <a:pt x="28422600" y="7315200"/>
                      </a:lnTo>
                      <a:lnTo>
                        <a:pt x="28422600" y="8801100"/>
                      </a:lnTo>
                      <a:lnTo>
                        <a:pt x="28536900" y="8915400"/>
                      </a:lnTo>
                      <a:lnTo>
                        <a:pt x="48768000" y="8915400"/>
                      </a:lnTo>
                      <a:lnTo>
                        <a:pt x="48768000" y="13068300"/>
                      </a:lnTo>
                      <a:lnTo>
                        <a:pt x="49301400" y="13068300"/>
                      </a:lnTo>
                      <a:lnTo>
                        <a:pt x="49301400" y="20955000"/>
                      </a:lnTo>
                      <a:lnTo>
                        <a:pt x="51968400" y="20955000"/>
                      </a:lnTo>
                      <a:lnTo>
                        <a:pt x="51968400" y="25069800"/>
                      </a:lnTo>
                      <a:lnTo>
                        <a:pt x="59969400" y="25069800"/>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sp>
              <p:nvSpPr>
                <p:cNvPr id="370" name="Shape0_20241210_152818">
                  <a:extLst>
                    <a:ext uri="{FF2B5EF4-FFF2-40B4-BE49-F238E27FC236}">
                      <a16:creationId xmlns:a16="http://schemas.microsoft.com/office/drawing/2014/main" id="{C2C98F1B-3818-A2B0-C123-92FEBB008B4F}"/>
                    </a:ext>
                  </a:extLst>
                </p:cNvPr>
                <p:cNvSpPr/>
                <p:nvPr/>
              </p:nvSpPr>
              <p:spPr>
                <a:xfrm>
                  <a:off x="68904465" y="10404741"/>
                  <a:ext cx="8778240" cy="0"/>
                </a:xfrm>
                <a:custGeom>
                  <a:avLst/>
                  <a:gdLst>
                    <a:gd name="connsiteX0" fmla="*/ 0 w 8967019"/>
                    <a:gd name="connsiteY0" fmla="*/ 0 h 0"/>
                    <a:gd name="connsiteX1" fmla="*/ 8967019 w 8967019"/>
                    <a:gd name="connsiteY1" fmla="*/ 0 h 0"/>
                  </a:gdLst>
                  <a:ahLst/>
                  <a:cxnLst>
                    <a:cxn ang="0">
                      <a:pos x="connsiteX0" y="connsiteY0"/>
                    </a:cxn>
                    <a:cxn ang="0">
                      <a:pos x="connsiteX1" y="connsiteY1"/>
                    </a:cxn>
                  </a:cxnLst>
                  <a:rect l="l" t="t" r="r" b="b"/>
                  <a:pathLst>
                    <a:path w="8967019">
                      <a:moveTo>
                        <a:pt x="0" y="0"/>
                      </a:moveTo>
                      <a:lnTo>
                        <a:pt x="8967019" y="0"/>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grpSp>
          <p:grpSp>
            <p:nvGrpSpPr>
              <p:cNvPr id="309" name="Group 308">
                <a:extLst>
                  <a:ext uri="{FF2B5EF4-FFF2-40B4-BE49-F238E27FC236}">
                    <a16:creationId xmlns:a16="http://schemas.microsoft.com/office/drawing/2014/main" id="{24E3FEF1-17B9-85E1-7F25-39CE8C0CB9F8}"/>
                  </a:ext>
                </a:extLst>
              </p:cNvPr>
              <p:cNvGrpSpPr/>
              <p:nvPr/>
            </p:nvGrpSpPr>
            <p:grpSpPr>
              <a:xfrm>
                <a:off x="1180401" y="1290799"/>
                <a:ext cx="8172780" cy="2593455"/>
                <a:chOff x="1180401" y="1293180"/>
                <a:chExt cx="8172780" cy="2593455"/>
              </a:xfrm>
            </p:grpSpPr>
            <p:cxnSp>
              <p:nvCxnSpPr>
                <p:cNvPr id="310" name="Shape1_20241210_153402">
                  <a:extLst>
                    <a:ext uri="{FF2B5EF4-FFF2-40B4-BE49-F238E27FC236}">
                      <a16:creationId xmlns:a16="http://schemas.microsoft.com/office/drawing/2014/main" id="{655A592E-7689-030F-8C63-4E43EAD1F4C5}"/>
                    </a:ext>
                  </a:extLst>
                </p:cNvPr>
                <p:cNvCxnSpPr>
                  <a:cxnSpLocks/>
                </p:cNvCxnSpPr>
                <p:nvPr/>
              </p:nvCxnSpPr>
              <p:spPr>
                <a:xfrm>
                  <a:off x="8999483" y="385005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1" name="Shape2_20241210_153402">
                  <a:extLst>
                    <a:ext uri="{FF2B5EF4-FFF2-40B4-BE49-F238E27FC236}">
                      <a16:creationId xmlns:a16="http://schemas.microsoft.com/office/drawing/2014/main" id="{EE298739-AFAC-15AB-3F20-7610B45C4201}"/>
                    </a:ext>
                  </a:extLst>
                </p:cNvPr>
                <p:cNvCxnSpPr>
                  <a:cxnSpLocks/>
                </p:cNvCxnSpPr>
                <p:nvPr/>
              </p:nvCxnSpPr>
              <p:spPr>
                <a:xfrm>
                  <a:off x="9353181" y="385005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2" name="Shape3_20241210_153402">
                  <a:extLst>
                    <a:ext uri="{FF2B5EF4-FFF2-40B4-BE49-F238E27FC236}">
                      <a16:creationId xmlns:a16="http://schemas.microsoft.com/office/drawing/2014/main" id="{401D5397-9B03-B27F-CA46-2BF422204F95}"/>
                    </a:ext>
                  </a:extLst>
                </p:cNvPr>
                <p:cNvCxnSpPr>
                  <a:cxnSpLocks/>
                </p:cNvCxnSpPr>
                <p:nvPr/>
              </p:nvCxnSpPr>
              <p:spPr>
                <a:xfrm>
                  <a:off x="8309675" y="385005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3" name="Shape4_20241210_153402">
                  <a:extLst>
                    <a:ext uri="{FF2B5EF4-FFF2-40B4-BE49-F238E27FC236}">
                      <a16:creationId xmlns:a16="http://schemas.microsoft.com/office/drawing/2014/main" id="{70661415-0AEB-0246-82A5-ABA73B2EEAD1}"/>
                    </a:ext>
                  </a:extLst>
                </p:cNvPr>
                <p:cNvCxnSpPr>
                  <a:cxnSpLocks/>
                </p:cNvCxnSpPr>
                <p:nvPr/>
              </p:nvCxnSpPr>
              <p:spPr>
                <a:xfrm>
                  <a:off x="8062355"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4" name="Shape5_20241210_153402">
                  <a:extLst>
                    <a:ext uri="{FF2B5EF4-FFF2-40B4-BE49-F238E27FC236}">
                      <a16:creationId xmlns:a16="http://schemas.microsoft.com/office/drawing/2014/main" id="{2A70E22E-7357-28B8-2301-36CDA8DC0949}"/>
                    </a:ext>
                  </a:extLst>
                </p:cNvPr>
                <p:cNvCxnSpPr>
                  <a:cxnSpLocks/>
                </p:cNvCxnSpPr>
                <p:nvPr/>
              </p:nvCxnSpPr>
              <p:spPr>
                <a:xfrm>
                  <a:off x="7763332"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5" name="Shape6_20241210_153402">
                  <a:extLst>
                    <a:ext uri="{FF2B5EF4-FFF2-40B4-BE49-F238E27FC236}">
                      <a16:creationId xmlns:a16="http://schemas.microsoft.com/office/drawing/2014/main" id="{D6C437B6-4A78-DFD4-41B2-5C0415923AC6}"/>
                    </a:ext>
                  </a:extLst>
                </p:cNvPr>
                <p:cNvCxnSpPr>
                  <a:cxnSpLocks/>
                </p:cNvCxnSpPr>
                <p:nvPr/>
              </p:nvCxnSpPr>
              <p:spPr>
                <a:xfrm>
                  <a:off x="7278463"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6" name="Shape7_20241210_153402">
                  <a:extLst>
                    <a:ext uri="{FF2B5EF4-FFF2-40B4-BE49-F238E27FC236}">
                      <a16:creationId xmlns:a16="http://schemas.microsoft.com/office/drawing/2014/main" id="{B58F4B74-DB4C-877C-D24B-97361D84089F}"/>
                    </a:ext>
                  </a:extLst>
                </p:cNvPr>
                <p:cNvCxnSpPr>
                  <a:cxnSpLocks/>
                </p:cNvCxnSpPr>
                <p:nvPr/>
              </p:nvCxnSpPr>
              <p:spPr>
                <a:xfrm>
                  <a:off x="7200786"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7" name="Shape8_20241210_153402">
                  <a:extLst>
                    <a:ext uri="{FF2B5EF4-FFF2-40B4-BE49-F238E27FC236}">
                      <a16:creationId xmlns:a16="http://schemas.microsoft.com/office/drawing/2014/main" id="{EFD573DD-590C-00D4-5579-CF633FBCE3D5}"/>
                    </a:ext>
                  </a:extLst>
                </p:cNvPr>
                <p:cNvCxnSpPr>
                  <a:cxnSpLocks/>
                </p:cNvCxnSpPr>
                <p:nvPr/>
              </p:nvCxnSpPr>
              <p:spPr>
                <a:xfrm>
                  <a:off x="7018075"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8" name="Shape9_20241210_153402">
                  <a:extLst>
                    <a:ext uri="{FF2B5EF4-FFF2-40B4-BE49-F238E27FC236}">
                      <a16:creationId xmlns:a16="http://schemas.microsoft.com/office/drawing/2014/main" id="{839432E5-53A9-BEF0-F6E7-CD3E704E3006}"/>
                    </a:ext>
                  </a:extLst>
                </p:cNvPr>
                <p:cNvCxnSpPr>
                  <a:cxnSpLocks/>
                </p:cNvCxnSpPr>
                <p:nvPr/>
              </p:nvCxnSpPr>
              <p:spPr>
                <a:xfrm>
                  <a:off x="6963359"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9" name="Shape10_20241210_153402">
                  <a:extLst>
                    <a:ext uri="{FF2B5EF4-FFF2-40B4-BE49-F238E27FC236}">
                      <a16:creationId xmlns:a16="http://schemas.microsoft.com/office/drawing/2014/main" id="{C4E70EFD-548C-9106-5A8B-48A31FFA9B34}"/>
                    </a:ext>
                  </a:extLst>
                </p:cNvPr>
                <p:cNvCxnSpPr>
                  <a:cxnSpLocks/>
                </p:cNvCxnSpPr>
                <p:nvPr/>
              </p:nvCxnSpPr>
              <p:spPr>
                <a:xfrm>
                  <a:off x="6825959"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0" name="Shape11_20241210_153402">
                  <a:extLst>
                    <a:ext uri="{FF2B5EF4-FFF2-40B4-BE49-F238E27FC236}">
                      <a16:creationId xmlns:a16="http://schemas.microsoft.com/office/drawing/2014/main" id="{4E79AD2D-2967-65BB-7A22-0E530B34153F}"/>
                    </a:ext>
                  </a:extLst>
                </p:cNvPr>
                <p:cNvCxnSpPr>
                  <a:cxnSpLocks/>
                </p:cNvCxnSpPr>
                <p:nvPr/>
              </p:nvCxnSpPr>
              <p:spPr>
                <a:xfrm>
                  <a:off x="6793899" y="297411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1" name="Shape12_20241210_153402">
                  <a:extLst>
                    <a:ext uri="{FF2B5EF4-FFF2-40B4-BE49-F238E27FC236}">
                      <a16:creationId xmlns:a16="http://schemas.microsoft.com/office/drawing/2014/main" id="{D76EA208-AAEB-4230-5246-3042A9DB5D01}"/>
                    </a:ext>
                  </a:extLst>
                </p:cNvPr>
                <p:cNvCxnSpPr>
                  <a:cxnSpLocks/>
                </p:cNvCxnSpPr>
                <p:nvPr/>
              </p:nvCxnSpPr>
              <p:spPr>
                <a:xfrm>
                  <a:off x="6547292" y="2887022"/>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2" name="Shape13_20241210_153402">
                  <a:extLst>
                    <a:ext uri="{FF2B5EF4-FFF2-40B4-BE49-F238E27FC236}">
                      <a16:creationId xmlns:a16="http://schemas.microsoft.com/office/drawing/2014/main" id="{89C6FD2A-895C-22C6-7CDF-5C9ED2E17801}"/>
                    </a:ext>
                  </a:extLst>
                </p:cNvPr>
                <p:cNvCxnSpPr>
                  <a:cxnSpLocks/>
                </p:cNvCxnSpPr>
                <p:nvPr/>
              </p:nvCxnSpPr>
              <p:spPr>
                <a:xfrm>
                  <a:off x="6519201" y="2887022"/>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3" name="Shape14_20241210_153402">
                  <a:extLst>
                    <a:ext uri="{FF2B5EF4-FFF2-40B4-BE49-F238E27FC236}">
                      <a16:creationId xmlns:a16="http://schemas.microsoft.com/office/drawing/2014/main" id="{5E5E25F3-40FF-8F58-26CA-FF83086C35E7}"/>
                    </a:ext>
                  </a:extLst>
                </p:cNvPr>
                <p:cNvCxnSpPr>
                  <a:cxnSpLocks/>
                </p:cNvCxnSpPr>
                <p:nvPr/>
              </p:nvCxnSpPr>
              <p:spPr>
                <a:xfrm>
                  <a:off x="6441036" y="280027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4" name="Shape15_20241210_153402">
                  <a:extLst>
                    <a:ext uri="{FF2B5EF4-FFF2-40B4-BE49-F238E27FC236}">
                      <a16:creationId xmlns:a16="http://schemas.microsoft.com/office/drawing/2014/main" id="{E278447E-5C95-1E20-AB7B-C1BE552A1BC4}"/>
                    </a:ext>
                  </a:extLst>
                </p:cNvPr>
                <p:cNvCxnSpPr>
                  <a:cxnSpLocks/>
                </p:cNvCxnSpPr>
                <p:nvPr/>
              </p:nvCxnSpPr>
              <p:spPr>
                <a:xfrm>
                  <a:off x="6287759" y="280027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5" name="Shape16_20241210_153402">
                  <a:extLst>
                    <a:ext uri="{FF2B5EF4-FFF2-40B4-BE49-F238E27FC236}">
                      <a16:creationId xmlns:a16="http://schemas.microsoft.com/office/drawing/2014/main" id="{42E12450-734E-273D-9FB0-DBED7376029A}"/>
                    </a:ext>
                  </a:extLst>
                </p:cNvPr>
                <p:cNvCxnSpPr>
                  <a:cxnSpLocks/>
                </p:cNvCxnSpPr>
                <p:nvPr/>
              </p:nvCxnSpPr>
              <p:spPr>
                <a:xfrm>
                  <a:off x="6179467" y="280027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6" name="Shape17_20241210_153402">
                  <a:extLst>
                    <a:ext uri="{FF2B5EF4-FFF2-40B4-BE49-F238E27FC236}">
                      <a16:creationId xmlns:a16="http://schemas.microsoft.com/office/drawing/2014/main" id="{7B475959-03F6-02E0-52D4-F30582E9FC9D}"/>
                    </a:ext>
                  </a:extLst>
                </p:cNvPr>
                <p:cNvCxnSpPr>
                  <a:cxnSpLocks/>
                </p:cNvCxnSpPr>
                <p:nvPr/>
              </p:nvCxnSpPr>
              <p:spPr>
                <a:xfrm>
                  <a:off x="6142420" y="280027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7" name="Shape18_20241210_153402">
                  <a:extLst>
                    <a:ext uri="{FF2B5EF4-FFF2-40B4-BE49-F238E27FC236}">
                      <a16:creationId xmlns:a16="http://schemas.microsoft.com/office/drawing/2014/main" id="{A160E1A2-2C9D-7635-865A-6A8611648EB3}"/>
                    </a:ext>
                  </a:extLst>
                </p:cNvPr>
                <p:cNvCxnSpPr>
                  <a:cxnSpLocks/>
                </p:cNvCxnSpPr>
                <p:nvPr/>
              </p:nvCxnSpPr>
              <p:spPr>
                <a:xfrm>
                  <a:off x="6095195" y="280027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8" name="Shape19_20241210_153402">
                  <a:extLst>
                    <a:ext uri="{FF2B5EF4-FFF2-40B4-BE49-F238E27FC236}">
                      <a16:creationId xmlns:a16="http://schemas.microsoft.com/office/drawing/2014/main" id="{F1E1941C-CF54-ED93-8E26-39CF51ACA9B3}"/>
                    </a:ext>
                  </a:extLst>
                </p:cNvPr>
                <p:cNvCxnSpPr>
                  <a:cxnSpLocks/>
                </p:cNvCxnSpPr>
                <p:nvPr/>
              </p:nvCxnSpPr>
              <p:spPr>
                <a:xfrm>
                  <a:off x="6071583" y="280027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9" name="Shape20_20241210_153402">
                  <a:extLst>
                    <a:ext uri="{FF2B5EF4-FFF2-40B4-BE49-F238E27FC236}">
                      <a16:creationId xmlns:a16="http://schemas.microsoft.com/office/drawing/2014/main" id="{4B213077-AF64-E005-6CB2-7E4F03B903DB}"/>
                    </a:ext>
                  </a:extLst>
                </p:cNvPr>
                <p:cNvCxnSpPr>
                  <a:cxnSpLocks/>
                </p:cNvCxnSpPr>
                <p:nvPr/>
              </p:nvCxnSpPr>
              <p:spPr>
                <a:xfrm>
                  <a:off x="5960035" y="280027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0" name="Shape21_20241210_153402">
                  <a:extLst>
                    <a:ext uri="{FF2B5EF4-FFF2-40B4-BE49-F238E27FC236}">
                      <a16:creationId xmlns:a16="http://schemas.microsoft.com/office/drawing/2014/main" id="{E3F72B2E-DB94-C9C7-97AE-34933A306E72}"/>
                    </a:ext>
                  </a:extLst>
                </p:cNvPr>
                <p:cNvCxnSpPr>
                  <a:cxnSpLocks/>
                </p:cNvCxnSpPr>
                <p:nvPr/>
              </p:nvCxnSpPr>
              <p:spPr>
                <a:xfrm>
                  <a:off x="5932758" y="2744514"/>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1" name="Shape22_20241210_153402">
                  <a:extLst>
                    <a:ext uri="{FF2B5EF4-FFF2-40B4-BE49-F238E27FC236}">
                      <a16:creationId xmlns:a16="http://schemas.microsoft.com/office/drawing/2014/main" id="{7D3D0D64-5798-C85B-8AF8-9CE1F7936207}"/>
                    </a:ext>
                  </a:extLst>
                </p:cNvPr>
                <p:cNvCxnSpPr>
                  <a:cxnSpLocks/>
                </p:cNvCxnSpPr>
                <p:nvPr/>
              </p:nvCxnSpPr>
              <p:spPr>
                <a:xfrm>
                  <a:off x="5784570" y="2694946"/>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2" name="Shape23_20241210_153402">
                  <a:extLst>
                    <a:ext uri="{FF2B5EF4-FFF2-40B4-BE49-F238E27FC236}">
                      <a16:creationId xmlns:a16="http://schemas.microsoft.com/office/drawing/2014/main" id="{46D2B332-13DA-5FF3-5805-48171709931C}"/>
                    </a:ext>
                  </a:extLst>
                </p:cNvPr>
                <p:cNvCxnSpPr>
                  <a:cxnSpLocks/>
                </p:cNvCxnSpPr>
                <p:nvPr/>
              </p:nvCxnSpPr>
              <p:spPr>
                <a:xfrm>
                  <a:off x="5797272" y="2694946"/>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3" name="Shape24_20241210_153402">
                  <a:extLst>
                    <a:ext uri="{FF2B5EF4-FFF2-40B4-BE49-F238E27FC236}">
                      <a16:creationId xmlns:a16="http://schemas.microsoft.com/office/drawing/2014/main" id="{D36234D2-E231-143E-B463-38D082300435}"/>
                    </a:ext>
                  </a:extLst>
                </p:cNvPr>
                <p:cNvCxnSpPr>
                  <a:cxnSpLocks/>
                </p:cNvCxnSpPr>
                <p:nvPr/>
              </p:nvCxnSpPr>
              <p:spPr>
                <a:xfrm>
                  <a:off x="5739136" y="2694946"/>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4" name="Shape25_20241210_153402">
                  <a:extLst>
                    <a:ext uri="{FF2B5EF4-FFF2-40B4-BE49-F238E27FC236}">
                      <a16:creationId xmlns:a16="http://schemas.microsoft.com/office/drawing/2014/main" id="{CA327F74-B3A7-00D5-4113-DA2543E1331D}"/>
                    </a:ext>
                  </a:extLst>
                </p:cNvPr>
                <p:cNvCxnSpPr>
                  <a:cxnSpLocks/>
                </p:cNvCxnSpPr>
                <p:nvPr/>
              </p:nvCxnSpPr>
              <p:spPr>
                <a:xfrm>
                  <a:off x="5603324" y="2694946"/>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5" name="Shape26_20241210_153402">
                  <a:extLst>
                    <a:ext uri="{FF2B5EF4-FFF2-40B4-BE49-F238E27FC236}">
                      <a16:creationId xmlns:a16="http://schemas.microsoft.com/office/drawing/2014/main" id="{0C114E3A-64A7-3A61-73BB-6F652267AA04}"/>
                    </a:ext>
                  </a:extLst>
                </p:cNvPr>
                <p:cNvCxnSpPr>
                  <a:cxnSpLocks/>
                </p:cNvCxnSpPr>
                <p:nvPr/>
              </p:nvCxnSpPr>
              <p:spPr>
                <a:xfrm>
                  <a:off x="5503175" y="2644965"/>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6" name="Shape27_20241210_153402">
                  <a:extLst>
                    <a:ext uri="{FF2B5EF4-FFF2-40B4-BE49-F238E27FC236}">
                      <a16:creationId xmlns:a16="http://schemas.microsoft.com/office/drawing/2014/main" id="{FEEA32BC-0D88-495B-B929-7CFE102B8133}"/>
                    </a:ext>
                  </a:extLst>
                </p:cNvPr>
                <p:cNvCxnSpPr>
                  <a:cxnSpLocks/>
                </p:cNvCxnSpPr>
                <p:nvPr/>
              </p:nvCxnSpPr>
              <p:spPr>
                <a:xfrm>
                  <a:off x="5435269" y="2644965"/>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7" name="Shape28_20241210_153402">
                  <a:extLst>
                    <a:ext uri="{FF2B5EF4-FFF2-40B4-BE49-F238E27FC236}">
                      <a16:creationId xmlns:a16="http://schemas.microsoft.com/office/drawing/2014/main" id="{BDDB228F-A93C-BA11-475B-2F9D7C8070CE}"/>
                    </a:ext>
                  </a:extLst>
                </p:cNvPr>
                <p:cNvCxnSpPr>
                  <a:cxnSpLocks/>
                </p:cNvCxnSpPr>
                <p:nvPr/>
              </p:nvCxnSpPr>
              <p:spPr>
                <a:xfrm>
                  <a:off x="5399606" y="26077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8" name="Shape29_20241210_153402">
                  <a:extLst>
                    <a:ext uri="{FF2B5EF4-FFF2-40B4-BE49-F238E27FC236}">
                      <a16:creationId xmlns:a16="http://schemas.microsoft.com/office/drawing/2014/main" id="{6D429D64-9585-143F-4BFA-AA6B6EF89C4B}"/>
                    </a:ext>
                  </a:extLst>
                </p:cNvPr>
                <p:cNvCxnSpPr>
                  <a:cxnSpLocks/>
                </p:cNvCxnSpPr>
                <p:nvPr/>
              </p:nvCxnSpPr>
              <p:spPr>
                <a:xfrm>
                  <a:off x="5384461" y="26077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9" name="Shape30_20241210_153402">
                  <a:extLst>
                    <a:ext uri="{FF2B5EF4-FFF2-40B4-BE49-F238E27FC236}">
                      <a16:creationId xmlns:a16="http://schemas.microsoft.com/office/drawing/2014/main" id="{8C2ABF39-1A56-52D6-A8DF-48D3542883F8}"/>
                    </a:ext>
                  </a:extLst>
                </p:cNvPr>
                <p:cNvCxnSpPr>
                  <a:cxnSpLocks/>
                </p:cNvCxnSpPr>
                <p:nvPr/>
              </p:nvCxnSpPr>
              <p:spPr>
                <a:xfrm>
                  <a:off x="5375179" y="26077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0" name="Shape31_20241210_153402">
                  <a:extLst>
                    <a:ext uri="{FF2B5EF4-FFF2-40B4-BE49-F238E27FC236}">
                      <a16:creationId xmlns:a16="http://schemas.microsoft.com/office/drawing/2014/main" id="{84FD8A0E-0DD0-6EB1-2B32-D5E7F7334FAC}"/>
                    </a:ext>
                  </a:extLst>
                </p:cNvPr>
                <p:cNvCxnSpPr>
                  <a:cxnSpLocks/>
                </p:cNvCxnSpPr>
                <p:nvPr/>
              </p:nvCxnSpPr>
              <p:spPr>
                <a:xfrm>
                  <a:off x="5356615" y="26077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1" name="Shape32_20241210_153402">
                  <a:extLst>
                    <a:ext uri="{FF2B5EF4-FFF2-40B4-BE49-F238E27FC236}">
                      <a16:creationId xmlns:a16="http://schemas.microsoft.com/office/drawing/2014/main" id="{2EBE7D03-8A2C-5970-24ED-CD91F4A31B51}"/>
                    </a:ext>
                  </a:extLst>
                </p:cNvPr>
                <p:cNvCxnSpPr>
                  <a:cxnSpLocks/>
                </p:cNvCxnSpPr>
                <p:nvPr/>
              </p:nvCxnSpPr>
              <p:spPr>
                <a:xfrm>
                  <a:off x="5310815" y="2554607"/>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2" name="Shape33_20241210_153402">
                  <a:extLst>
                    <a:ext uri="{FF2B5EF4-FFF2-40B4-BE49-F238E27FC236}">
                      <a16:creationId xmlns:a16="http://schemas.microsoft.com/office/drawing/2014/main" id="{EC61D434-2091-12DE-37D1-83B3C311772D}"/>
                    </a:ext>
                  </a:extLst>
                </p:cNvPr>
                <p:cNvCxnSpPr>
                  <a:cxnSpLocks/>
                </p:cNvCxnSpPr>
                <p:nvPr/>
              </p:nvCxnSpPr>
              <p:spPr>
                <a:xfrm>
                  <a:off x="5238756" y="2554607"/>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3" name="Shape34_20241210_153402">
                  <a:extLst>
                    <a:ext uri="{FF2B5EF4-FFF2-40B4-BE49-F238E27FC236}">
                      <a16:creationId xmlns:a16="http://schemas.microsoft.com/office/drawing/2014/main" id="{790F842B-E61D-C9DB-82B3-A50A0ECD49FA}"/>
                    </a:ext>
                  </a:extLst>
                </p:cNvPr>
                <p:cNvCxnSpPr>
                  <a:cxnSpLocks/>
                </p:cNvCxnSpPr>
                <p:nvPr/>
              </p:nvCxnSpPr>
              <p:spPr>
                <a:xfrm>
                  <a:off x="5224711" y="2554607"/>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4" name="Shape35_20241210_153402">
                  <a:extLst>
                    <a:ext uri="{FF2B5EF4-FFF2-40B4-BE49-F238E27FC236}">
                      <a16:creationId xmlns:a16="http://schemas.microsoft.com/office/drawing/2014/main" id="{D4BCE932-1374-2108-881A-C26071E87779}"/>
                    </a:ext>
                  </a:extLst>
                </p:cNvPr>
                <p:cNvCxnSpPr>
                  <a:cxnSpLocks/>
                </p:cNvCxnSpPr>
                <p:nvPr/>
              </p:nvCxnSpPr>
              <p:spPr>
                <a:xfrm>
                  <a:off x="5171583" y="2554607"/>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5" name="Shape36_20241210_153402">
                  <a:extLst>
                    <a:ext uri="{FF2B5EF4-FFF2-40B4-BE49-F238E27FC236}">
                      <a16:creationId xmlns:a16="http://schemas.microsoft.com/office/drawing/2014/main" id="{75F9F75B-EF13-1F65-6EE5-8494D143CB69}"/>
                    </a:ext>
                  </a:extLst>
                </p:cNvPr>
                <p:cNvCxnSpPr>
                  <a:cxnSpLocks/>
                </p:cNvCxnSpPr>
                <p:nvPr/>
              </p:nvCxnSpPr>
              <p:spPr>
                <a:xfrm>
                  <a:off x="5139218" y="251553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6" name="Shape37_20241210_153402">
                  <a:extLst>
                    <a:ext uri="{FF2B5EF4-FFF2-40B4-BE49-F238E27FC236}">
                      <a16:creationId xmlns:a16="http://schemas.microsoft.com/office/drawing/2014/main" id="{07846967-E46B-6CC4-B668-A88761364E7C}"/>
                    </a:ext>
                  </a:extLst>
                </p:cNvPr>
                <p:cNvCxnSpPr>
                  <a:cxnSpLocks/>
                </p:cNvCxnSpPr>
                <p:nvPr/>
              </p:nvCxnSpPr>
              <p:spPr>
                <a:xfrm>
                  <a:off x="5126190" y="251553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7" name="Shape38_20241210_153402">
                  <a:extLst>
                    <a:ext uri="{FF2B5EF4-FFF2-40B4-BE49-F238E27FC236}">
                      <a16:creationId xmlns:a16="http://schemas.microsoft.com/office/drawing/2014/main" id="{D428A56D-1919-1A5B-9BA2-AC5420F0730F}"/>
                    </a:ext>
                  </a:extLst>
                </p:cNvPr>
                <p:cNvCxnSpPr>
                  <a:cxnSpLocks/>
                </p:cNvCxnSpPr>
                <p:nvPr/>
              </p:nvCxnSpPr>
              <p:spPr>
                <a:xfrm>
                  <a:off x="5111941" y="2515538"/>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8" name="Shape39_20241210_153402">
                  <a:extLst>
                    <a:ext uri="{FF2B5EF4-FFF2-40B4-BE49-F238E27FC236}">
                      <a16:creationId xmlns:a16="http://schemas.microsoft.com/office/drawing/2014/main" id="{29C84AC7-2478-AC68-FB82-67D8722E6FF8}"/>
                    </a:ext>
                  </a:extLst>
                </p:cNvPr>
                <p:cNvCxnSpPr>
                  <a:cxnSpLocks/>
                </p:cNvCxnSpPr>
                <p:nvPr/>
              </p:nvCxnSpPr>
              <p:spPr>
                <a:xfrm>
                  <a:off x="5054946" y="2490754"/>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9" name="Shape40_20241210_153402">
                  <a:extLst>
                    <a:ext uri="{FF2B5EF4-FFF2-40B4-BE49-F238E27FC236}">
                      <a16:creationId xmlns:a16="http://schemas.microsoft.com/office/drawing/2014/main" id="{9D3DAC26-2221-E36C-45FA-845216FCB1AA}"/>
                    </a:ext>
                  </a:extLst>
                </p:cNvPr>
                <p:cNvCxnSpPr>
                  <a:cxnSpLocks/>
                </p:cNvCxnSpPr>
                <p:nvPr/>
              </p:nvCxnSpPr>
              <p:spPr>
                <a:xfrm>
                  <a:off x="4948893" y="2490754"/>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0" name="Shape41_20241210_153402">
                  <a:extLst>
                    <a:ext uri="{FF2B5EF4-FFF2-40B4-BE49-F238E27FC236}">
                      <a16:creationId xmlns:a16="http://schemas.microsoft.com/office/drawing/2014/main" id="{029A5B4E-C582-AD18-CE1F-493204F5F190}"/>
                    </a:ext>
                  </a:extLst>
                </p:cNvPr>
                <p:cNvCxnSpPr>
                  <a:cxnSpLocks/>
                </p:cNvCxnSpPr>
                <p:nvPr/>
              </p:nvCxnSpPr>
              <p:spPr>
                <a:xfrm>
                  <a:off x="5065938" y="2490754"/>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1" name="Shape42_20241210_153402">
                  <a:extLst>
                    <a:ext uri="{FF2B5EF4-FFF2-40B4-BE49-F238E27FC236}">
                      <a16:creationId xmlns:a16="http://schemas.microsoft.com/office/drawing/2014/main" id="{E42DEF57-3B9E-19F2-CA9D-06BD04BC3073}"/>
                    </a:ext>
                  </a:extLst>
                </p:cNvPr>
                <p:cNvCxnSpPr>
                  <a:cxnSpLocks/>
                </p:cNvCxnSpPr>
                <p:nvPr/>
              </p:nvCxnSpPr>
              <p:spPr>
                <a:xfrm>
                  <a:off x="4889862" y="2416574"/>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2" name="Shape43_20241210_153402">
                  <a:extLst>
                    <a:ext uri="{FF2B5EF4-FFF2-40B4-BE49-F238E27FC236}">
                      <a16:creationId xmlns:a16="http://schemas.microsoft.com/office/drawing/2014/main" id="{D989C06E-B175-D4B8-EB17-AFF9BC95E6FD}"/>
                    </a:ext>
                  </a:extLst>
                </p:cNvPr>
                <p:cNvCxnSpPr>
                  <a:cxnSpLocks/>
                </p:cNvCxnSpPr>
                <p:nvPr/>
              </p:nvCxnSpPr>
              <p:spPr>
                <a:xfrm>
                  <a:off x="4811799" y="2356335"/>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3" name="Shape44_20241210_153402">
                  <a:extLst>
                    <a:ext uri="{FF2B5EF4-FFF2-40B4-BE49-F238E27FC236}">
                      <a16:creationId xmlns:a16="http://schemas.microsoft.com/office/drawing/2014/main" id="{559AB37A-DE46-F730-E47D-5346AB85154B}"/>
                    </a:ext>
                  </a:extLst>
                </p:cNvPr>
                <p:cNvCxnSpPr>
                  <a:cxnSpLocks/>
                </p:cNvCxnSpPr>
                <p:nvPr/>
              </p:nvCxnSpPr>
              <p:spPr>
                <a:xfrm>
                  <a:off x="4780960" y="2356335"/>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4" name="Shape45_20241210_153402">
                  <a:extLst>
                    <a:ext uri="{FF2B5EF4-FFF2-40B4-BE49-F238E27FC236}">
                      <a16:creationId xmlns:a16="http://schemas.microsoft.com/office/drawing/2014/main" id="{04A4B213-2DB3-1A11-1810-0036E6E1287A}"/>
                    </a:ext>
                  </a:extLst>
                </p:cNvPr>
                <p:cNvCxnSpPr>
                  <a:cxnSpLocks/>
                </p:cNvCxnSpPr>
                <p:nvPr/>
              </p:nvCxnSpPr>
              <p:spPr>
                <a:xfrm>
                  <a:off x="4703253" y="2356335"/>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5" name="Shape46_20241210_153402">
                  <a:extLst>
                    <a:ext uri="{FF2B5EF4-FFF2-40B4-BE49-F238E27FC236}">
                      <a16:creationId xmlns:a16="http://schemas.microsoft.com/office/drawing/2014/main" id="{B2DB0915-38AC-D4C6-04F9-045D7BBB4018}"/>
                    </a:ext>
                  </a:extLst>
                </p:cNvPr>
                <p:cNvCxnSpPr>
                  <a:cxnSpLocks/>
                </p:cNvCxnSpPr>
                <p:nvPr/>
              </p:nvCxnSpPr>
              <p:spPr>
                <a:xfrm>
                  <a:off x="4643815" y="2316405"/>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6" name="Shape47_20241210_153402">
                  <a:extLst>
                    <a:ext uri="{FF2B5EF4-FFF2-40B4-BE49-F238E27FC236}">
                      <a16:creationId xmlns:a16="http://schemas.microsoft.com/office/drawing/2014/main" id="{C2BE6F68-67BE-179D-560A-10D8A1336967}"/>
                    </a:ext>
                  </a:extLst>
                </p:cNvPr>
                <p:cNvCxnSpPr>
                  <a:cxnSpLocks/>
                </p:cNvCxnSpPr>
                <p:nvPr/>
              </p:nvCxnSpPr>
              <p:spPr>
                <a:xfrm>
                  <a:off x="4570128" y="22905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7" name="Shape48_20241210_153402">
                  <a:extLst>
                    <a:ext uri="{FF2B5EF4-FFF2-40B4-BE49-F238E27FC236}">
                      <a16:creationId xmlns:a16="http://schemas.microsoft.com/office/drawing/2014/main" id="{FDE49B35-8DF8-C2FC-5A56-353EBCE505C8}"/>
                    </a:ext>
                  </a:extLst>
                </p:cNvPr>
                <p:cNvCxnSpPr>
                  <a:cxnSpLocks/>
                </p:cNvCxnSpPr>
                <p:nvPr/>
              </p:nvCxnSpPr>
              <p:spPr>
                <a:xfrm>
                  <a:off x="4581934" y="22905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8" name="Shape49_20241210_153402">
                  <a:extLst>
                    <a:ext uri="{FF2B5EF4-FFF2-40B4-BE49-F238E27FC236}">
                      <a16:creationId xmlns:a16="http://schemas.microsoft.com/office/drawing/2014/main" id="{BAB9084E-4B68-0177-3EE2-D8E2E4DE74C4}"/>
                    </a:ext>
                  </a:extLst>
                </p:cNvPr>
                <p:cNvCxnSpPr>
                  <a:cxnSpLocks/>
                </p:cNvCxnSpPr>
                <p:nvPr/>
              </p:nvCxnSpPr>
              <p:spPr>
                <a:xfrm>
                  <a:off x="4503769" y="22905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9" name="Shape50_20241210_153402">
                  <a:extLst>
                    <a:ext uri="{FF2B5EF4-FFF2-40B4-BE49-F238E27FC236}">
                      <a16:creationId xmlns:a16="http://schemas.microsoft.com/office/drawing/2014/main" id="{EF915F85-6F47-9077-B9C6-E878FE685751}"/>
                    </a:ext>
                  </a:extLst>
                </p:cNvPr>
                <p:cNvCxnSpPr>
                  <a:cxnSpLocks/>
                </p:cNvCxnSpPr>
                <p:nvPr/>
              </p:nvCxnSpPr>
              <p:spPr>
                <a:xfrm>
                  <a:off x="4436595" y="22905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0" name="Shape51_20241210_153402">
                  <a:extLst>
                    <a:ext uri="{FF2B5EF4-FFF2-40B4-BE49-F238E27FC236}">
                      <a16:creationId xmlns:a16="http://schemas.microsoft.com/office/drawing/2014/main" id="{B5ABB747-B565-5507-962B-1E2D49790A6C}"/>
                    </a:ext>
                  </a:extLst>
                </p:cNvPr>
                <p:cNvCxnSpPr>
                  <a:cxnSpLocks/>
                </p:cNvCxnSpPr>
                <p:nvPr/>
              </p:nvCxnSpPr>
              <p:spPr>
                <a:xfrm>
                  <a:off x="4424382" y="2290589"/>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1" name="Shape52_20241210_153402">
                  <a:extLst>
                    <a:ext uri="{FF2B5EF4-FFF2-40B4-BE49-F238E27FC236}">
                      <a16:creationId xmlns:a16="http://schemas.microsoft.com/office/drawing/2014/main" id="{12EEE140-AEED-4391-F2BA-3DBB8BD1F682}"/>
                    </a:ext>
                  </a:extLst>
                </p:cNvPr>
                <p:cNvCxnSpPr>
                  <a:cxnSpLocks/>
                </p:cNvCxnSpPr>
                <p:nvPr/>
              </p:nvCxnSpPr>
              <p:spPr>
                <a:xfrm>
                  <a:off x="4364537" y="2230006"/>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2" name="Shape53_20241210_153402">
                  <a:extLst>
                    <a:ext uri="{FF2B5EF4-FFF2-40B4-BE49-F238E27FC236}">
                      <a16:creationId xmlns:a16="http://schemas.microsoft.com/office/drawing/2014/main" id="{DCADE623-49D0-34BA-A40B-9C8E80ACE30E}"/>
                    </a:ext>
                  </a:extLst>
                </p:cNvPr>
                <p:cNvCxnSpPr>
                  <a:cxnSpLocks/>
                </p:cNvCxnSpPr>
                <p:nvPr/>
              </p:nvCxnSpPr>
              <p:spPr>
                <a:xfrm>
                  <a:off x="2815480" y="1797061"/>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3" name="Shape54_20241210_153402">
                  <a:extLst>
                    <a:ext uri="{FF2B5EF4-FFF2-40B4-BE49-F238E27FC236}">
                      <a16:creationId xmlns:a16="http://schemas.microsoft.com/office/drawing/2014/main" id="{E5751E1B-040D-F72C-E450-85063AD3C2E7}"/>
                    </a:ext>
                  </a:extLst>
                </p:cNvPr>
                <p:cNvCxnSpPr>
                  <a:cxnSpLocks/>
                </p:cNvCxnSpPr>
                <p:nvPr/>
              </p:nvCxnSpPr>
              <p:spPr>
                <a:xfrm>
                  <a:off x="1746000" y="134897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4" name="Shape55_20241210_153402">
                  <a:extLst>
                    <a:ext uri="{FF2B5EF4-FFF2-40B4-BE49-F238E27FC236}">
                      <a16:creationId xmlns:a16="http://schemas.microsoft.com/office/drawing/2014/main" id="{26BB1F0E-2862-C1F0-2F9E-417F183A116F}"/>
                    </a:ext>
                  </a:extLst>
                </p:cNvPr>
                <p:cNvCxnSpPr>
                  <a:cxnSpLocks/>
                </p:cNvCxnSpPr>
                <p:nvPr/>
              </p:nvCxnSpPr>
              <p:spPr>
                <a:xfrm>
                  <a:off x="1669361" y="134897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5" name="Shape56_20241210_153402">
                  <a:extLst>
                    <a:ext uri="{FF2B5EF4-FFF2-40B4-BE49-F238E27FC236}">
                      <a16:creationId xmlns:a16="http://schemas.microsoft.com/office/drawing/2014/main" id="{70450436-24F9-A2B5-0F84-68CAF9686AB7}"/>
                    </a:ext>
                  </a:extLst>
                </p:cNvPr>
                <p:cNvCxnSpPr>
                  <a:cxnSpLocks/>
                </p:cNvCxnSpPr>
                <p:nvPr/>
              </p:nvCxnSpPr>
              <p:spPr>
                <a:xfrm>
                  <a:off x="1521886" y="134897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6" name="Shape0_20241210_153402">
                  <a:extLst>
                    <a:ext uri="{FF2B5EF4-FFF2-40B4-BE49-F238E27FC236}">
                      <a16:creationId xmlns:a16="http://schemas.microsoft.com/office/drawing/2014/main" id="{A6176A9C-1801-AB6E-4315-F11276A64B56}"/>
                    </a:ext>
                  </a:extLst>
                </p:cNvPr>
                <p:cNvCxnSpPr>
                  <a:cxnSpLocks/>
                </p:cNvCxnSpPr>
                <p:nvPr/>
              </p:nvCxnSpPr>
              <p:spPr>
                <a:xfrm>
                  <a:off x="1180401" y="129318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7" name="Shape57_20241210_153402">
                  <a:extLst>
                    <a:ext uri="{FF2B5EF4-FFF2-40B4-BE49-F238E27FC236}">
                      <a16:creationId xmlns:a16="http://schemas.microsoft.com/office/drawing/2014/main" id="{1FF04FBC-4884-E678-25FE-5D944E5F4222}"/>
                    </a:ext>
                  </a:extLst>
                </p:cNvPr>
                <p:cNvCxnSpPr>
                  <a:cxnSpLocks/>
                </p:cNvCxnSpPr>
                <p:nvPr/>
              </p:nvCxnSpPr>
              <p:spPr>
                <a:xfrm>
                  <a:off x="1190660" y="1293180"/>
                  <a:ext cx="0" cy="3657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273" name="Group 272">
              <a:extLst>
                <a:ext uri="{FF2B5EF4-FFF2-40B4-BE49-F238E27FC236}">
                  <a16:creationId xmlns:a16="http://schemas.microsoft.com/office/drawing/2014/main" id="{8A380B4C-11DC-7425-DCBC-3023B2DAEC7A}"/>
                </a:ext>
              </a:extLst>
            </p:cNvPr>
            <p:cNvGrpSpPr/>
            <p:nvPr/>
          </p:nvGrpSpPr>
          <p:grpSpPr>
            <a:xfrm>
              <a:off x="1159587" y="1350104"/>
              <a:ext cx="6899938" cy="3050615"/>
              <a:chOff x="-49997032" y="-36693987"/>
              <a:chExt cx="107604232" cy="55972587"/>
            </a:xfrm>
          </p:grpSpPr>
          <p:sp>
            <p:nvSpPr>
              <p:cNvPr id="304" name="Shape1_20241210_154802">
                <a:extLst>
                  <a:ext uri="{FF2B5EF4-FFF2-40B4-BE49-F238E27FC236}">
                    <a16:creationId xmlns:a16="http://schemas.microsoft.com/office/drawing/2014/main" id="{9FF04B44-AD4F-4114-2FF5-DDDBD9475556}"/>
                  </a:ext>
                </a:extLst>
              </p:cNvPr>
              <p:cNvSpPr/>
              <p:nvPr/>
            </p:nvSpPr>
            <p:spPr>
              <a:xfrm>
                <a:off x="-49997032" y="-36693987"/>
                <a:ext cx="27785961" cy="20500258"/>
              </a:xfrm>
              <a:custGeom>
                <a:avLst/>
                <a:gdLst>
                  <a:gd name="connsiteX0" fmla="*/ 0 w 27785961"/>
                  <a:gd name="connsiteY0" fmla="*/ 0 h 20500258"/>
                  <a:gd name="connsiteX1" fmla="*/ 796413 w 27785961"/>
                  <a:gd name="connsiteY1" fmla="*/ 0 h 20500258"/>
                  <a:gd name="connsiteX2" fmla="*/ 796413 w 27785961"/>
                  <a:gd name="connsiteY2" fmla="*/ 530942 h 20500258"/>
                  <a:gd name="connsiteX3" fmla="*/ 1504335 w 27785961"/>
                  <a:gd name="connsiteY3" fmla="*/ 530942 h 20500258"/>
                  <a:gd name="connsiteX4" fmla="*/ 1504335 w 27785961"/>
                  <a:gd name="connsiteY4" fmla="*/ 1150374 h 20500258"/>
                  <a:gd name="connsiteX5" fmla="*/ 1710813 w 27785961"/>
                  <a:gd name="connsiteY5" fmla="*/ 1150374 h 20500258"/>
                  <a:gd name="connsiteX6" fmla="*/ 1710813 w 27785961"/>
                  <a:gd name="connsiteY6" fmla="*/ 1474839 h 20500258"/>
                  <a:gd name="connsiteX7" fmla="*/ 1799303 w 27785961"/>
                  <a:gd name="connsiteY7" fmla="*/ 1474839 h 20500258"/>
                  <a:gd name="connsiteX8" fmla="*/ 1799303 w 27785961"/>
                  <a:gd name="connsiteY8" fmla="*/ 2064774 h 20500258"/>
                  <a:gd name="connsiteX9" fmla="*/ 3156155 w 27785961"/>
                  <a:gd name="connsiteY9" fmla="*/ 2064774 h 20500258"/>
                  <a:gd name="connsiteX10" fmla="*/ 3156155 w 27785961"/>
                  <a:gd name="connsiteY10" fmla="*/ 3097161 h 20500258"/>
                  <a:gd name="connsiteX11" fmla="*/ 3805084 w 27785961"/>
                  <a:gd name="connsiteY11" fmla="*/ 3097161 h 20500258"/>
                  <a:gd name="connsiteX12" fmla="*/ 3805084 w 27785961"/>
                  <a:gd name="connsiteY12" fmla="*/ 3687097 h 20500258"/>
                  <a:gd name="connsiteX13" fmla="*/ 5279922 w 27785961"/>
                  <a:gd name="connsiteY13" fmla="*/ 3687097 h 20500258"/>
                  <a:gd name="connsiteX14" fmla="*/ 5279922 w 27785961"/>
                  <a:gd name="connsiteY14" fmla="*/ 4778477 h 20500258"/>
                  <a:gd name="connsiteX15" fmla="*/ 6164826 w 27785961"/>
                  <a:gd name="connsiteY15" fmla="*/ 4778477 h 20500258"/>
                  <a:gd name="connsiteX16" fmla="*/ 6164826 w 27785961"/>
                  <a:gd name="connsiteY16" fmla="*/ 5869858 h 20500258"/>
                  <a:gd name="connsiteX17" fmla="*/ 7521677 w 27785961"/>
                  <a:gd name="connsiteY17" fmla="*/ 5869858 h 20500258"/>
                  <a:gd name="connsiteX18" fmla="*/ 7521677 w 27785961"/>
                  <a:gd name="connsiteY18" fmla="*/ 6312310 h 20500258"/>
                  <a:gd name="connsiteX19" fmla="*/ 8082116 w 27785961"/>
                  <a:gd name="connsiteY19" fmla="*/ 6312310 h 20500258"/>
                  <a:gd name="connsiteX20" fmla="*/ 8082116 w 27785961"/>
                  <a:gd name="connsiteY20" fmla="*/ 7462684 h 20500258"/>
                  <a:gd name="connsiteX21" fmla="*/ 9379974 w 27785961"/>
                  <a:gd name="connsiteY21" fmla="*/ 7462684 h 20500258"/>
                  <a:gd name="connsiteX22" fmla="*/ 9379974 w 27785961"/>
                  <a:gd name="connsiteY22" fmla="*/ 8023122 h 20500258"/>
                  <a:gd name="connsiteX23" fmla="*/ 10618838 w 27785961"/>
                  <a:gd name="connsiteY23" fmla="*/ 8023122 h 20500258"/>
                  <a:gd name="connsiteX24" fmla="*/ 10618838 w 27785961"/>
                  <a:gd name="connsiteY24" fmla="*/ 8790039 h 20500258"/>
                  <a:gd name="connsiteX25" fmla="*/ 10766321 w 27785961"/>
                  <a:gd name="connsiteY25" fmla="*/ 8937522 h 20500258"/>
                  <a:gd name="connsiteX26" fmla="*/ 10766321 w 27785961"/>
                  <a:gd name="connsiteY26" fmla="*/ 9320981 h 20500258"/>
                  <a:gd name="connsiteX27" fmla="*/ 10766321 w 27785961"/>
                  <a:gd name="connsiteY27" fmla="*/ 9527458 h 20500258"/>
                  <a:gd name="connsiteX28" fmla="*/ 12565626 w 27785961"/>
                  <a:gd name="connsiteY28" fmla="*/ 9527458 h 20500258"/>
                  <a:gd name="connsiteX29" fmla="*/ 12565626 w 27785961"/>
                  <a:gd name="connsiteY29" fmla="*/ 10146890 h 20500258"/>
                  <a:gd name="connsiteX30" fmla="*/ 13362038 w 27785961"/>
                  <a:gd name="connsiteY30" fmla="*/ 10146890 h 20500258"/>
                  <a:gd name="connsiteX31" fmla="*/ 13362038 w 27785961"/>
                  <a:gd name="connsiteY31" fmla="*/ 11179277 h 20500258"/>
                  <a:gd name="connsiteX32" fmla="*/ 13804490 w 27785961"/>
                  <a:gd name="connsiteY32" fmla="*/ 11179277 h 20500258"/>
                  <a:gd name="connsiteX33" fmla="*/ 13804490 w 27785961"/>
                  <a:gd name="connsiteY33" fmla="*/ 12300155 h 20500258"/>
                  <a:gd name="connsiteX34" fmla="*/ 15426813 w 27785961"/>
                  <a:gd name="connsiteY34" fmla="*/ 12300155 h 20500258"/>
                  <a:gd name="connsiteX35" fmla="*/ 15633290 w 27785961"/>
                  <a:gd name="connsiteY35" fmla="*/ 12300155 h 20500258"/>
                  <a:gd name="connsiteX36" fmla="*/ 15633290 w 27785961"/>
                  <a:gd name="connsiteY36" fmla="*/ 13480026 h 20500258"/>
                  <a:gd name="connsiteX37" fmla="*/ 15898761 w 27785961"/>
                  <a:gd name="connsiteY37" fmla="*/ 13480026 h 20500258"/>
                  <a:gd name="connsiteX38" fmla="*/ 16429703 w 27785961"/>
                  <a:gd name="connsiteY38" fmla="*/ 13480026 h 20500258"/>
                  <a:gd name="connsiteX39" fmla="*/ 16429703 w 27785961"/>
                  <a:gd name="connsiteY39" fmla="*/ 13892981 h 20500258"/>
                  <a:gd name="connsiteX40" fmla="*/ 16960645 w 27785961"/>
                  <a:gd name="connsiteY40" fmla="*/ 13892981 h 20500258"/>
                  <a:gd name="connsiteX41" fmla="*/ 16960645 w 27785961"/>
                  <a:gd name="connsiteY41" fmla="*/ 15072852 h 20500258"/>
                  <a:gd name="connsiteX42" fmla="*/ 17550580 w 27785961"/>
                  <a:gd name="connsiteY42" fmla="*/ 15072852 h 20500258"/>
                  <a:gd name="connsiteX43" fmla="*/ 17550580 w 27785961"/>
                  <a:gd name="connsiteY43" fmla="*/ 16134735 h 20500258"/>
                  <a:gd name="connsiteX44" fmla="*/ 18995922 w 27785961"/>
                  <a:gd name="connsiteY44" fmla="*/ 16134735 h 20500258"/>
                  <a:gd name="connsiteX45" fmla="*/ 18995922 w 27785961"/>
                  <a:gd name="connsiteY45" fmla="*/ 17816052 h 20500258"/>
                  <a:gd name="connsiteX46" fmla="*/ 21178684 w 27785961"/>
                  <a:gd name="connsiteY46" fmla="*/ 17816052 h 20500258"/>
                  <a:gd name="connsiteX47" fmla="*/ 21178684 w 27785961"/>
                  <a:gd name="connsiteY47" fmla="*/ 18936929 h 20500258"/>
                  <a:gd name="connsiteX48" fmla="*/ 23803897 w 27785961"/>
                  <a:gd name="connsiteY48" fmla="*/ 18936929 h 20500258"/>
                  <a:gd name="connsiteX49" fmla="*/ 23803897 w 27785961"/>
                  <a:gd name="connsiteY49" fmla="*/ 19231897 h 20500258"/>
                  <a:gd name="connsiteX50" fmla="*/ 24452826 w 27785961"/>
                  <a:gd name="connsiteY50" fmla="*/ 19231897 h 20500258"/>
                  <a:gd name="connsiteX51" fmla="*/ 24452826 w 27785961"/>
                  <a:gd name="connsiteY51" fmla="*/ 19939819 h 20500258"/>
                  <a:gd name="connsiteX52" fmla="*/ 25632697 w 27785961"/>
                  <a:gd name="connsiteY52" fmla="*/ 19939819 h 20500258"/>
                  <a:gd name="connsiteX53" fmla="*/ 25632697 w 27785961"/>
                  <a:gd name="connsiteY53" fmla="*/ 20500258 h 20500258"/>
                  <a:gd name="connsiteX54" fmla="*/ 27785961 w 27785961"/>
                  <a:gd name="connsiteY54" fmla="*/ 20500258 h 20500258"/>
                  <a:gd name="connsiteX0" fmla="*/ 0 w 27785961"/>
                  <a:gd name="connsiteY0" fmla="*/ 0 h 20500258"/>
                  <a:gd name="connsiteX1" fmla="*/ 796413 w 27785961"/>
                  <a:gd name="connsiteY1" fmla="*/ 0 h 20500258"/>
                  <a:gd name="connsiteX2" fmla="*/ 796413 w 27785961"/>
                  <a:gd name="connsiteY2" fmla="*/ 530942 h 20500258"/>
                  <a:gd name="connsiteX3" fmla="*/ 1504335 w 27785961"/>
                  <a:gd name="connsiteY3" fmla="*/ 530942 h 20500258"/>
                  <a:gd name="connsiteX4" fmla="*/ 1504335 w 27785961"/>
                  <a:gd name="connsiteY4" fmla="*/ 1150374 h 20500258"/>
                  <a:gd name="connsiteX5" fmla="*/ 1710813 w 27785961"/>
                  <a:gd name="connsiteY5" fmla="*/ 1150374 h 20500258"/>
                  <a:gd name="connsiteX6" fmla="*/ 1710813 w 27785961"/>
                  <a:gd name="connsiteY6" fmla="*/ 1474839 h 20500258"/>
                  <a:gd name="connsiteX7" fmla="*/ 1799303 w 27785961"/>
                  <a:gd name="connsiteY7" fmla="*/ 1474839 h 20500258"/>
                  <a:gd name="connsiteX8" fmla="*/ 1799303 w 27785961"/>
                  <a:gd name="connsiteY8" fmla="*/ 2064774 h 20500258"/>
                  <a:gd name="connsiteX9" fmla="*/ 3156155 w 27785961"/>
                  <a:gd name="connsiteY9" fmla="*/ 2064774 h 20500258"/>
                  <a:gd name="connsiteX10" fmla="*/ 3156155 w 27785961"/>
                  <a:gd name="connsiteY10" fmla="*/ 3097161 h 20500258"/>
                  <a:gd name="connsiteX11" fmla="*/ 3805084 w 27785961"/>
                  <a:gd name="connsiteY11" fmla="*/ 3097161 h 20500258"/>
                  <a:gd name="connsiteX12" fmla="*/ 3805084 w 27785961"/>
                  <a:gd name="connsiteY12" fmla="*/ 3687097 h 20500258"/>
                  <a:gd name="connsiteX13" fmla="*/ 5279922 w 27785961"/>
                  <a:gd name="connsiteY13" fmla="*/ 3687097 h 20500258"/>
                  <a:gd name="connsiteX14" fmla="*/ 5279922 w 27785961"/>
                  <a:gd name="connsiteY14" fmla="*/ 4778477 h 20500258"/>
                  <a:gd name="connsiteX15" fmla="*/ 6164826 w 27785961"/>
                  <a:gd name="connsiteY15" fmla="*/ 4778477 h 20500258"/>
                  <a:gd name="connsiteX16" fmla="*/ 6164826 w 27785961"/>
                  <a:gd name="connsiteY16" fmla="*/ 5869858 h 20500258"/>
                  <a:gd name="connsiteX17" fmla="*/ 7521677 w 27785961"/>
                  <a:gd name="connsiteY17" fmla="*/ 5869858 h 20500258"/>
                  <a:gd name="connsiteX18" fmla="*/ 7521677 w 27785961"/>
                  <a:gd name="connsiteY18" fmla="*/ 6312310 h 20500258"/>
                  <a:gd name="connsiteX19" fmla="*/ 8082116 w 27785961"/>
                  <a:gd name="connsiteY19" fmla="*/ 6312310 h 20500258"/>
                  <a:gd name="connsiteX20" fmla="*/ 8082116 w 27785961"/>
                  <a:gd name="connsiteY20" fmla="*/ 7462684 h 20500258"/>
                  <a:gd name="connsiteX21" fmla="*/ 9379974 w 27785961"/>
                  <a:gd name="connsiteY21" fmla="*/ 7462684 h 20500258"/>
                  <a:gd name="connsiteX22" fmla="*/ 9379974 w 27785961"/>
                  <a:gd name="connsiteY22" fmla="*/ 8023122 h 20500258"/>
                  <a:gd name="connsiteX23" fmla="*/ 10618838 w 27785961"/>
                  <a:gd name="connsiteY23" fmla="*/ 8023122 h 20500258"/>
                  <a:gd name="connsiteX24" fmla="*/ 10618838 w 27785961"/>
                  <a:gd name="connsiteY24" fmla="*/ 8790039 h 20500258"/>
                  <a:gd name="connsiteX25" fmla="*/ 10785371 w 27785961"/>
                  <a:gd name="connsiteY25" fmla="*/ 8804172 h 20500258"/>
                  <a:gd name="connsiteX26" fmla="*/ 10766321 w 27785961"/>
                  <a:gd name="connsiteY26" fmla="*/ 9320981 h 20500258"/>
                  <a:gd name="connsiteX27" fmla="*/ 10766321 w 27785961"/>
                  <a:gd name="connsiteY27" fmla="*/ 9527458 h 20500258"/>
                  <a:gd name="connsiteX28" fmla="*/ 12565626 w 27785961"/>
                  <a:gd name="connsiteY28" fmla="*/ 9527458 h 20500258"/>
                  <a:gd name="connsiteX29" fmla="*/ 12565626 w 27785961"/>
                  <a:gd name="connsiteY29" fmla="*/ 10146890 h 20500258"/>
                  <a:gd name="connsiteX30" fmla="*/ 13362038 w 27785961"/>
                  <a:gd name="connsiteY30" fmla="*/ 10146890 h 20500258"/>
                  <a:gd name="connsiteX31" fmla="*/ 13362038 w 27785961"/>
                  <a:gd name="connsiteY31" fmla="*/ 11179277 h 20500258"/>
                  <a:gd name="connsiteX32" fmla="*/ 13804490 w 27785961"/>
                  <a:gd name="connsiteY32" fmla="*/ 11179277 h 20500258"/>
                  <a:gd name="connsiteX33" fmla="*/ 13804490 w 27785961"/>
                  <a:gd name="connsiteY33" fmla="*/ 12300155 h 20500258"/>
                  <a:gd name="connsiteX34" fmla="*/ 15426813 w 27785961"/>
                  <a:gd name="connsiteY34" fmla="*/ 12300155 h 20500258"/>
                  <a:gd name="connsiteX35" fmla="*/ 15633290 w 27785961"/>
                  <a:gd name="connsiteY35" fmla="*/ 12300155 h 20500258"/>
                  <a:gd name="connsiteX36" fmla="*/ 15633290 w 27785961"/>
                  <a:gd name="connsiteY36" fmla="*/ 13480026 h 20500258"/>
                  <a:gd name="connsiteX37" fmla="*/ 15898761 w 27785961"/>
                  <a:gd name="connsiteY37" fmla="*/ 13480026 h 20500258"/>
                  <a:gd name="connsiteX38" fmla="*/ 16429703 w 27785961"/>
                  <a:gd name="connsiteY38" fmla="*/ 13480026 h 20500258"/>
                  <a:gd name="connsiteX39" fmla="*/ 16429703 w 27785961"/>
                  <a:gd name="connsiteY39" fmla="*/ 13892981 h 20500258"/>
                  <a:gd name="connsiteX40" fmla="*/ 16960645 w 27785961"/>
                  <a:gd name="connsiteY40" fmla="*/ 13892981 h 20500258"/>
                  <a:gd name="connsiteX41" fmla="*/ 16960645 w 27785961"/>
                  <a:gd name="connsiteY41" fmla="*/ 15072852 h 20500258"/>
                  <a:gd name="connsiteX42" fmla="*/ 17550580 w 27785961"/>
                  <a:gd name="connsiteY42" fmla="*/ 15072852 h 20500258"/>
                  <a:gd name="connsiteX43" fmla="*/ 17550580 w 27785961"/>
                  <a:gd name="connsiteY43" fmla="*/ 16134735 h 20500258"/>
                  <a:gd name="connsiteX44" fmla="*/ 18995922 w 27785961"/>
                  <a:gd name="connsiteY44" fmla="*/ 16134735 h 20500258"/>
                  <a:gd name="connsiteX45" fmla="*/ 18995922 w 27785961"/>
                  <a:gd name="connsiteY45" fmla="*/ 17816052 h 20500258"/>
                  <a:gd name="connsiteX46" fmla="*/ 21178684 w 27785961"/>
                  <a:gd name="connsiteY46" fmla="*/ 17816052 h 20500258"/>
                  <a:gd name="connsiteX47" fmla="*/ 21178684 w 27785961"/>
                  <a:gd name="connsiteY47" fmla="*/ 18936929 h 20500258"/>
                  <a:gd name="connsiteX48" fmla="*/ 23803897 w 27785961"/>
                  <a:gd name="connsiteY48" fmla="*/ 18936929 h 20500258"/>
                  <a:gd name="connsiteX49" fmla="*/ 23803897 w 27785961"/>
                  <a:gd name="connsiteY49" fmla="*/ 19231897 h 20500258"/>
                  <a:gd name="connsiteX50" fmla="*/ 24452826 w 27785961"/>
                  <a:gd name="connsiteY50" fmla="*/ 19231897 h 20500258"/>
                  <a:gd name="connsiteX51" fmla="*/ 24452826 w 27785961"/>
                  <a:gd name="connsiteY51" fmla="*/ 19939819 h 20500258"/>
                  <a:gd name="connsiteX52" fmla="*/ 25632697 w 27785961"/>
                  <a:gd name="connsiteY52" fmla="*/ 19939819 h 20500258"/>
                  <a:gd name="connsiteX53" fmla="*/ 25632697 w 27785961"/>
                  <a:gd name="connsiteY53" fmla="*/ 20500258 h 20500258"/>
                  <a:gd name="connsiteX54" fmla="*/ 27785961 w 27785961"/>
                  <a:gd name="connsiteY54" fmla="*/ 20500258 h 20500258"/>
                  <a:gd name="connsiteX0" fmla="*/ 0 w 27785961"/>
                  <a:gd name="connsiteY0" fmla="*/ 0 h 20500258"/>
                  <a:gd name="connsiteX1" fmla="*/ 796413 w 27785961"/>
                  <a:gd name="connsiteY1" fmla="*/ 0 h 20500258"/>
                  <a:gd name="connsiteX2" fmla="*/ 796413 w 27785961"/>
                  <a:gd name="connsiteY2" fmla="*/ 530942 h 20500258"/>
                  <a:gd name="connsiteX3" fmla="*/ 1504335 w 27785961"/>
                  <a:gd name="connsiteY3" fmla="*/ 530942 h 20500258"/>
                  <a:gd name="connsiteX4" fmla="*/ 1504335 w 27785961"/>
                  <a:gd name="connsiteY4" fmla="*/ 1150374 h 20500258"/>
                  <a:gd name="connsiteX5" fmla="*/ 1710813 w 27785961"/>
                  <a:gd name="connsiteY5" fmla="*/ 1150374 h 20500258"/>
                  <a:gd name="connsiteX6" fmla="*/ 1710813 w 27785961"/>
                  <a:gd name="connsiteY6" fmla="*/ 1474839 h 20500258"/>
                  <a:gd name="connsiteX7" fmla="*/ 1799303 w 27785961"/>
                  <a:gd name="connsiteY7" fmla="*/ 1474839 h 20500258"/>
                  <a:gd name="connsiteX8" fmla="*/ 1799303 w 27785961"/>
                  <a:gd name="connsiteY8" fmla="*/ 2064774 h 20500258"/>
                  <a:gd name="connsiteX9" fmla="*/ 3156155 w 27785961"/>
                  <a:gd name="connsiteY9" fmla="*/ 2064774 h 20500258"/>
                  <a:gd name="connsiteX10" fmla="*/ 3156155 w 27785961"/>
                  <a:gd name="connsiteY10" fmla="*/ 3097161 h 20500258"/>
                  <a:gd name="connsiteX11" fmla="*/ 3805084 w 27785961"/>
                  <a:gd name="connsiteY11" fmla="*/ 3097161 h 20500258"/>
                  <a:gd name="connsiteX12" fmla="*/ 3805084 w 27785961"/>
                  <a:gd name="connsiteY12" fmla="*/ 3687097 h 20500258"/>
                  <a:gd name="connsiteX13" fmla="*/ 5279922 w 27785961"/>
                  <a:gd name="connsiteY13" fmla="*/ 3687097 h 20500258"/>
                  <a:gd name="connsiteX14" fmla="*/ 5279922 w 27785961"/>
                  <a:gd name="connsiteY14" fmla="*/ 4778477 h 20500258"/>
                  <a:gd name="connsiteX15" fmla="*/ 6164826 w 27785961"/>
                  <a:gd name="connsiteY15" fmla="*/ 4778477 h 20500258"/>
                  <a:gd name="connsiteX16" fmla="*/ 6164826 w 27785961"/>
                  <a:gd name="connsiteY16" fmla="*/ 5869858 h 20500258"/>
                  <a:gd name="connsiteX17" fmla="*/ 7521677 w 27785961"/>
                  <a:gd name="connsiteY17" fmla="*/ 5869858 h 20500258"/>
                  <a:gd name="connsiteX18" fmla="*/ 7521677 w 27785961"/>
                  <a:gd name="connsiteY18" fmla="*/ 6312310 h 20500258"/>
                  <a:gd name="connsiteX19" fmla="*/ 8082116 w 27785961"/>
                  <a:gd name="connsiteY19" fmla="*/ 6312310 h 20500258"/>
                  <a:gd name="connsiteX20" fmla="*/ 8082116 w 27785961"/>
                  <a:gd name="connsiteY20" fmla="*/ 7462684 h 20500258"/>
                  <a:gd name="connsiteX21" fmla="*/ 9379974 w 27785961"/>
                  <a:gd name="connsiteY21" fmla="*/ 7462684 h 20500258"/>
                  <a:gd name="connsiteX22" fmla="*/ 9379974 w 27785961"/>
                  <a:gd name="connsiteY22" fmla="*/ 8023122 h 20500258"/>
                  <a:gd name="connsiteX23" fmla="*/ 10618838 w 27785961"/>
                  <a:gd name="connsiteY23" fmla="*/ 8023122 h 20500258"/>
                  <a:gd name="connsiteX24" fmla="*/ 10618838 w 27785961"/>
                  <a:gd name="connsiteY24" fmla="*/ 8790039 h 20500258"/>
                  <a:gd name="connsiteX25" fmla="*/ 10785371 w 27785961"/>
                  <a:gd name="connsiteY25" fmla="*/ 8804172 h 20500258"/>
                  <a:gd name="connsiteX26" fmla="*/ 10766321 w 27785961"/>
                  <a:gd name="connsiteY26" fmla="*/ 9320981 h 20500258"/>
                  <a:gd name="connsiteX27" fmla="*/ 10766321 w 27785961"/>
                  <a:gd name="connsiteY27" fmla="*/ 9527458 h 20500258"/>
                  <a:gd name="connsiteX28" fmla="*/ 12565626 w 27785961"/>
                  <a:gd name="connsiteY28" fmla="*/ 9527458 h 20500258"/>
                  <a:gd name="connsiteX29" fmla="*/ 12565626 w 27785961"/>
                  <a:gd name="connsiteY29" fmla="*/ 10146890 h 20500258"/>
                  <a:gd name="connsiteX30" fmla="*/ 13362038 w 27785961"/>
                  <a:gd name="connsiteY30" fmla="*/ 10146890 h 20500258"/>
                  <a:gd name="connsiteX31" fmla="*/ 13362038 w 27785961"/>
                  <a:gd name="connsiteY31" fmla="*/ 11179277 h 20500258"/>
                  <a:gd name="connsiteX32" fmla="*/ 13804490 w 27785961"/>
                  <a:gd name="connsiteY32" fmla="*/ 11179277 h 20500258"/>
                  <a:gd name="connsiteX33" fmla="*/ 13804490 w 27785961"/>
                  <a:gd name="connsiteY33" fmla="*/ 12300155 h 20500258"/>
                  <a:gd name="connsiteX34" fmla="*/ 15426813 w 27785961"/>
                  <a:gd name="connsiteY34" fmla="*/ 12300155 h 20500258"/>
                  <a:gd name="connsiteX35" fmla="*/ 15633290 w 27785961"/>
                  <a:gd name="connsiteY35" fmla="*/ 12300155 h 20500258"/>
                  <a:gd name="connsiteX36" fmla="*/ 15633290 w 27785961"/>
                  <a:gd name="connsiteY36" fmla="*/ 13480026 h 20500258"/>
                  <a:gd name="connsiteX37" fmla="*/ 15898761 w 27785961"/>
                  <a:gd name="connsiteY37" fmla="*/ 13480026 h 20500258"/>
                  <a:gd name="connsiteX38" fmla="*/ 16429703 w 27785961"/>
                  <a:gd name="connsiteY38" fmla="*/ 13480026 h 20500258"/>
                  <a:gd name="connsiteX39" fmla="*/ 16429703 w 27785961"/>
                  <a:gd name="connsiteY39" fmla="*/ 13892981 h 20500258"/>
                  <a:gd name="connsiteX40" fmla="*/ 16960645 w 27785961"/>
                  <a:gd name="connsiteY40" fmla="*/ 13892981 h 20500258"/>
                  <a:gd name="connsiteX41" fmla="*/ 16960645 w 27785961"/>
                  <a:gd name="connsiteY41" fmla="*/ 15072852 h 20500258"/>
                  <a:gd name="connsiteX42" fmla="*/ 17550580 w 27785961"/>
                  <a:gd name="connsiteY42" fmla="*/ 15072852 h 20500258"/>
                  <a:gd name="connsiteX43" fmla="*/ 17550580 w 27785961"/>
                  <a:gd name="connsiteY43" fmla="*/ 16134735 h 20500258"/>
                  <a:gd name="connsiteX44" fmla="*/ 18995922 w 27785961"/>
                  <a:gd name="connsiteY44" fmla="*/ 16134735 h 20500258"/>
                  <a:gd name="connsiteX45" fmla="*/ 18995922 w 27785961"/>
                  <a:gd name="connsiteY45" fmla="*/ 17816052 h 20500258"/>
                  <a:gd name="connsiteX46" fmla="*/ 21178684 w 27785961"/>
                  <a:gd name="connsiteY46" fmla="*/ 17816052 h 20500258"/>
                  <a:gd name="connsiteX47" fmla="*/ 21178684 w 27785961"/>
                  <a:gd name="connsiteY47" fmla="*/ 18936929 h 20500258"/>
                  <a:gd name="connsiteX48" fmla="*/ 23803897 w 27785961"/>
                  <a:gd name="connsiteY48" fmla="*/ 18936929 h 20500258"/>
                  <a:gd name="connsiteX49" fmla="*/ 23803897 w 27785961"/>
                  <a:gd name="connsiteY49" fmla="*/ 19231897 h 20500258"/>
                  <a:gd name="connsiteX50" fmla="*/ 24452826 w 27785961"/>
                  <a:gd name="connsiteY50" fmla="*/ 19231897 h 20500258"/>
                  <a:gd name="connsiteX51" fmla="*/ 24452826 w 27785961"/>
                  <a:gd name="connsiteY51" fmla="*/ 19939819 h 20500258"/>
                  <a:gd name="connsiteX52" fmla="*/ 25632697 w 27785961"/>
                  <a:gd name="connsiteY52" fmla="*/ 19939819 h 20500258"/>
                  <a:gd name="connsiteX53" fmla="*/ 25632697 w 27785961"/>
                  <a:gd name="connsiteY53" fmla="*/ 20500258 h 20500258"/>
                  <a:gd name="connsiteX54" fmla="*/ 27785961 w 27785961"/>
                  <a:gd name="connsiteY54" fmla="*/ 20500258 h 20500258"/>
                  <a:gd name="connsiteX0" fmla="*/ 0 w 27785961"/>
                  <a:gd name="connsiteY0" fmla="*/ 0 h 20500258"/>
                  <a:gd name="connsiteX1" fmla="*/ 796413 w 27785961"/>
                  <a:gd name="connsiteY1" fmla="*/ 0 h 20500258"/>
                  <a:gd name="connsiteX2" fmla="*/ 796413 w 27785961"/>
                  <a:gd name="connsiteY2" fmla="*/ 530942 h 20500258"/>
                  <a:gd name="connsiteX3" fmla="*/ 1504335 w 27785961"/>
                  <a:gd name="connsiteY3" fmla="*/ 530942 h 20500258"/>
                  <a:gd name="connsiteX4" fmla="*/ 1504335 w 27785961"/>
                  <a:gd name="connsiteY4" fmla="*/ 1150374 h 20500258"/>
                  <a:gd name="connsiteX5" fmla="*/ 1710813 w 27785961"/>
                  <a:gd name="connsiteY5" fmla="*/ 1150374 h 20500258"/>
                  <a:gd name="connsiteX6" fmla="*/ 1710813 w 27785961"/>
                  <a:gd name="connsiteY6" fmla="*/ 1474839 h 20500258"/>
                  <a:gd name="connsiteX7" fmla="*/ 1799303 w 27785961"/>
                  <a:gd name="connsiteY7" fmla="*/ 1474839 h 20500258"/>
                  <a:gd name="connsiteX8" fmla="*/ 1799303 w 27785961"/>
                  <a:gd name="connsiteY8" fmla="*/ 2064774 h 20500258"/>
                  <a:gd name="connsiteX9" fmla="*/ 3156155 w 27785961"/>
                  <a:gd name="connsiteY9" fmla="*/ 2064774 h 20500258"/>
                  <a:gd name="connsiteX10" fmla="*/ 3156155 w 27785961"/>
                  <a:gd name="connsiteY10" fmla="*/ 3097161 h 20500258"/>
                  <a:gd name="connsiteX11" fmla="*/ 3805084 w 27785961"/>
                  <a:gd name="connsiteY11" fmla="*/ 3097161 h 20500258"/>
                  <a:gd name="connsiteX12" fmla="*/ 3805084 w 27785961"/>
                  <a:gd name="connsiteY12" fmla="*/ 3687097 h 20500258"/>
                  <a:gd name="connsiteX13" fmla="*/ 5279922 w 27785961"/>
                  <a:gd name="connsiteY13" fmla="*/ 3687097 h 20500258"/>
                  <a:gd name="connsiteX14" fmla="*/ 5279922 w 27785961"/>
                  <a:gd name="connsiteY14" fmla="*/ 4778477 h 20500258"/>
                  <a:gd name="connsiteX15" fmla="*/ 6164826 w 27785961"/>
                  <a:gd name="connsiteY15" fmla="*/ 4778477 h 20500258"/>
                  <a:gd name="connsiteX16" fmla="*/ 6164826 w 27785961"/>
                  <a:gd name="connsiteY16" fmla="*/ 5869858 h 20500258"/>
                  <a:gd name="connsiteX17" fmla="*/ 7521677 w 27785961"/>
                  <a:gd name="connsiteY17" fmla="*/ 5869858 h 20500258"/>
                  <a:gd name="connsiteX18" fmla="*/ 7521677 w 27785961"/>
                  <a:gd name="connsiteY18" fmla="*/ 6312310 h 20500258"/>
                  <a:gd name="connsiteX19" fmla="*/ 8082116 w 27785961"/>
                  <a:gd name="connsiteY19" fmla="*/ 6312310 h 20500258"/>
                  <a:gd name="connsiteX20" fmla="*/ 8082116 w 27785961"/>
                  <a:gd name="connsiteY20" fmla="*/ 7462684 h 20500258"/>
                  <a:gd name="connsiteX21" fmla="*/ 9379974 w 27785961"/>
                  <a:gd name="connsiteY21" fmla="*/ 7462684 h 20500258"/>
                  <a:gd name="connsiteX22" fmla="*/ 9379974 w 27785961"/>
                  <a:gd name="connsiteY22" fmla="*/ 8023122 h 20500258"/>
                  <a:gd name="connsiteX23" fmla="*/ 10618838 w 27785961"/>
                  <a:gd name="connsiteY23" fmla="*/ 8023122 h 20500258"/>
                  <a:gd name="connsiteX24" fmla="*/ 10618838 w 27785961"/>
                  <a:gd name="connsiteY24" fmla="*/ 8818614 h 20500258"/>
                  <a:gd name="connsiteX25" fmla="*/ 10785371 w 27785961"/>
                  <a:gd name="connsiteY25" fmla="*/ 8804172 h 20500258"/>
                  <a:gd name="connsiteX26" fmla="*/ 10766321 w 27785961"/>
                  <a:gd name="connsiteY26" fmla="*/ 9320981 h 20500258"/>
                  <a:gd name="connsiteX27" fmla="*/ 10766321 w 27785961"/>
                  <a:gd name="connsiteY27" fmla="*/ 9527458 h 20500258"/>
                  <a:gd name="connsiteX28" fmla="*/ 12565626 w 27785961"/>
                  <a:gd name="connsiteY28" fmla="*/ 9527458 h 20500258"/>
                  <a:gd name="connsiteX29" fmla="*/ 12565626 w 27785961"/>
                  <a:gd name="connsiteY29" fmla="*/ 10146890 h 20500258"/>
                  <a:gd name="connsiteX30" fmla="*/ 13362038 w 27785961"/>
                  <a:gd name="connsiteY30" fmla="*/ 10146890 h 20500258"/>
                  <a:gd name="connsiteX31" fmla="*/ 13362038 w 27785961"/>
                  <a:gd name="connsiteY31" fmla="*/ 11179277 h 20500258"/>
                  <a:gd name="connsiteX32" fmla="*/ 13804490 w 27785961"/>
                  <a:gd name="connsiteY32" fmla="*/ 11179277 h 20500258"/>
                  <a:gd name="connsiteX33" fmla="*/ 13804490 w 27785961"/>
                  <a:gd name="connsiteY33" fmla="*/ 12300155 h 20500258"/>
                  <a:gd name="connsiteX34" fmla="*/ 15426813 w 27785961"/>
                  <a:gd name="connsiteY34" fmla="*/ 12300155 h 20500258"/>
                  <a:gd name="connsiteX35" fmla="*/ 15633290 w 27785961"/>
                  <a:gd name="connsiteY35" fmla="*/ 12300155 h 20500258"/>
                  <a:gd name="connsiteX36" fmla="*/ 15633290 w 27785961"/>
                  <a:gd name="connsiteY36" fmla="*/ 13480026 h 20500258"/>
                  <a:gd name="connsiteX37" fmla="*/ 15898761 w 27785961"/>
                  <a:gd name="connsiteY37" fmla="*/ 13480026 h 20500258"/>
                  <a:gd name="connsiteX38" fmla="*/ 16429703 w 27785961"/>
                  <a:gd name="connsiteY38" fmla="*/ 13480026 h 20500258"/>
                  <a:gd name="connsiteX39" fmla="*/ 16429703 w 27785961"/>
                  <a:gd name="connsiteY39" fmla="*/ 13892981 h 20500258"/>
                  <a:gd name="connsiteX40" fmla="*/ 16960645 w 27785961"/>
                  <a:gd name="connsiteY40" fmla="*/ 13892981 h 20500258"/>
                  <a:gd name="connsiteX41" fmla="*/ 16960645 w 27785961"/>
                  <a:gd name="connsiteY41" fmla="*/ 15072852 h 20500258"/>
                  <a:gd name="connsiteX42" fmla="*/ 17550580 w 27785961"/>
                  <a:gd name="connsiteY42" fmla="*/ 15072852 h 20500258"/>
                  <a:gd name="connsiteX43" fmla="*/ 17550580 w 27785961"/>
                  <a:gd name="connsiteY43" fmla="*/ 16134735 h 20500258"/>
                  <a:gd name="connsiteX44" fmla="*/ 18995922 w 27785961"/>
                  <a:gd name="connsiteY44" fmla="*/ 16134735 h 20500258"/>
                  <a:gd name="connsiteX45" fmla="*/ 18995922 w 27785961"/>
                  <a:gd name="connsiteY45" fmla="*/ 17816052 h 20500258"/>
                  <a:gd name="connsiteX46" fmla="*/ 21178684 w 27785961"/>
                  <a:gd name="connsiteY46" fmla="*/ 17816052 h 20500258"/>
                  <a:gd name="connsiteX47" fmla="*/ 21178684 w 27785961"/>
                  <a:gd name="connsiteY47" fmla="*/ 18936929 h 20500258"/>
                  <a:gd name="connsiteX48" fmla="*/ 23803897 w 27785961"/>
                  <a:gd name="connsiteY48" fmla="*/ 18936929 h 20500258"/>
                  <a:gd name="connsiteX49" fmla="*/ 23803897 w 27785961"/>
                  <a:gd name="connsiteY49" fmla="*/ 19231897 h 20500258"/>
                  <a:gd name="connsiteX50" fmla="*/ 24452826 w 27785961"/>
                  <a:gd name="connsiteY50" fmla="*/ 19231897 h 20500258"/>
                  <a:gd name="connsiteX51" fmla="*/ 24452826 w 27785961"/>
                  <a:gd name="connsiteY51" fmla="*/ 19939819 h 20500258"/>
                  <a:gd name="connsiteX52" fmla="*/ 25632697 w 27785961"/>
                  <a:gd name="connsiteY52" fmla="*/ 19939819 h 20500258"/>
                  <a:gd name="connsiteX53" fmla="*/ 25632697 w 27785961"/>
                  <a:gd name="connsiteY53" fmla="*/ 20500258 h 20500258"/>
                  <a:gd name="connsiteX54" fmla="*/ 27785961 w 27785961"/>
                  <a:gd name="connsiteY54" fmla="*/ 20500258 h 2050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7785961" h="20500258">
                    <a:moveTo>
                      <a:pt x="0" y="0"/>
                    </a:moveTo>
                    <a:lnTo>
                      <a:pt x="796413" y="0"/>
                    </a:lnTo>
                    <a:lnTo>
                      <a:pt x="796413" y="530942"/>
                    </a:lnTo>
                    <a:lnTo>
                      <a:pt x="1504335" y="530942"/>
                    </a:lnTo>
                    <a:lnTo>
                      <a:pt x="1504335" y="1150374"/>
                    </a:lnTo>
                    <a:lnTo>
                      <a:pt x="1710813" y="1150374"/>
                    </a:lnTo>
                    <a:lnTo>
                      <a:pt x="1710813" y="1474839"/>
                    </a:lnTo>
                    <a:lnTo>
                      <a:pt x="1799303" y="1474839"/>
                    </a:lnTo>
                    <a:lnTo>
                      <a:pt x="1799303" y="2064774"/>
                    </a:lnTo>
                    <a:lnTo>
                      <a:pt x="3156155" y="2064774"/>
                    </a:lnTo>
                    <a:lnTo>
                      <a:pt x="3156155" y="3097161"/>
                    </a:lnTo>
                    <a:lnTo>
                      <a:pt x="3805084" y="3097161"/>
                    </a:lnTo>
                    <a:lnTo>
                      <a:pt x="3805084" y="3687097"/>
                    </a:lnTo>
                    <a:lnTo>
                      <a:pt x="5279922" y="3687097"/>
                    </a:lnTo>
                    <a:lnTo>
                      <a:pt x="5279922" y="4778477"/>
                    </a:lnTo>
                    <a:lnTo>
                      <a:pt x="6164826" y="4778477"/>
                    </a:lnTo>
                    <a:lnTo>
                      <a:pt x="6164826" y="5869858"/>
                    </a:lnTo>
                    <a:lnTo>
                      <a:pt x="7521677" y="5869858"/>
                    </a:lnTo>
                    <a:lnTo>
                      <a:pt x="7521677" y="6312310"/>
                    </a:lnTo>
                    <a:lnTo>
                      <a:pt x="8082116" y="6312310"/>
                    </a:lnTo>
                    <a:lnTo>
                      <a:pt x="8082116" y="7462684"/>
                    </a:lnTo>
                    <a:lnTo>
                      <a:pt x="9379974" y="7462684"/>
                    </a:lnTo>
                    <a:lnTo>
                      <a:pt x="9379974" y="8023122"/>
                    </a:lnTo>
                    <a:lnTo>
                      <a:pt x="10618838" y="8023122"/>
                    </a:lnTo>
                    <a:lnTo>
                      <a:pt x="10618838" y="8818614"/>
                    </a:lnTo>
                    <a:lnTo>
                      <a:pt x="10785371" y="8804172"/>
                    </a:lnTo>
                    <a:lnTo>
                      <a:pt x="10766321" y="9320981"/>
                    </a:lnTo>
                    <a:lnTo>
                      <a:pt x="10766321" y="9527458"/>
                    </a:lnTo>
                    <a:lnTo>
                      <a:pt x="12565626" y="9527458"/>
                    </a:lnTo>
                    <a:lnTo>
                      <a:pt x="12565626" y="10146890"/>
                    </a:lnTo>
                    <a:lnTo>
                      <a:pt x="13362038" y="10146890"/>
                    </a:lnTo>
                    <a:lnTo>
                      <a:pt x="13362038" y="11179277"/>
                    </a:lnTo>
                    <a:lnTo>
                      <a:pt x="13804490" y="11179277"/>
                    </a:lnTo>
                    <a:lnTo>
                      <a:pt x="13804490" y="12300155"/>
                    </a:lnTo>
                    <a:lnTo>
                      <a:pt x="15426813" y="12300155"/>
                    </a:lnTo>
                    <a:lnTo>
                      <a:pt x="15633290" y="12300155"/>
                    </a:lnTo>
                    <a:lnTo>
                      <a:pt x="15633290" y="13480026"/>
                    </a:lnTo>
                    <a:lnTo>
                      <a:pt x="15898761" y="13480026"/>
                    </a:lnTo>
                    <a:lnTo>
                      <a:pt x="16429703" y="13480026"/>
                    </a:lnTo>
                    <a:lnTo>
                      <a:pt x="16429703" y="13892981"/>
                    </a:lnTo>
                    <a:lnTo>
                      <a:pt x="16960645" y="13892981"/>
                    </a:lnTo>
                    <a:lnTo>
                      <a:pt x="16960645" y="15072852"/>
                    </a:lnTo>
                    <a:lnTo>
                      <a:pt x="17550580" y="15072852"/>
                    </a:lnTo>
                    <a:lnTo>
                      <a:pt x="17550580" y="16134735"/>
                    </a:lnTo>
                    <a:lnTo>
                      <a:pt x="18995922" y="16134735"/>
                    </a:lnTo>
                    <a:lnTo>
                      <a:pt x="18995922" y="17816052"/>
                    </a:lnTo>
                    <a:lnTo>
                      <a:pt x="21178684" y="17816052"/>
                    </a:lnTo>
                    <a:lnTo>
                      <a:pt x="21178684" y="18936929"/>
                    </a:lnTo>
                    <a:lnTo>
                      <a:pt x="23803897" y="18936929"/>
                    </a:lnTo>
                    <a:lnTo>
                      <a:pt x="23803897" y="19231897"/>
                    </a:lnTo>
                    <a:lnTo>
                      <a:pt x="24452826" y="19231897"/>
                    </a:lnTo>
                    <a:lnTo>
                      <a:pt x="24452826" y="19939819"/>
                    </a:lnTo>
                    <a:lnTo>
                      <a:pt x="25632697" y="19939819"/>
                    </a:lnTo>
                    <a:lnTo>
                      <a:pt x="25632697" y="20500258"/>
                    </a:lnTo>
                    <a:lnTo>
                      <a:pt x="27785961" y="20500258"/>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sp>
            <p:nvSpPr>
              <p:cNvPr id="305" name="Shape2_20241210_154802">
                <a:extLst>
                  <a:ext uri="{FF2B5EF4-FFF2-40B4-BE49-F238E27FC236}">
                    <a16:creationId xmlns:a16="http://schemas.microsoft.com/office/drawing/2014/main" id="{B9FCF84F-CA53-CE0C-C1C9-59364899DB15}"/>
                  </a:ext>
                </a:extLst>
              </p:cNvPr>
              <p:cNvSpPr/>
              <p:nvPr/>
            </p:nvSpPr>
            <p:spPr>
              <a:xfrm>
                <a:off x="-22417548" y="-16193729"/>
                <a:ext cx="23479432" cy="17078632"/>
              </a:xfrm>
              <a:custGeom>
                <a:avLst/>
                <a:gdLst>
                  <a:gd name="connsiteX0" fmla="*/ 0 w 23833393"/>
                  <a:gd name="connsiteY0" fmla="*/ 0 h 17078632"/>
                  <a:gd name="connsiteX1" fmla="*/ 825909 w 23833393"/>
                  <a:gd name="connsiteY1" fmla="*/ 0 h 17078632"/>
                  <a:gd name="connsiteX2" fmla="*/ 825909 w 23833393"/>
                  <a:gd name="connsiteY2" fmla="*/ 1209368 h 17078632"/>
                  <a:gd name="connsiteX3" fmla="*/ 1828800 w 23833393"/>
                  <a:gd name="connsiteY3" fmla="*/ 1209368 h 17078632"/>
                  <a:gd name="connsiteX4" fmla="*/ 1828800 w 23833393"/>
                  <a:gd name="connsiteY4" fmla="*/ 1858297 h 17078632"/>
                  <a:gd name="connsiteX5" fmla="*/ 2949677 w 23833393"/>
                  <a:gd name="connsiteY5" fmla="*/ 1858297 h 17078632"/>
                  <a:gd name="connsiteX6" fmla="*/ 2949677 w 23833393"/>
                  <a:gd name="connsiteY6" fmla="*/ 2300748 h 17078632"/>
                  <a:gd name="connsiteX7" fmla="*/ 4188542 w 23833393"/>
                  <a:gd name="connsiteY7" fmla="*/ 2300748 h 17078632"/>
                  <a:gd name="connsiteX8" fmla="*/ 4188542 w 23833393"/>
                  <a:gd name="connsiteY8" fmla="*/ 2949677 h 17078632"/>
                  <a:gd name="connsiteX9" fmla="*/ 4454013 w 23833393"/>
                  <a:gd name="connsiteY9" fmla="*/ 2949677 h 17078632"/>
                  <a:gd name="connsiteX10" fmla="*/ 4454013 w 23833393"/>
                  <a:gd name="connsiteY10" fmla="*/ 3923071 h 17078632"/>
                  <a:gd name="connsiteX11" fmla="*/ 5191432 w 23833393"/>
                  <a:gd name="connsiteY11" fmla="*/ 3923071 h 17078632"/>
                  <a:gd name="connsiteX12" fmla="*/ 5191432 w 23833393"/>
                  <a:gd name="connsiteY12" fmla="*/ 4483510 h 17078632"/>
                  <a:gd name="connsiteX13" fmla="*/ 6990735 w 23833393"/>
                  <a:gd name="connsiteY13" fmla="*/ 4483510 h 17078632"/>
                  <a:gd name="connsiteX14" fmla="*/ 6990735 w 23833393"/>
                  <a:gd name="connsiteY14" fmla="*/ 5840361 h 17078632"/>
                  <a:gd name="connsiteX15" fmla="*/ 8495071 w 23833393"/>
                  <a:gd name="connsiteY15" fmla="*/ 5840361 h 17078632"/>
                  <a:gd name="connsiteX16" fmla="*/ 8495071 w 23833393"/>
                  <a:gd name="connsiteY16" fmla="*/ 6341806 h 17078632"/>
                  <a:gd name="connsiteX17" fmla="*/ 9763432 w 23833393"/>
                  <a:gd name="connsiteY17" fmla="*/ 6341806 h 17078632"/>
                  <a:gd name="connsiteX18" fmla="*/ 9763432 w 23833393"/>
                  <a:gd name="connsiteY18" fmla="*/ 7020232 h 17078632"/>
                  <a:gd name="connsiteX19" fmla="*/ 11061290 w 23833393"/>
                  <a:gd name="connsiteY19" fmla="*/ 7020232 h 17078632"/>
                  <a:gd name="connsiteX20" fmla="*/ 11061290 w 23833393"/>
                  <a:gd name="connsiteY20" fmla="*/ 7433187 h 17078632"/>
                  <a:gd name="connsiteX21" fmla="*/ 11415251 w 23833393"/>
                  <a:gd name="connsiteY21" fmla="*/ 7433187 h 17078632"/>
                  <a:gd name="connsiteX22" fmla="*/ 11415251 w 23833393"/>
                  <a:gd name="connsiteY22" fmla="*/ 8554064 h 17078632"/>
                  <a:gd name="connsiteX23" fmla="*/ 12359148 w 23833393"/>
                  <a:gd name="connsiteY23" fmla="*/ 8554064 h 17078632"/>
                  <a:gd name="connsiteX24" fmla="*/ 12359148 w 23833393"/>
                  <a:gd name="connsiteY24" fmla="*/ 9409471 h 17078632"/>
                  <a:gd name="connsiteX25" fmla="*/ 12772103 w 23833393"/>
                  <a:gd name="connsiteY25" fmla="*/ 9409471 h 17078632"/>
                  <a:gd name="connsiteX26" fmla="*/ 12772103 w 23833393"/>
                  <a:gd name="connsiteY26" fmla="*/ 9733935 h 17078632"/>
                  <a:gd name="connsiteX27" fmla="*/ 12919587 w 23833393"/>
                  <a:gd name="connsiteY27" fmla="*/ 9733935 h 17078632"/>
                  <a:gd name="connsiteX28" fmla="*/ 12919587 w 23833393"/>
                  <a:gd name="connsiteY28" fmla="*/ 10854813 h 17078632"/>
                  <a:gd name="connsiteX29" fmla="*/ 13155561 w 23833393"/>
                  <a:gd name="connsiteY29" fmla="*/ 10854813 h 17078632"/>
                  <a:gd name="connsiteX30" fmla="*/ 13155561 w 23833393"/>
                  <a:gd name="connsiteY30" fmla="*/ 12595123 h 17078632"/>
                  <a:gd name="connsiteX31" fmla="*/ 15426813 w 23833393"/>
                  <a:gd name="connsiteY31" fmla="*/ 12595123 h 17078632"/>
                  <a:gd name="connsiteX32" fmla="*/ 15426813 w 23833393"/>
                  <a:gd name="connsiteY32" fmla="*/ 13362039 h 17078632"/>
                  <a:gd name="connsiteX33" fmla="*/ 16341213 w 23833393"/>
                  <a:gd name="connsiteY33" fmla="*/ 13362039 h 17078632"/>
                  <a:gd name="connsiteX34" fmla="*/ 16341213 w 23833393"/>
                  <a:gd name="connsiteY34" fmla="*/ 13833987 h 17078632"/>
                  <a:gd name="connsiteX35" fmla="*/ 17904542 w 23833393"/>
                  <a:gd name="connsiteY35" fmla="*/ 13833987 h 17078632"/>
                  <a:gd name="connsiteX36" fmla="*/ 17904542 w 23833393"/>
                  <a:gd name="connsiteY36" fmla="*/ 14453419 h 17078632"/>
                  <a:gd name="connsiteX37" fmla="*/ 18022529 w 23833393"/>
                  <a:gd name="connsiteY37" fmla="*/ 14335432 h 17078632"/>
                  <a:gd name="connsiteX38" fmla="*/ 18022529 w 23833393"/>
                  <a:gd name="connsiteY38" fmla="*/ 14718890 h 17078632"/>
                  <a:gd name="connsiteX39" fmla="*/ 18288000 w 23833393"/>
                  <a:gd name="connsiteY39" fmla="*/ 14718890 h 17078632"/>
                  <a:gd name="connsiteX40" fmla="*/ 18288000 w 23833393"/>
                  <a:gd name="connsiteY40" fmla="*/ 15043355 h 17078632"/>
                  <a:gd name="connsiteX41" fmla="*/ 20529754 w 23833393"/>
                  <a:gd name="connsiteY41" fmla="*/ 15043355 h 17078632"/>
                  <a:gd name="connsiteX42" fmla="*/ 20529754 w 23833393"/>
                  <a:gd name="connsiteY42" fmla="*/ 15544800 h 17078632"/>
                  <a:gd name="connsiteX43" fmla="*/ 22063587 w 23833393"/>
                  <a:gd name="connsiteY43" fmla="*/ 15544800 h 17078632"/>
                  <a:gd name="connsiteX44" fmla="*/ 22063587 w 23833393"/>
                  <a:gd name="connsiteY44" fmla="*/ 16164232 h 17078632"/>
                  <a:gd name="connsiteX45" fmla="*/ 22535535 w 23833393"/>
                  <a:gd name="connsiteY45" fmla="*/ 16164232 h 17078632"/>
                  <a:gd name="connsiteX46" fmla="*/ 22535535 w 23833393"/>
                  <a:gd name="connsiteY46" fmla="*/ 16547690 h 17078632"/>
                  <a:gd name="connsiteX47" fmla="*/ 23479432 w 23833393"/>
                  <a:gd name="connsiteY47" fmla="*/ 16547690 h 17078632"/>
                  <a:gd name="connsiteX48" fmla="*/ 23479432 w 23833393"/>
                  <a:gd name="connsiteY48" fmla="*/ 17078632 h 17078632"/>
                  <a:gd name="connsiteX49" fmla="*/ 23833393 w 23833393"/>
                  <a:gd name="connsiteY49" fmla="*/ 17078632 h 17078632"/>
                  <a:gd name="connsiteX0" fmla="*/ 0 w 23479432"/>
                  <a:gd name="connsiteY0" fmla="*/ 0 h 17078632"/>
                  <a:gd name="connsiteX1" fmla="*/ 825909 w 23479432"/>
                  <a:gd name="connsiteY1" fmla="*/ 0 h 17078632"/>
                  <a:gd name="connsiteX2" fmla="*/ 825909 w 23479432"/>
                  <a:gd name="connsiteY2" fmla="*/ 1209368 h 17078632"/>
                  <a:gd name="connsiteX3" fmla="*/ 1828800 w 23479432"/>
                  <a:gd name="connsiteY3" fmla="*/ 1209368 h 17078632"/>
                  <a:gd name="connsiteX4" fmla="*/ 1828800 w 23479432"/>
                  <a:gd name="connsiteY4" fmla="*/ 1858297 h 17078632"/>
                  <a:gd name="connsiteX5" fmla="*/ 2949677 w 23479432"/>
                  <a:gd name="connsiteY5" fmla="*/ 1858297 h 17078632"/>
                  <a:gd name="connsiteX6" fmla="*/ 2949677 w 23479432"/>
                  <a:gd name="connsiteY6" fmla="*/ 2300748 h 17078632"/>
                  <a:gd name="connsiteX7" fmla="*/ 4188542 w 23479432"/>
                  <a:gd name="connsiteY7" fmla="*/ 2300748 h 17078632"/>
                  <a:gd name="connsiteX8" fmla="*/ 4188542 w 23479432"/>
                  <a:gd name="connsiteY8" fmla="*/ 2949677 h 17078632"/>
                  <a:gd name="connsiteX9" fmla="*/ 4454013 w 23479432"/>
                  <a:gd name="connsiteY9" fmla="*/ 2949677 h 17078632"/>
                  <a:gd name="connsiteX10" fmla="*/ 4454013 w 23479432"/>
                  <a:gd name="connsiteY10" fmla="*/ 3923071 h 17078632"/>
                  <a:gd name="connsiteX11" fmla="*/ 5191432 w 23479432"/>
                  <a:gd name="connsiteY11" fmla="*/ 3923071 h 17078632"/>
                  <a:gd name="connsiteX12" fmla="*/ 5191432 w 23479432"/>
                  <a:gd name="connsiteY12" fmla="*/ 4483510 h 17078632"/>
                  <a:gd name="connsiteX13" fmla="*/ 6990735 w 23479432"/>
                  <a:gd name="connsiteY13" fmla="*/ 4483510 h 17078632"/>
                  <a:gd name="connsiteX14" fmla="*/ 6990735 w 23479432"/>
                  <a:gd name="connsiteY14" fmla="*/ 5840361 h 17078632"/>
                  <a:gd name="connsiteX15" fmla="*/ 8495071 w 23479432"/>
                  <a:gd name="connsiteY15" fmla="*/ 5840361 h 17078632"/>
                  <a:gd name="connsiteX16" fmla="*/ 8495071 w 23479432"/>
                  <a:gd name="connsiteY16" fmla="*/ 6341806 h 17078632"/>
                  <a:gd name="connsiteX17" fmla="*/ 9763432 w 23479432"/>
                  <a:gd name="connsiteY17" fmla="*/ 6341806 h 17078632"/>
                  <a:gd name="connsiteX18" fmla="*/ 9763432 w 23479432"/>
                  <a:gd name="connsiteY18" fmla="*/ 7020232 h 17078632"/>
                  <a:gd name="connsiteX19" fmla="*/ 11061290 w 23479432"/>
                  <a:gd name="connsiteY19" fmla="*/ 7020232 h 17078632"/>
                  <a:gd name="connsiteX20" fmla="*/ 11061290 w 23479432"/>
                  <a:gd name="connsiteY20" fmla="*/ 7433187 h 17078632"/>
                  <a:gd name="connsiteX21" fmla="*/ 11415251 w 23479432"/>
                  <a:gd name="connsiteY21" fmla="*/ 7433187 h 17078632"/>
                  <a:gd name="connsiteX22" fmla="*/ 11415251 w 23479432"/>
                  <a:gd name="connsiteY22" fmla="*/ 8554064 h 17078632"/>
                  <a:gd name="connsiteX23" fmla="*/ 12359148 w 23479432"/>
                  <a:gd name="connsiteY23" fmla="*/ 8554064 h 17078632"/>
                  <a:gd name="connsiteX24" fmla="*/ 12359148 w 23479432"/>
                  <a:gd name="connsiteY24" fmla="*/ 9409471 h 17078632"/>
                  <a:gd name="connsiteX25" fmla="*/ 12772103 w 23479432"/>
                  <a:gd name="connsiteY25" fmla="*/ 9409471 h 17078632"/>
                  <a:gd name="connsiteX26" fmla="*/ 12772103 w 23479432"/>
                  <a:gd name="connsiteY26" fmla="*/ 9733935 h 17078632"/>
                  <a:gd name="connsiteX27" fmla="*/ 12919587 w 23479432"/>
                  <a:gd name="connsiteY27" fmla="*/ 9733935 h 17078632"/>
                  <a:gd name="connsiteX28" fmla="*/ 12919587 w 23479432"/>
                  <a:gd name="connsiteY28" fmla="*/ 10854813 h 17078632"/>
                  <a:gd name="connsiteX29" fmla="*/ 13155561 w 23479432"/>
                  <a:gd name="connsiteY29" fmla="*/ 10854813 h 17078632"/>
                  <a:gd name="connsiteX30" fmla="*/ 13155561 w 23479432"/>
                  <a:gd name="connsiteY30" fmla="*/ 12595123 h 17078632"/>
                  <a:gd name="connsiteX31" fmla="*/ 15426813 w 23479432"/>
                  <a:gd name="connsiteY31" fmla="*/ 12595123 h 17078632"/>
                  <a:gd name="connsiteX32" fmla="*/ 15426813 w 23479432"/>
                  <a:gd name="connsiteY32" fmla="*/ 13362039 h 17078632"/>
                  <a:gd name="connsiteX33" fmla="*/ 16341213 w 23479432"/>
                  <a:gd name="connsiteY33" fmla="*/ 13362039 h 17078632"/>
                  <a:gd name="connsiteX34" fmla="*/ 16341213 w 23479432"/>
                  <a:gd name="connsiteY34" fmla="*/ 13833987 h 17078632"/>
                  <a:gd name="connsiteX35" fmla="*/ 17904542 w 23479432"/>
                  <a:gd name="connsiteY35" fmla="*/ 13833987 h 17078632"/>
                  <a:gd name="connsiteX36" fmla="*/ 17904542 w 23479432"/>
                  <a:gd name="connsiteY36" fmla="*/ 14453419 h 17078632"/>
                  <a:gd name="connsiteX37" fmla="*/ 18022529 w 23479432"/>
                  <a:gd name="connsiteY37" fmla="*/ 14335432 h 17078632"/>
                  <a:gd name="connsiteX38" fmla="*/ 18022529 w 23479432"/>
                  <a:gd name="connsiteY38" fmla="*/ 14718890 h 17078632"/>
                  <a:gd name="connsiteX39" fmla="*/ 18288000 w 23479432"/>
                  <a:gd name="connsiteY39" fmla="*/ 14718890 h 17078632"/>
                  <a:gd name="connsiteX40" fmla="*/ 18288000 w 23479432"/>
                  <a:gd name="connsiteY40" fmla="*/ 15043355 h 17078632"/>
                  <a:gd name="connsiteX41" fmla="*/ 20529754 w 23479432"/>
                  <a:gd name="connsiteY41" fmla="*/ 15043355 h 17078632"/>
                  <a:gd name="connsiteX42" fmla="*/ 20529754 w 23479432"/>
                  <a:gd name="connsiteY42" fmla="*/ 15544800 h 17078632"/>
                  <a:gd name="connsiteX43" fmla="*/ 22063587 w 23479432"/>
                  <a:gd name="connsiteY43" fmla="*/ 15544800 h 17078632"/>
                  <a:gd name="connsiteX44" fmla="*/ 22063587 w 23479432"/>
                  <a:gd name="connsiteY44" fmla="*/ 16164232 h 17078632"/>
                  <a:gd name="connsiteX45" fmla="*/ 22535535 w 23479432"/>
                  <a:gd name="connsiteY45" fmla="*/ 16164232 h 17078632"/>
                  <a:gd name="connsiteX46" fmla="*/ 22535535 w 23479432"/>
                  <a:gd name="connsiteY46" fmla="*/ 16547690 h 17078632"/>
                  <a:gd name="connsiteX47" fmla="*/ 23479432 w 23479432"/>
                  <a:gd name="connsiteY47" fmla="*/ 16547690 h 17078632"/>
                  <a:gd name="connsiteX48" fmla="*/ 23479432 w 23479432"/>
                  <a:gd name="connsiteY48" fmla="*/ 17078632 h 17078632"/>
                  <a:gd name="connsiteX0" fmla="*/ 0 w 23479432"/>
                  <a:gd name="connsiteY0" fmla="*/ 0 h 17078632"/>
                  <a:gd name="connsiteX1" fmla="*/ 825909 w 23479432"/>
                  <a:gd name="connsiteY1" fmla="*/ 0 h 17078632"/>
                  <a:gd name="connsiteX2" fmla="*/ 825909 w 23479432"/>
                  <a:gd name="connsiteY2" fmla="*/ 1209368 h 17078632"/>
                  <a:gd name="connsiteX3" fmla="*/ 1828800 w 23479432"/>
                  <a:gd name="connsiteY3" fmla="*/ 1209368 h 17078632"/>
                  <a:gd name="connsiteX4" fmla="*/ 1828800 w 23479432"/>
                  <a:gd name="connsiteY4" fmla="*/ 1858297 h 17078632"/>
                  <a:gd name="connsiteX5" fmla="*/ 2949677 w 23479432"/>
                  <a:gd name="connsiteY5" fmla="*/ 1858297 h 17078632"/>
                  <a:gd name="connsiteX6" fmla="*/ 2949677 w 23479432"/>
                  <a:gd name="connsiteY6" fmla="*/ 2300748 h 17078632"/>
                  <a:gd name="connsiteX7" fmla="*/ 4188542 w 23479432"/>
                  <a:gd name="connsiteY7" fmla="*/ 2300748 h 17078632"/>
                  <a:gd name="connsiteX8" fmla="*/ 4188542 w 23479432"/>
                  <a:gd name="connsiteY8" fmla="*/ 2949677 h 17078632"/>
                  <a:gd name="connsiteX9" fmla="*/ 4454013 w 23479432"/>
                  <a:gd name="connsiteY9" fmla="*/ 2949677 h 17078632"/>
                  <a:gd name="connsiteX10" fmla="*/ 4454013 w 23479432"/>
                  <a:gd name="connsiteY10" fmla="*/ 3923071 h 17078632"/>
                  <a:gd name="connsiteX11" fmla="*/ 5191432 w 23479432"/>
                  <a:gd name="connsiteY11" fmla="*/ 3923071 h 17078632"/>
                  <a:gd name="connsiteX12" fmla="*/ 5191432 w 23479432"/>
                  <a:gd name="connsiteY12" fmla="*/ 4483510 h 17078632"/>
                  <a:gd name="connsiteX13" fmla="*/ 6990735 w 23479432"/>
                  <a:gd name="connsiteY13" fmla="*/ 4483510 h 17078632"/>
                  <a:gd name="connsiteX14" fmla="*/ 6990735 w 23479432"/>
                  <a:gd name="connsiteY14" fmla="*/ 5840361 h 17078632"/>
                  <a:gd name="connsiteX15" fmla="*/ 8495071 w 23479432"/>
                  <a:gd name="connsiteY15" fmla="*/ 5840361 h 17078632"/>
                  <a:gd name="connsiteX16" fmla="*/ 8495071 w 23479432"/>
                  <a:gd name="connsiteY16" fmla="*/ 6341806 h 17078632"/>
                  <a:gd name="connsiteX17" fmla="*/ 9763432 w 23479432"/>
                  <a:gd name="connsiteY17" fmla="*/ 6341806 h 17078632"/>
                  <a:gd name="connsiteX18" fmla="*/ 9763432 w 23479432"/>
                  <a:gd name="connsiteY18" fmla="*/ 7020232 h 17078632"/>
                  <a:gd name="connsiteX19" fmla="*/ 11061290 w 23479432"/>
                  <a:gd name="connsiteY19" fmla="*/ 7020232 h 17078632"/>
                  <a:gd name="connsiteX20" fmla="*/ 11061290 w 23479432"/>
                  <a:gd name="connsiteY20" fmla="*/ 7433187 h 17078632"/>
                  <a:gd name="connsiteX21" fmla="*/ 11415251 w 23479432"/>
                  <a:gd name="connsiteY21" fmla="*/ 7433187 h 17078632"/>
                  <a:gd name="connsiteX22" fmla="*/ 11415251 w 23479432"/>
                  <a:gd name="connsiteY22" fmla="*/ 8554064 h 17078632"/>
                  <a:gd name="connsiteX23" fmla="*/ 12359148 w 23479432"/>
                  <a:gd name="connsiteY23" fmla="*/ 8554064 h 17078632"/>
                  <a:gd name="connsiteX24" fmla="*/ 12359148 w 23479432"/>
                  <a:gd name="connsiteY24" fmla="*/ 9409471 h 17078632"/>
                  <a:gd name="connsiteX25" fmla="*/ 12772103 w 23479432"/>
                  <a:gd name="connsiteY25" fmla="*/ 9409471 h 17078632"/>
                  <a:gd name="connsiteX26" fmla="*/ 12772103 w 23479432"/>
                  <a:gd name="connsiteY26" fmla="*/ 9733935 h 17078632"/>
                  <a:gd name="connsiteX27" fmla="*/ 12919587 w 23479432"/>
                  <a:gd name="connsiteY27" fmla="*/ 9733935 h 17078632"/>
                  <a:gd name="connsiteX28" fmla="*/ 12919587 w 23479432"/>
                  <a:gd name="connsiteY28" fmla="*/ 10854813 h 17078632"/>
                  <a:gd name="connsiteX29" fmla="*/ 13155561 w 23479432"/>
                  <a:gd name="connsiteY29" fmla="*/ 10854813 h 17078632"/>
                  <a:gd name="connsiteX30" fmla="*/ 13155561 w 23479432"/>
                  <a:gd name="connsiteY30" fmla="*/ 12595123 h 17078632"/>
                  <a:gd name="connsiteX31" fmla="*/ 15426813 w 23479432"/>
                  <a:gd name="connsiteY31" fmla="*/ 12595123 h 17078632"/>
                  <a:gd name="connsiteX32" fmla="*/ 15426813 w 23479432"/>
                  <a:gd name="connsiteY32" fmla="*/ 13362039 h 17078632"/>
                  <a:gd name="connsiteX33" fmla="*/ 16341213 w 23479432"/>
                  <a:gd name="connsiteY33" fmla="*/ 13362039 h 17078632"/>
                  <a:gd name="connsiteX34" fmla="*/ 16341213 w 23479432"/>
                  <a:gd name="connsiteY34" fmla="*/ 13833987 h 17078632"/>
                  <a:gd name="connsiteX35" fmla="*/ 17904542 w 23479432"/>
                  <a:gd name="connsiteY35" fmla="*/ 13833987 h 17078632"/>
                  <a:gd name="connsiteX36" fmla="*/ 17904542 w 23479432"/>
                  <a:gd name="connsiteY36" fmla="*/ 14453419 h 17078632"/>
                  <a:gd name="connsiteX37" fmla="*/ 18035228 w 23479432"/>
                  <a:gd name="connsiteY37" fmla="*/ 14398932 h 17078632"/>
                  <a:gd name="connsiteX38" fmla="*/ 18022529 w 23479432"/>
                  <a:gd name="connsiteY38" fmla="*/ 14718890 h 17078632"/>
                  <a:gd name="connsiteX39" fmla="*/ 18288000 w 23479432"/>
                  <a:gd name="connsiteY39" fmla="*/ 14718890 h 17078632"/>
                  <a:gd name="connsiteX40" fmla="*/ 18288000 w 23479432"/>
                  <a:gd name="connsiteY40" fmla="*/ 15043355 h 17078632"/>
                  <a:gd name="connsiteX41" fmla="*/ 20529754 w 23479432"/>
                  <a:gd name="connsiteY41" fmla="*/ 15043355 h 17078632"/>
                  <a:gd name="connsiteX42" fmla="*/ 20529754 w 23479432"/>
                  <a:gd name="connsiteY42" fmla="*/ 15544800 h 17078632"/>
                  <a:gd name="connsiteX43" fmla="*/ 22063587 w 23479432"/>
                  <a:gd name="connsiteY43" fmla="*/ 15544800 h 17078632"/>
                  <a:gd name="connsiteX44" fmla="*/ 22063587 w 23479432"/>
                  <a:gd name="connsiteY44" fmla="*/ 16164232 h 17078632"/>
                  <a:gd name="connsiteX45" fmla="*/ 22535535 w 23479432"/>
                  <a:gd name="connsiteY45" fmla="*/ 16164232 h 17078632"/>
                  <a:gd name="connsiteX46" fmla="*/ 22535535 w 23479432"/>
                  <a:gd name="connsiteY46" fmla="*/ 16547690 h 17078632"/>
                  <a:gd name="connsiteX47" fmla="*/ 23479432 w 23479432"/>
                  <a:gd name="connsiteY47" fmla="*/ 16547690 h 17078632"/>
                  <a:gd name="connsiteX48" fmla="*/ 23479432 w 23479432"/>
                  <a:gd name="connsiteY48" fmla="*/ 17078632 h 17078632"/>
                  <a:gd name="connsiteX0" fmla="*/ 0 w 23479432"/>
                  <a:gd name="connsiteY0" fmla="*/ 0 h 17078632"/>
                  <a:gd name="connsiteX1" fmla="*/ 825909 w 23479432"/>
                  <a:gd name="connsiteY1" fmla="*/ 0 h 17078632"/>
                  <a:gd name="connsiteX2" fmla="*/ 825909 w 23479432"/>
                  <a:gd name="connsiteY2" fmla="*/ 1209368 h 17078632"/>
                  <a:gd name="connsiteX3" fmla="*/ 1828800 w 23479432"/>
                  <a:gd name="connsiteY3" fmla="*/ 1209368 h 17078632"/>
                  <a:gd name="connsiteX4" fmla="*/ 1828800 w 23479432"/>
                  <a:gd name="connsiteY4" fmla="*/ 1858297 h 17078632"/>
                  <a:gd name="connsiteX5" fmla="*/ 2949677 w 23479432"/>
                  <a:gd name="connsiteY5" fmla="*/ 1858297 h 17078632"/>
                  <a:gd name="connsiteX6" fmla="*/ 2949677 w 23479432"/>
                  <a:gd name="connsiteY6" fmla="*/ 2300748 h 17078632"/>
                  <a:gd name="connsiteX7" fmla="*/ 4188542 w 23479432"/>
                  <a:gd name="connsiteY7" fmla="*/ 2300748 h 17078632"/>
                  <a:gd name="connsiteX8" fmla="*/ 4188542 w 23479432"/>
                  <a:gd name="connsiteY8" fmla="*/ 2949677 h 17078632"/>
                  <a:gd name="connsiteX9" fmla="*/ 4454013 w 23479432"/>
                  <a:gd name="connsiteY9" fmla="*/ 2949677 h 17078632"/>
                  <a:gd name="connsiteX10" fmla="*/ 4454013 w 23479432"/>
                  <a:gd name="connsiteY10" fmla="*/ 3923071 h 17078632"/>
                  <a:gd name="connsiteX11" fmla="*/ 5191432 w 23479432"/>
                  <a:gd name="connsiteY11" fmla="*/ 3923071 h 17078632"/>
                  <a:gd name="connsiteX12" fmla="*/ 5191432 w 23479432"/>
                  <a:gd name="connsiteY12" fmla="*/ 4483510 h 17078632"/>
                  <a:gd name="connsiteX13" fmla="*/ 6990735 w 23479432"/>
                  <a:gd name="connsiteY13" fmla="*/ 4483510 h 17078632"/>
                  <a:gd name="connsiteX14" fmla="*/ 6990735 w 23479432"/>
                  <a:gd name="connsiteY14" fmla="*/ 5840361 h 17078632"/>
                  <a:gd name="connsiteX15" fmla="*/ 8495071 w 23479432"/>
                  <a:gd name="connsiteY15" fmla="*/ 5840361 h 17078632"/>
                  <a:gd name="connsiteX16" fmla="*/ 8495071 w 23479432"/>
                  <a:gd name="connsiteY16" fmla="*/ 6341806 h 17078632"/>
                  <a:gd name="connsiteX17" fmla="*/ 9763432 w 23479432"/>
                  <a:gd name="connsiteY17" fmla="*/ 6341806 h 17078632"/>
                  <a:gd name="connsiteX18" fmla="*/ 9763432 w 23479432"/>
                  <a:gd name="connsiteY18" fmla="*/ 7020232 h 17078632"/>
                  <a:gd name="connsiteX19" fmla="*/ 11061290 w 23479432"/>
                  <a:gd name="connsiteY19" fmla="*/ 7020232 h 17078632"/>
                  <a:gd name="connsiteX20" fmla="*/ 11061290 w 23479432"/>
                  <a:gd name="connsiteY20" fmla="*/ 7433187 h 17078632"/>
                  <a:gd name="connsiteX21" fmla="*/ 11415251 w 23479432"/>
                  <a:gd name="connsiteY21" fmla="*/ 7433187 h 17078632"/>
                  <a:gd name="connsiteX22" fmla="*/ 11415251 w 23479432"/>
                  <a:gd name="connsiteY22" fmla="*/ 8554064 h 17078632"/>
                  <a:gd name="connsiteX23" fmla="*/ 12359148 w 23479432"/>
                  <a:gd name="connsiteY23" fmla="*/ 8554064 h 17078632"/>
                  <a:gd name="connsiteX24" fmla="*/ 12359148 w 23479432"/>
                  <a:gd name="connsiteY24" fmla="*/ 9409471 h 17078632"/>
                  <a:gd name="connsiteX25" fmla="*/ 12772103 w 23479432"/>
                  <a:gd name="connsiteY25" fmla="*/ 9409471 h 17078632"/>
                  <a:gd name="connsiteX26" fmla="*/ 12772103 w 23479432"/>
                  <a:gd name="connsiteY26" fmla="*/ 9733935 h 17078632"/>
                  <a:gd name="connsiteX27" fmla="*/ 12919587 w 23479432"/>
                  <a:gd name="connsiteY27" fmla="*/ 9733935 h 17078632"/>
                  <a:gd name="connsiteX28" fmla="*/ 12919587 w 23479432"/>
                  <a:gd name="connsiteY28" fmla="*/ 10854813 h 17078632"/>
                  <a:gd name="connsiteX29" fmla="*/ 13155561 w 23479432"/>
                  <a:gd name="connsiteY29" fmla="*/ 10854813 h 17078632"/>
                  <a:gd name="connsiteX30" fmla="*/ 13155561 w 23479432"/>
                  <a:gd name="connsiteY30" fmla="*/ 12595123 h 17078632"/>
                  <a:gd name="connsiteX31" fmla="*/ 15426813 w 23479432"/>
                  <a:gd name="connsiteY31" fmla="*/ 12595123 h 17078632"/>
                  <a:gd name="connsiteX32" fmla="*/ 15426813 w 23479432"/>
                  <a:gd name="connsiteY32" fmla="*/ 13362039 h 17078632"/>
                  <a:gd name="connsiteX33" fmla="*/ 16341213 w 23479432"/>
                  <a:gd name="connsiteY33" fmla="*/ 13362039 h 17078632"/>
                  <a:gd name="connsiteX34" fmla="*/ 16341213 w 23479432"/>
                  <a:gd name="connsiteY34" fmla="*/ 13833987 h 17078632"/>
                  <a:gd name="connsiteX35" fmla="*/ 17904542 w 23479432"/>
                  <a:gd name="connsiteY35" fmla="*/ 13833987 h 17078632"/>
                  <a:gd name="connsiteX36" fmla="*/ 17904542 w 23479432"/>
                  <a:gd name="connsiteY36" fmla="*/ 14453419 h 17078632"/>
                  <a:gd name="connsiteX37" fmla="*/ 18035228 w 23479432"/>
                  <a:gd name="connsiteY37" fmla="*/ 14437032 h 17078632"/>
                  <a:gd name="connsiteX38" fmla="*/ 18022529 w 23479432"/>
                  <a:gd name="connsiteY38" fmla="*/ 14718890 h 17078632"/>
                  <a:gd name="connsiteX39" fmla="*/ 18288000 w 23479432"/>
                  <a:gd name="connsiteY39" fmla="*/ 14718890 h 17078632"/>
                  <a:gd name="connsiteX40" fmla="*/ 18288000 w 23479432"/>
                  <a:gd name="connsiteY40" fmla="*/ 15043355 h 17078632"/>
                  <a:gd name="connsiteX41" fmla="*/ 20529754 w 23479432"/>
                  <a:gd name="connsiteY41" fmla="*/ 15043355 h 17078632"/>
                  <a:gd name="connsiteX42" fmla="*/ 20529754 w 23479432"/>
                  <a:gd name="connsiteY42" fmla="*/ 15544800 h 17078632"/>
                  <a:gd name="connsiteX43" fmla="*/ 22063587 w 23479432"/>
                  <a:gd name="connsiteY43" fmla="*/ 15544800 h 17078632"/>
                  <a:gd name="connsiteX44" fmla="*/ 22063587 w 23479432"/>
                  <a:gd name="connsiteY44" fmla="*/ 16164232 h 17078632"/>
                  <a:gd name="connsiteX45" fmla="*/ 22535535 w 23479432"/>
                  <a:gd name="connsiteY45" fmla="*/ 16164232 h 17078632"/>
                  <a:gd name="connsiteX46" fmla="*/ 22535535 w 23479432"/>
                  <a:gd name="connsiteY46" fmla="*/ 16547690 h 17078632"/>
                  <a:gd name="connsiteX47" fmla="*/ 23479432 w 23479432"/>
                  <a:gd name="connsiteY47" fmla="*/ 16547690 h 17078632"/>
                  <a:gd name="connsiteX48" fmla="*/ 23479432 w 23479432"/>
                  <a:gd name="connsiteY48" fmla="*/ 17078632 h 17078632"/>
                  <a:gd name="connsiteX0" fmla="*/ 0 w 23479432"/>
                  <a:gd name="connsiteY0" fmla="*/ 0 h 17078632"/>
                  <a:gd name="connsiteX1" fmla="*/ 825909 w 23479432"/>
                  <a:gd name="connsiteY1" fmla="*/ 0 h 17078632"/>
                  <a:gd name="connsiteX2" fmla="*/ 825909 w 23479432"/>
                  <a:gd name="connsiteY2" fmla="*/ 1209368 h 17078632"/>
                  <a:gd name="connsiteX3" fmla="*/ 1828800 w 23479432"/>
                  <a:gd name="connsiteY3" fmla="*/ 1209368 h 17078632"/>
                  <a:gd name="connsiteX4" fmla="*/ 1828800 w 23479432"/>
                  <a:gd name="connsiteY4" fmla="*/ 1858297 h 17078632"/>
                  <a:gd name="connsiteX5" fmla="*/ 2949677 w 23479432"/>
                  <a:gd name="connsiteY5" fmla="*/ 1858297 h 17078632"/>
                  <a:gd name="connsiteX6" fmla="*/ 2949677 w 23479432"/>
                  <a:gd name="connsiteY6" fmla="*/ 2300748 h 17078632"/>
                  <a:gd name="connsiteX7" fmla="*/ 4188542 w 23479432"/>
                  <a:gd name="connsiteY7" fmla="*/ 2300748 h 17078632"/>
                  <a:gd name="connsiteX8" fmla="*/ 4188542 w 23479432"/>
                  <a:gd name="connsiteY8" fmla="*/ 2949677 h 17078632"/>
                  <a:gd name="connsiteX9" fmla="*/ 4454013 w 23479432"/>
                  <a:gd name="connsiteY9" fmla="*/ 2949677 h 17078632"/>
                  <a:gd name="connsiteX10" fmla="*/ 4454013 w 23479432"/>
                  <a:gd name="connsiteY10" fmla="*/ 3923071 h 17078632"/>
                  <a:gd name="connsiteX11" fmla="*/ 5191432 w 23479432"/>
                  <a:gd name="connsiteY11" fmla="*/ 3923071 h 17078632"/>
                  <a:gd name="connsiteX12" fmla="*/ 5191432 w 23479432"/>
                  <a:gd name="connsiteY12" fmla="*/ 4483510 h 17078632"/>
                  <a:gd name="connsiteX13" fmla="*/ 6990735 w 23479432"/>
                  <a:gd name="connsiteY13" fmla="*/ 4483510 h 17078632"/>
                  <a:gd name="connsiteX14" fmla="*/ 6990735 w 23479432"/>
                  <a:gd name="connsiteY14" fmla="*/ 5840361 h 17078632"/>
                  <a:gd name="connsiteX15" fmla="*/ 8495071 w 23479432"/>
                  <a:gd name="connsiteY15" fmla="*/ 5840361 h 17078632"/>
                  <a:gd name="connsiteX16" fmla="*/ 8495071 w 23479432"/>
                  <a:gd name="connsiteY16" fmla="*/ 6341806 h 17078632"/>
                  <a:gd name="connsiteX17" fmla="*/ 9763432 w 23479432"/>
                  <a:gd name="connsiteY17" fmla="*/ 6341806 h 17078632"/>
                  <a:gd name="connsiteX18" fmla="*/ 9763432 w 23479432"/>
                  <a:gd name="connsiteY18" fmla="*/ 7020232 h 17078632"/>
                  <a:gd name="connsiteX19" fmla="*/ 11061290 w 23479432"/>
                  <a:gd name="connsiteY19" fmla="*/ 7020232 h 17078632"/>
                  <a:gd name="connsiteX20" fmla="*/ 11061290 w 23479432"/>
                  <a:gd name="connsiteY20" fmla="*/ 7433187 h 17078632"/>
                  <a:gd name="connsiteX21" fmla="*/ 11415251 w 23479432"/>
                  <a:gd name="connsiteY21" fmla="*/ 7433187 h 17078632"/>
                  <a:gd name="connsiteX22" fmla="*/ 11415251 w 23479432"/>
                  <a:gd name="connsiteY22" fmla="*/ 8554064 h 17078632"/>
                  <a:gd name="connsiteX23" fmla="*/ 12359148 w 23479432"/>
                  <a:gd name="connsiteY23" fmla="*/ 8554064 h 17078632"/>
                  <a:gd name="connsiteX24" fmla="*/ 12359148 w 23479432"/>
                  <a:gd name="connsiteY24" fmla="*/ 9409471 h 17078632"/>
                  <a:gd name="connsiteX25" fmla="*/ 12772103 w 23479432"/>
                  <a:gd name="connsiteY25" fmla="*/ 9409471 h 17078632"/>
                  <a:gd name="connsiteX26" fmla="*/ 12772103 w 23479432"/>
                  <a:gd name="connsiteY26" fmla="*/ 9733935 h 17078632"/>
                  <a:gd name="connsiteX27" fmla="*/ 12919587 w 23479432"/>
                  <a:gd name="connsiteY27" fmla="*/ 9733935 h 17078632"/>
                  <a:gd name="connsiteX28" fmla="*/ 12919587 w 23479432"/>
                  <a:gd name="connsiteY28" fmla="*/ 10854813 h 17078632"/>
                  <a:gd name="connsiteX29" fmla="*/ 13155561 w 23479432"/>
                  <a:gd name="connsiteY29" fmla="*/ 10854813 h 17078632"/>
                  <a:gd name="connsiteX30" fmla="*/ 13155561 w 23479432"/>
                  <a:gd name="connsiteY30" fmla="*/ 12595123 h 17078632"/>
                  <a:gd name="connsiteX31" fmla="*/ 15426813 w 23479432"/>
                  <a:gd name="connsiteY31" fmla="*/ 12595123 h 17078632"/>
                  <a:gd name="connsiteX32" fmla="*/ 15426813 w 23479432"/>
                  <a:gd name="connsiteY32" fmla="*/ 13362039 h 17078632"/>
                  <a:gd name="connsiteX33" fmla="*/ 16341213 w 23479432"/>
                  <a:gd name="connsiteY33" fmla="*/ 13362039 h 17078632"/>
                  <a:gd name="connsiteX34" fmla="*/ 16341213 w 23479432"/>
                  <a:gd name="connsiteY34" fmla="*/ 13833987 h 17078632"/>
                  <a:gd name="connsiteX35" fmla="*/ 17904542 w 23479432"/>
                  <a:gd name="connsiteY35" fmla="*/ 13833987 h 17078632"/>
                  <a:gd name="connsiteX36" fmla="*/ 17904542 w 23479432"/>
                  <a:gd name="connsiteY36" fmla="*/ 14453419 h 17078632"/>
                  <a:gd name="connsiteX37" fmla="*/ 18035228 w 23479432"/>
                  <a:gd name="connsiteY37" fmla="*/ 14462432 h 17078632"/>
                  <a:gd name="connsiteX38" fmla="*/ 18022529 w 23479432"/>
                  <a:gd name="connsiteY38" fmla="*/ 14718890 h 17078632"/>
                  <a:gd name="connsiteX39" fmla="*/ 18288000 w 23479432"/>
                  <a:gd name="connsiteY39" fmla="*/ 14718890 h 17078632"/>
                  <a:gd name="connsiteX40" fmla="*/ 18288000 w 23479432"/>
                  <a:gd name="connsiteY40" fmla="*/ 15043355 h 17078632"/>
                  <a:gd name="connsiteX41" fmla="*/ 20529754 w 23479432"/>
                  <a:gd name="connsiteY41" fmla="*/ 15043355 h 17078632"/>
                  <a:gd name="connsiteX42" fmla="*/ 20529754 w 23479432"/>
                  <a:gd name="connsiteY42" fmla="*/ 15544800 h 17078632"/>
                  <a:gd name="connsiteX43" fmla="*/ 22063587 w 23479432"/>
                  <a:gd name="connsiteY43" fmla="*/ 15544800 h 17078632"/>
                  <a:gd name="connsiteX44" fmla="*/ 22063587 w 23479432"/>
                  <a:gd name="connsiteY44" fmla="*/ 16164232 h 17078632"/>
                  <a:gd name="connsiteX45" fmla="*/ 22535535 w 23479432"/>
                  <a:gd name="connsiteY45" fmla="*/ 16164232 h 17078632"/>
                  <a:gd name="connsiteX46" fmla="*/ 22535535 w 23479432"/>
                  <a:gd name="connsiteY46" fmla="*/ 16547690 h 17078632"/>
                  <a:gd name="connsiteX47" fmla="*/ 23479432 w 23479432"/>
                  <a:gd name="connsiteY47" fmla="*/ 16547690 h 17078632"/>
                  <a:gd name="connsiteX48" fmla="*/ 23479432 w 23479432"/>
                  <a:gd name="connsiteY48" fmla="*/ 17078632 h 1707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479432" h="17078632">
                    <a:moveTo>
                      <a:pt x="0" y="0"/>
                    </a:moveTo>
                    <a:lnTo>
                      <a:pt x="825909" y="0"/>
                    </a:lnTo>
                    <a:lnTo>
                      <a:pt x="825909" y="1209368"/>
                    </a:lnTo>
                    <a:lnTo>
                      <a:pt x="1828800" y="1209368"/>
                    </a:lnTo>
                    <a:lnTo>
                      <a:pt x="1828800" y="1858297"/>
                    </a:lnTo>
                    <a:lnTo>
                      <a:pt x="2949677" y="1858297"/>
                    </a:lnTo>
                    <a:lnTo>
                      <a:pt x="2949677" y="2300748"/>
                    </a:lnTo>
                    <a:lnTo>
                      <a:pt x="4188542" y="2300748"/>
                    </a:lnTo>
                    <a:lnTo>
                      <a:pt x="4188542" y="2949677"/>
                    </a:lnTo>
                    <a:lnTo>
                      <a:pt x="4454013" y="2949677"/>
                    </a:lnTo>
                    <a:lnTo>
                      <a:pt x="4454013" y="3923071"/>
                    </a:lnTo>
                    <a:lnTo>
                      <a:pt x="5191432" y="3923071"/>
                    </a:lnTo>
                    <a:lnTo>
                      <a:pt x="5191432" y="4483510"/>
                    </a:lnTo>
                    <a:lnTo>
                      <a:pt x="6990735" y="4483510"/>
                    </a:lnTo>
                    <a:lnTo>
                      <a:pt x="6990735" y="5840361"/>
                    </a:lnTo>
                    <a:lnTo>
                      <a:pt x="8495071" y="5840361"/>
                    </a:lnTo>
                    <a:lnTo>
                      <a:pt x="8495071" y="6341806"/>
                    </a:lnTo>
                    <a:lnTo>
                      <a:pt x="9763432" y="6341806"/>
                    </a:lnTo>
                    <a:lnTo>
                      <a:pt x="9763432" y="7020232"/>
                    </a:lnTo>
                    <a:lnTo>
                      <a:pt x="11061290" y="7020232"/>
                    </a:lnTo>
                    <a:lnTo>
                      <a:pt x="11061290" y="7433187"/>
                    </a:lnTo>
                    <a:lnTo>
                      <a:pt x="11415251" y="7433187"/>
                    </a:lnTo>
                    <a:lnTo>
                      <a:pt x="11415251" y="8554064"/>
                    </a:lnTo>
                    <a:lnTo>
                      <a:pt x="12359148" y="8554064"/>
                    </a:lnTo>
                    <a:lnTo>
                      <a:pt x="12359148" y="9409471"/>
                    </a:lnTo>
                    <a:lnTo>
                      <a:pt x="12772103" y="9409471"/>
                    </a:lnTo>
                    <a:lnTo>
                      <a:pt x="12772103" y="9733935"/>
                    </a:lnTo>
                    <a:lnTo>
                      <a:pt x="12919587" y="9733935"/>
                    </a:lnTo>
                    <a:lnTo>
                      <a:pt x="12919587" y="10854813"/>
                    </a:lnTo>
                    <a:lnTo>
                      <a:pt x="13155561" y="10854813"/>
                    </a:lnTo>
                    <a:lnTo>
                      <a:pt x="13155561" y="12595123"/>
                    </a:lnTo>
                    <a:lnTo>
                      <a:pt x="15426813" y="12595123"/>
                    </a:lnTo>
                    <a:lnTo>
                      <a:pt x="15426813" y="13362039"/>
                    </a:lnTo>
                    <a:lnTo>
                      <a:pt x="16341213" y="13362039"/>
                    </a:lnTo>
                    <a:lnTo>
                      <a:pt x="16341213" y="13833987"/>
                    </a:lnTo>
                    <a:lnTo>
                      <a:pt x="17904542" y="13833987"/>
                    </a:lnTo>
                    <a:lnTo>
                      <a:pt x="17904542" y="14453419"/>
                    </a:lnTo>
                    <a:lnTo>
                      <a:pt x="18035228" y="14462432"/>
                    </a:lnTo>
                    <a:lnTo>
                      <a:pt x="18022529" y="14718890"/>
                    </a:lnTo>
                    <a:lnTo>
                      <a:pt x="18288000" y="14718890"/>
                    </a:lnTo>
                    <a:lnTo>
                      <a:pt x="18288000" y="15043355"/>
                    </a:lnTo>
                    <a:lnTo>
                      <a:pt x="20529754" y="15043355"/>
                    </a:lnTo>
                    <a:lnTo>
                      <a:pt x="20529754" y="15544800"/>
                    </a:lnTo>
                    <a:lnTo>
                      <a:pt x="22063587" y="15544800"/>
                    </a:lnTo>
                    <a:lnTo>
                      <a:pt x="22063587" y="16164232"/>
                    </a:lnTo>
                    <a:lnTo>
                      <a:pt x="22535535" y="16164232"/>
                    </a:lnTo>
                    <a:lnTo>
                      <a:pt x="22535535" y="16547690"/>
                    </a:lnTo>
                    <a:lnTo>
                      <a:pt x="23479432" y="16547690"/>
                    </a:lnTo>
                    <a:lnTo>
                      <a:pt x="23479432" y="17078632"/>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sp>
            <p:nvSpPr>
              <p:cNvPr id="306" name="Shape3_20241210_154802">
                <a:extLst>
                  <a:ext uri="{FF2B5EF4-FFF2-40B4-BE49-F238E27FC236}">
                    <a16:creationId xmlns:a16="http://schemas.microsoft.com/office/drawing/2014/main" id="{AA28DDAE-87E7-ED02-4ED9-9534C653D81D}"/>
                  </a:ext>
                </a:extLst>
              </p:cNvPr>
              <p:cNvSpPr/>
              <p:nvPr/>
            </p:nvSpPr>
            <p:spPr>
              <a:xfrm>
                <a:off x="1061884" y="678426"/>
                <a:ext cx="38994735" cy="12241161"/>
              </a:xfrm>
              <a:custGeom>
                <a:avLst/>
                <a:gdLst>
                  <a:gd name="connsiteX0" fmla="*/ 0 w 38994735"/>
                  <a:gd name="connsiteY0" fmla="*/ 0 h 12241161"/>
                  <a:gd name="connsiteX1" fmla="*/ 0 w 38994735"/>
                  <a:gd name="connsiteY1" fmla="*/ 442451 h 12241161"/>
                  <a:gd name="connsiteX2" fmla="*/ 3244645 w 38994735"/>
                  <a:gd name="connsiteY2" fmla="*/ 442451 h 12241161"/>
                  <a:gd name="connsiteX3" fmla="*/ 3244645 w 38994735"/>
                  <a:gd name="connsiteY3" fmla="*/ 1150374 h 12241161"/>
                  <a:gd name="connsiteX4" fmla="*/ 4159045 w 38994735"/>
                  <a:gd name="connsiteY4" fmla="*/ 1150374 h 12241161"/>
                  <a:gd name="connsiteX5" fmla="*/ 4159045 w 38994735"/>
                  <a:gd name="connsiteY5" fmla="*/ 1799303 h 12241161"/>
                  <a:gd name="connsiteX6" fmla="*/ 5751871 w 38994735"/>
                  <a:gd name="connsiteY6" fmla="*/ 1799303 h 12241161"/>
                  <a:gd name="connsiteX7" fmla="*/ 5751871 w 38994735"/>
                  <a:gd name="connsiteY7" fmla="*/ 2536722 h 12241161"/>
                  <a:gd name="connsiteX8" fmla="*/ 8701548 w 38994735"/>
                  <a:gd name="connsiteY8" fmla="*/ 2536722 h 12241161"/>
                  <a:gd name="connsiteX9" fmla="*/ 8701548 w 38994735"/>
                  <a:gd name="connsiteY9" fmla="*/ 3392129 h 12241161"/>
                  <a:gd name="connsiteX10" fmla="*/ 13627510 w 38994735"/>
                  <a:gd name="connsiteY10" fmla="*/ 3392129 h 12241161"/>
                  <a:gd name="connsiteX11" fmla="*/ 13627510 w 38994735"/>
                  <a:gd name="connsiteY11" fmla="*/ 4070555 h 12241161"/>
                  <a:gd name="connsiteX12" fmla="*/ 14217445 w 38994735"/>
                  <a:gd name="connsiteY12" fmla="*/ 4070555 h 12241161"/>
                  <a:gd name="connsiteX13" fmla="*/ 14217445 w 38994735"/>
                  <a:gd name="connsiteY13" fmla="*/ 4601497 h 12241161"/>
                  <a:gd name="connsiteX14" fmla="*/ 14689393 w 38994735"/>
                  <a:gd name="connsiteY14" fmla="*/ 4601497 h 12241161"/>
                  <a:gd name="connsiteX15" fmla="*/ 14689393 w 38994735"/>
                  <a:gd name="connsiteY15" fmla="*/ 5102942 h 12241161"/>
                  <a:gd name="connsiteX16" fmla="*/ 15662787 w 38994735"/>
                  <a:gd name="connsiteY16" fmla="*/ 5102942 h 12241161"/>
                  <a:gd name="connsiteX17" fmla="*/ 15662787 w 38994735"/>
                  <a:gd name="connsiteY17" fmla="*/ 5928851 h 12241161"/>
                  <a:gd name="connsiteX18" fmla="*/ 16636181 w 38994735"/>
                  <a:gd name="connsiteY18" fmla="*/ 5928851 h 12241161"/>
                  <a:gd name="connsiteX19" fmla="*/ 16636181 w 38994735"/>
                  <a:gd name="connsiteY19" fmla="*/ 6312309 h 12241161"/>
                  <a:gd name="connsiteX20" fmla="*/ 17373600 w 38994735"/>
                  <a:gd name="connsiteY20" fmla="*/ 6312309 h 12241161"/>
                  <a:gd name="connsiteX21" fmla="*/ 17373600 w 38994735"/>
                  <a:gd name="connsiteY21" fmla="*/ 6990735 h 12241161"/>
                  <a:gd name="connsiteX22" fmla="*/ 18759948 w 38994735"/>
                  <a:gd name="connsiteY22" fmla="*/ 6990735 h 12241161"/>
                  <a:gd name="connsiteX23" fmla="*/ 18759948 w 38994735"/>
                  <a:gd name="connsiteY23" fmla="*/ 7639664 h 12241161"/>
                  <a:gd name="connsiteX24" fmla="*/ 19497368 w 38994735"/>
                  <a:gd name="connsiteY24" fmla="*/ 7639664 h 12241161"/>
                  <a:gd name="connsiteX25" fmla="*/ 19497368 w 38994735"/>
                  <a:gd name="connsiteY25" fmla="*/ 7993626 h 12241161"/>
                  <a:gd name="connsiteX26" fmla="*/ 21562142 w 38994735"/>
                  <a:gd name="connsiteY26" fmla="*/ 7993626 h 12241161"/>
                  <a:gd name="connsiteX27" fmla="*/ 21562142 w 38994735"/>
                  <a:gd name="connsiteY27" fmla="*/ 8642555 h 12241161"/>
                  <a:gd name="connsiteX28" fmla="*/ 22152077 w 38994735"/>
                  <a:gd name="connsiteY28" fmla="*/ 8642555 h 12241161"/>
                  <a:gd name="connsiteX29" fmla="*/ 22152077 w 38994735"/>
                  <a:gd name="connsiteY29" fmla="*/ 8967019 h 12241161"/>
                  <a:gd name="connsiteX30" fmla="*/ 26488103 w 38994735"/>
                  <a:gd name="connsiteY30" fmla="*/ 8967019 h 12241161"/>
                  <a:gd name="connsiteX31" fmla="*/ 26488103 w 38994735"/>
                  <a:gd name="connsiteY31" fmla="*/ 10323871 h 12241161"/>
                  <a:gd name="connsiteX32" fmla="*/ 37106942 w 38994735"/>
                  <a:gd name="connsiteY32" fmla="*/ 10323871 h 12241161"/>
                  <a:gd name="connsiteX33" fmla="*/ 37106942 w 38994735"/>
                  <a:gd name="connsiteY33" fmla="*/ 12064180 h 12241161"/>
                  <a:gd name="connsiteX34" fmla="*/ 37106942 w 38994735"/>
                  <a:gd name="connsiteY34" fmla="*/ 12241161 h 12241161"/>
                  <a:gd name="connsiteX35" fmla="*/ 38994735 w 38994735"/>
                  <a:gd name="connsiteY35" fmla="*/ 12241161 h 1224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994735" h="12241161">
                    <a:moveTo>
                      <a:pt x="0" y="0"/>
                    </a:moveTo>
                    <a:lnTo>
                      <a:pt x="0" y="442451"/>
                    </a:lnTo>
                    <a:lnTo>
                      <a:pt x="3244645" y="442451"/>
                    </a:lnTo>
                    <a:lnTo>
                      <a:pt x="3244645" y="1150374"/>
                    </a:lnTo>
                    <a:lnTo>
                      <a:pt x="4159045" y="1150374"/>
                    </a:lnTo>
                    <a:lnTo>
                      <a:pt x="4159045" y="1799303"/>
                    </a:lnTo>
                    <a:lnTo>
                      <a:pt x="5751871" y="1799303"/>
                    </a:lnTo>
                    <a:lnTo>
                      <a:pt x="5751871" y="2536722"/>
                    </a:lnTo>
                    <a:lnTo>
                      <a:pt x="8701548" y="2536722"/>
                    </a:lnTo>
                    <a:lnTo>
                      <a:pt x="8701548" y="3392129"/>
                    </a:lnTo>
                    <a:lnTo>
                      <a:pt x="13627510" y="3392129"/>
                    </a:lnTo>
                    <a:lnTo>
                      <a:pt x="13627510" y="4070555"/>
                    </a:lnTo>
                    <a:lnTo>
                      <a:pt x="14217445" y="4070555"/>
                    </a:lnTo>
                    <a:lnTo>
                      <a:pt x="14217445" y="4601497"/>
                    </a:lnTo>
                    <a:lnTo>
                      <a:pt x="14689393" y="4601497"/>
                    </a:lnTo>
                    <a:lnTo>
                      <a:pt x="14689393" y="5102942"/>
                    </a:lnTo>
                    <a:lnTo>
                      <a:pt x="15662787" y="5102942"/>
                    </a:lnTo>
                    <a:lnTo>
                      <a:pt x="15662787" y="5928851"/>
                    </a:lnTo>
                    <a:lnTo>
                      <a:pt x="16636181" y="5928851"/>
                    </a:lnTo>
                    <a:lnTo>
                      <a:pt x="16636181" y="6312309"/>
                    </a:lnTo>
                    <a:lnTo>
                      <a:pt x="17373600" y="6312309"/>
                    </a:lnTo>
                    <a:lnTo>
                      <a:pt x="17373600" y="6990735"/>
                    </a:lnTo>
                    <a:lnTo>
                      <a:pt x="18759948" y="6990735"/>
                    </a:lnTo>
                    <a:lnTo>
                      <a:pt x="18759948" y="7639664"/>
                    </a:lnTo>
                    <a:lnTo>
                      <a:pt x="19497368" y="7639664"/>
                    </a:lnTo>
                    <a:lnTo>
                      <a:pt x="19497368" y="7993626"/>
                    </a:lnTo>
                    <a:lnTo>
                      <a:pt x="21562142" y="7993626"/>
                    </a:lnTo>
                    <a:lnTo>
                      <a:pt x="21562142" y="8642555"/>
                    </a:lnTo>
                    <a:lnTo>
                      <a:pt x="22152077" y="8642555"/>
                    </a:lnTo>
                    <a:lnTo>
                      <a:pt x="22152077" y="8967019"/>
                    </a:lnTo>
                    <a:lnTo>
                      <a:pt x="26488103" y="8967019"/>
                    </a:lnTo>
                    <a:lnTo>
                      <a:pt x="26488103" y="10323871"/>
                    </a:lnTo>
                    <a:lnTo>
                      <a:pt x="37106942" y="10323871"/>
                    </a:lnTo>
                    <a:lnTo>
                      <a:pt x="37106942" y="12064180"/>
                    </a:lnTo>
                    <a:lnTo>
                      <a:pt x="37106942" y="12241161"/>
                    </a:lnTo>
                    <a:lnTo>
                      <a:pt x="38994735" y="12241161"/>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sp>
            <p:nvSpPr>
              <p:cNvPr id="307" name="Shape0_20241210_154802">
                <a:extLst>
                  <a:ext uri="{FF2B5EF4-FFF2-40B4-BE49-F238E27FC236}">
                    <a16:creationId xmlns:a16="http://schemas.microsoft.com/office/drawing/2014/main" id="{3EE9DD2D-8FB5-7685-F984-BFA370AED4D2}"/>
                  </a:ext>
                </a:extLst>
              </p:cNvPr>
              <p:cNvSpPr/>
              <p:nvPr/>
            </p:nvSpPr>
            <p:spPr>
              <a:xfrm>
                <a:off x="39700200" y="12915900"/>
                <a:ext cx="17907000" cy="6362700"/>
              </a:xfrm>
              <a:custGeom>
                <a:avLst/>
                <a:gdLst>
                  <a:gd name="connsiteX0" fmla="*/ 0 w 17907000"/>
                  <a:gd name="connsiteY0" fmla="*/ 0 h 6362700"/>
                  <a:gd name="connsiteX1" fmla="*/ 12687300 w 17907000"/>
                  <a:gd name="connsiteY1" fmla="*/ 0 h 6362700"/>
                  <a:gd name="connsiteX2" fmla="*/ 12687300 w 17907000"/>
                  <a:gd name="connsiteY2" fmla="*/ 3352800 h 6362700"/>
                  <a:gd name="connsiteX3" fmla="*/ 17411700 w 17907000"/>
                  <a:gd name="connsiteY3" fmla="*/ 3352800 h 6362700"/>
                  <a:gd name="connsiteX4" fmla="*/ 17411700 w 17907000"/>
                  <a:gd name="connsiteY4" fmla="*/ 6362700 h 6362700"/>
                  <a:gd name="connsiteX5" fmla="*/ 17907000 w 17907000"/>
                  <a:gd name="connsiteY5" fmla="*/ 6362700 h 63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7000" h="6362700">
                    <a:moveTo>
                      <a:pt x="0" y="0"/>
                    </a:moveTo>
                    <a:lnTo>
                      <a:pt x="12687300" y="0"/>
                    </a:lnTo>
                    <a:lnTo>
                      <a:pt x="12687300" y="3352800"/>
                    </a:lnTo>
                    <a:lnTo>
                      <a:pt x="17411700" y="3352800"/>
                    </a:lnTo>
                    <a:lnTo>
                      <a:pt x="17411700" y="6362700"/>
                    </a:lnTo>
                    <a:lnTo>
                      <a:pt x="17907000" y="6362700"/>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Krub"/>
                  <a:ea typeface="+mn-ea"/>
                  <a:cs typeface="+mn-cs"/>
                </a:endParaRPr>
              </a:p>
            </p:txBody>
          </p:sp>
        </p:grpSp>
        <p:grpSp>
          <p:nvGrpSpPr>
            <p:cNvPr id="274" name="Group 273">
              <a:extLst>
                <a:ext uri="{FF2B5EF4-FFF2-40B4-BE49-F238E27FC236}">
                  <a16:creationId xmlns:a16="http://schemas.microsoft.com/office/drawing/2014/main" id="{F4ED65DF-E801-E49B-51C0-F34C286B0E04}"/>
                </a:ext>
              </a:extLst>
            </p:cNvPr>
            <p:cNvGrpSpPr/>
            <p:nvPr/>
          </p:nvGrpSpPr>
          <p:grpSpPr>
            <a:xfrm>
              <a:off x="1167380" y="1310942"/>
              <a:ext cx="6891705" cy="3087993"/>
              <a:chOff x="1169816" y="1296034"/>
              <a:chExt cx="6891705" cy="3087993"/>
            </a:xfrm>
          </p:grpSpPr>
          <p:cxnSp>
            <p:nvCxnSpPr>
              <p:cNvPr id="275" name="Shape1_20241210_160825">
                <a:extLst>
                  <a:ext uri="{FF2B5EF4-FFF2-40B4-BE49-F238E27FC236}">
                    <a16:creationId xmlns:a16="http://schemas.microsoft.com/office/drawing/2014/main" id="{2D0E1488-813D-6B65-E74C-E24ABD16DD33}"/>
                  </a:ext>
                </a:extLst>
              </p:cNvPr>
              <p:cNvCxnSpPr>
                <a:cxnSpLocks/>
              </p:cNvCxnSpPr>
              <p:nvPr/>
            </p:nvCxnSpPr>
            <p:spPr>
              <a:xfrm>
                <a:off x="8061521" y="4347451"/>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6" name="Shape2_20241210_160825">
                <a:extLst>
                  <a:ext uri="{FF2B5EF4-FFF2-40B4-BE49-F238E27FC236}">
                    <a16:creationId xmlns:a16="http://schemas.microsoft.com/office/drawing/2014/main" id="{CE279260-040B-812A-64C4-5B8E448FA6DE}"/>
                  </a:ext>
                </a:extLst>
              </p:cNvPr>
              <p:cNvCxnSpPr>
                <a:cxnSpLocks/>
              </p:cNvCxnSpPr>
              <p:nvPr/>
            </p:nvCxnSpPr>
            <p:spPr>
              <a:xfrm>
                <a:off x="7231829" y="4000412"/>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7" name="Shape3_20241210_160825">
                <a:extLst>
                  <a:ext uri="{FF2B5EF4-FFF2-40B4-BE49-F238E27FC236}">
                    <a16:creationId xmlns:a16="http://schemas.microsoft.com/office/drawing/2014/main" id="{0A87B40F-72F4-1997-540F-831ABD638484}"/>
                  </a:ext>
                </a:extLst>
              </p:cNvPr>
              <p:cNvCxnSpPr>
                <a:cxnSpLocks/>
              </p:cNvCxnSpPr>
              <p:nvPr/>
            </p:nvCxnSpPr>
            <p:spPr>
              <a:xfrm>
                <a:off x="7043222" y="4000412"/>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8" name="Shape4_20241210_160825">
                <a:extLst>
                  <a:ext uri="{FF2B5EF4-FFF2-40B4-BE49-F238E27FC236}">
                    <a16:creationId xmlns:a16="http://schemas.microsoft.com/office/drawing/2014/main" id="{0391C6B8-020A-C3A4-FB0D-37F3CFEFCED8}"/>
                  </a:ext>
                </a:extLst>
              </p:cNvPr>
              <p:cNvCxnSpPr>
                <a:cxnSpLocks/>
              </p:cNvCxnSpPr>
              <p:nvPr/>
            </p:nvCxnSpPr>
            <p:spPr>
              <a:xfrm>
                <a:off x="6782189" y="3895963"/>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9" name="Shape5_20241210_160825">
                <a:extLst>
                  <a:ext uri="{FF2B5EF4-FFF2-40B4-BE49-F238E27FC236}">
                    <a16:creationId xmlns:a16="http://schemas.microsoft.com/office/drawing/2014/main" id="{478DB147-4B6D-F411-E50E-DFD475EED9A0}"/>
                  </a:ext>
                </a:extLst>
              </p:cNvPr>
              <p:cNvCxnSpPr>
                <a:cxnSpLocks/>
              </p:cNvCxnSpPr>
              <p:nvPr/>
            </p:nvCxnSpPr>
            <p:spPr>
              <a:xfrm>
                <a:off x="6720704" y="3895963"/>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0" name="Shape6_20241210_160825">
                <a:extLst>
                  <a:ext uri="{FF2B5EF4-FFF2-40B4-BE49-F238E27FC236}">
                    <a16:creationId xmlns:a16="http://schemas.microsoft.com/office/drawing/2014/main" id="{A0F13467-1C51-7131-40B5-2F0B5E16EA1E}"/>
                  </a:ext>
                </a:extLst>
              </p:cNvPr>
              <p:cNvCxnSpPr>
                <a:cxnSpLocks/>
              </p:cNvCxnSpPr>
              <p:nvPr/>
            </p:nvCxnSpPr>
            <p:spPr>
              <a:xfrm>
                <a:off x="6090645" y="3821727"/>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1" name="Shape7_20241210_160825">
                <a:extLst>
                  <a:ext uri="{FF2B5EF4-FFF2-40B4-BE49-F238E27FC236}">
                    <a16:creationId xmlns:a16="http://schemas.microsoft.com/office/drawing/2014/main" id="{1259292A-DC59-E2EF-AB47-6897C49171F2}"/>
                  </a:ext>
                </a:extLst>
              </p:cNvPr>
              <p:cNvCxnSpPr>
                <a:cxnSpLocks/>
              </p:cNvCxnSpPr>
              <p:nvPr/>
            </p:nvCxnSpPr>
            <p:spPr>
              <a:xfrm>
                <a:off x="6076337" y="3821727"/>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2" name="Shape8_20241210_160825">
                <a:extLst>
                  <a:ext uri="{FF2B5EF4-FFF2-40B4-BE49-F238E27FC236}">
                    <a16:creationId xmlns:a16="http://schemas.microsoft.com/office/drawing/2014/main" id="{55AB275D-9032-8E41-4F04-681442575162}"/>
                  </a:ext>
                </a:extLst>
              </p:cNvPr>
              <p:cNvCxnSpPr>
                <a:cxnSpLocks/>
              </p:cNvCxnSpPr>
              <p:nvPr/>
            </p:nvCxnSpPr>
            <p:spPr>
              <a:xfrm>
                <a:off x="5982587" y="3821727"/>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3" name="Shape9_20241210_160825">
                <a:extLst>
                  <a:ext uri="{FF2B5EF4-FFF2-40B4-BE49-F238E27FC236}">
                    <a16:creationId xmlns:a16="http://schemas.microsoft.com/office/drawing/2014/main" id="{801DF54D-F91E-B121-F35A-FB339C0BD068}"/>
                  </a:ext>
                </a:extLst>
              </p:cNvPr>
              <p:cNvCxnSpPr>
                <a:cxnSpLocks/>
              </p:cNvCxnSpPr>
              <p:nvPr/>
            </p:nvCxnSpPr>
            <p:spPr>
              <a:xfrm>
                <a:off x="5898606" y="3821727"/>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4" name="Shape10_20241210_160825">
                <a:extLst>
                  <a:ext uri="{FF2B5EF4-FFF2-40B4-BE49-F238E27FC236}">
                    <a16:creationId xmlns:a16="http://schemas.microsoft.com/office/drawing/2014/main" id="{8AF60E1D-D37B-40C6-2E17-BA606B0333E0}"/>
                  </a:ext>
                </a:extLst>
              </p:cNvPr>
              <p:cNvCxnSpPr>
                <a:cxnSpLocks/>
              </p:cNvCxnSpPr>
              <p:nvPr/>
            </p:nvCxnSpPr>
            <p:spPr>
              <a:xfrm>
                <a:off x="5424185" y="3611479"/>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5" name="Shape11_20241210_160825">
                <a:extLst>
                  <a:ext uri="{FF2B5EF4-FFF2-40B4-BE49-F238E27FC236}">
                    <a16:creationId xmlns:a16="http://schemas.microsoft.com/office/drawing/2014/main" id="{3A8C0E2F-AEE5-3F2A-5137-4E2F883DB387}"/>
                  </a:ext>
                </a:extLst>
              </p:cNvPr>
              <p:cNvCxnSpPr>
                <a:cxnSpLocks/>
              </p:cNvCxnSpPr>
              <p:nvPr/>
            </p:nvCxnSpPr>
            <p:spPr>
              <a:xfrm>
                <a:off x="5395698" y="3611479"/>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6" name="Shape12_20241210_160825">
                <a:extLst>
                  <a:ext uri="{FF2B5EF4-FFF2-40B4-BE49-F238E27FC236}">
                    <a16:creationId xmlns:a16="http://schemas.microsoft.com/office/drawing/2014/main" id="{C6611DF2-1627-CCB2-0CAC-41F0EC4C39E0}"/>
                  </a:ext>
                </a:extLst>
              </p:cNvPr>
              <p:cNvCxnSpPr>
                <a:cxnSpLocks/>
              </p:cNvCxnSpPr>
              <p:nvPr/>
            </p:nvCxnSpPr>
            <p:spPr>
              <a:xfrm>
                <a:off x="5331945" y="3555067"/>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7" name="Shape13_20241210_160825">
                <a:extLst>
                  <a:ext uri="{FF2B5EF4-FFF2-40B4-BE49-F238E27FC236}">
                    <a16:creationId xmlns:a16="http://schemas.microsoft.com/office/drawing/2014/main" id="{452D4ACF-D7DB-A367-5C5E-342F7B61E2FF}"/>
                  </a:ext>
                </a:extLst>
              </p:cNvPr>
              <p:cNvCxnSpPr>
                <a:cxnSpLocks/>
              </p:cNvCxnSpPr>
              <p:nvPr/>
            </p:nvCxnSpPr>
            <p:spPr>
              <a:xfrm>
                <a:off x="5255598" y="3518035"/>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8" name="Shape14_20241210_160825">
                <a:extLst>
                  <a:ext uri="{FF2B5EF4-FFF2-40B4-BE49-F238E27FC236}">
                    <a16:creationId xmlns:a16="http://schemas.microsoft.com/office/drawing/2014/main" id="{CFA50DC5-3079-F3BC-C976-6DDE6F5B6D42}"/>
                  </a:ext>
                </a:extLst>
              </p:cNvPr>
              <p:cNvCxnSpPr>
                <a:cxnSpLocks/>
              </p:cNvCxnSpPr>
              <p:nvPr/>
            </p:nvCxnSpPr>
            <p:spPr>
              <a:xfrm>
                <a:off x="4960594" y="3471660"/>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9" name="Shape15_20241210_160825">
                <a:extLst>
                  <a:ext uri="{FF2B5EF4-FFF2-40B4-BE49-F238E27FC236}">
                    <a16:creationId xmlns:a16="http://schemas.microsoft.com/office/drawing/2014/main" id="{7B17D188-16FC-C52B-F076-5D6D931E2C5A}"/>
                  </a:ext>
                </a:extLst>
              </p:cNvPr>
              <p:cNvCxnSpPr>
                <a:cxnSpLocks/>
              </p:cNvCxnSpPr>
              <p:nvPr/>
            </p:nvCxnSpPr>
            <p:spPr>
              <a:xfrm>
                <a:off x="4836301" y="3471660"/>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0" name="Shape16_20241210_160825">
                <a:extLst>
                  <a:ext uri="{FF2B5EF4-FFF2-40B4-BE49-F238E27FC236}">
                    <a16:creationId xmlns:a16="http://schemas.microsoft.com/office/drawing/2014/main" id="{004376F7-2FBE-0D07-F849-D3EED395ECCE}"/>
                  </a:ext>
                </a:extLst>
              </p:cNvPr>
              <p:cNvCxnSpPr>
                <a:cxnSpLocks/>
              </p:cNvCxnSpPr>
              <p:nvPr/>
            </p:nvCxnSpPr>
            <p:spPr>
              <a:xfrm>
                <a:off x="4671494" y="3395867"/>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1" name="Shape17_20241210_160825">
                <a:extLst>
                  <a:ext uri="{FF2B5EF4-FFF2-40B4-BE49-F238E27FC236}">
                    <a16:creationId xmlns:a16="http://schemas.microsoft.com/office/drawing/2014/main" id="{AC2747EA-5D7D-DE8D-BCF3-64FE8CFE08F8}"/>
                  </a:ext>
                </a:extLst>
              </p:cNvPr>
              <p:cNvCxnSpPr>
                <a:cxnSpLocks/>
              </p:cNvCxnSpPr>
              <p:nvPr/>
            </p:nvCxnSpPr>
            <p:spPr>
              <a:xfrm>
                <a:off x="4582321" y="3357105"/>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2" name="Shape18_20241210_160825">
                <a:extLst>
                  <a:ext uri="{FF2B5EF4-FFF2-40B4-BE49-F238E27FC236}">
                    <a16:creationId xmlns:a16="http://schemas.microsoft.com/office/drawing/2014/main" id="{37499BB9-346F-D5A9-3780-8CFD117C487E}"/>
                  </a:ext>
                </a:extLst>
              </p:cNvPr>
              <p:cNvCxnSpPr>
                <a:cxnSpLocks/>
              </p:cNvCxnSpPr>
              <p:nvPr/>
            </p:nvCxnSpPr>
            <p:spPr>
              <a:xfrm>
                <a:off x="4421082" y="3315159"/>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3" name="Shape19_20241210_160825">
                <a:extLst>
                  <a:ext uri="{FF2B5EF4-FFF2-40B4-BE49-F238E27FC236}">
                    <a16:creationId xmlns:a16="http://schemas.microsoft.com/office/drawing/2014/main" id="{F41F8689-2465-2ACD-F94F-0780E05575F7}"/>
                  </a:ext>
                </a:extLst>
              </p:cNvPr>
              <p:cNvCxnSpPr>
                <a:cxnSpLocks/>
              </p:cNvCxnSpPr>
              <p:nvPr/>
            </p:nvCxnSpPr>
            <p:spPr>
              <a:xfrm>
                <a:off x="4251531" y="3262692"/>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4" name="Shape20_20241210_160825">
                <a:extLst>
                  <a:ext uri="{FF2B5EF4-FFF2-40B4-BE49-F238E27FC236}">
                    <a16:creationId xmlns:a16="http://schemas.microsoft.com/office/drawing/2014/main" id="{3C40799F-D6D6-6C2F-305E-8E9CC2CFDB10}"/>
                  </a:ext>
                </a:extLst>
              </p:cNvPr>
              <p:cNvCxnSpPr>
                <a:cxnSpLocks/>
              </p:cNvCxnSpPr>
              <p:nvPr/>
            </p:nvCxnSpPr>
            <p:spPr>
              <a:xfrm>
                <a:off x="4083568" y="3202300"/>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5" name="Shape21_20241210_160825">
                <a:extLst>
                  <a:ext uri="{FF2B5EF4-FFF2-40B4-BE49-F238E27FC236}">
                    <a16:creationId xmlns:a16="http://schemas.microsoft.com/office/drawing/2014/main" id="{E1E60CF8-A074-AA87-32AC-039326263BAF}"/>
                  </a:ext>
                </a:extLst>
              </p:cNvPr>
              <p:cNvCxnSpPr>
                <a:cxnSpLocks/>
              </p:cNvCxnSpPr>
              <p:nvPr/>
            </p:nvCxnSpPr>
            <p:spPr>
              <a:xfrm>
                <a:off x="3923545" y="3142773"/>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6" name="Shape22_20241210_160825">
                <a:extLst>
                  <a:ext uri="{FF2B5EF4-FFF2-40B4-BE49-F238E27FC236}">
                    <a16:creationId xmlns:a16="http://schemas.microsoft.com/office/drawing/2014/main" id="{70A02267-8EC3-EFAE-B4E9-136E8F845C30}"/>
                  </a:ext>
                </a:extLst>
              </p:cNvPr>
              <p:cNvCxnSpPr>
                <a:cxnSpLocks/>
              </p:cNvCxnSpPr>
              <p:nvPr/>
            </p:nvCxnSpPr>
            <p:spPr>
              <a:xfrm>
                <a:off x="3392172" y="2733118"/>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7" name="Shape23_20241210_160825">
                <a:extLst>
                  <a:ext uri="{FF2B5EF4-FFF2-40B4-BE49-F238E27FC236}">
                    <a16:creationId xmlns:a16="http://schemas.microsoft.com/office/drawing/2014/main" id="{D6356D80-3532-00E3-BAB2-DC8F9B594ECC}"/>
                  </a:ext>
                </a:extLst>
              </p:cNvPr>
              <p:cNvCxnSpPr>
                <a:cxnSpLocks/>
              </p:cNvCxnSpPr>
              <p:nvPr/>
            </p:nvCxnSpPr>
            <p:spPr>
              <a:xfrm>
                <a:off x="2174287" y="2032568"/>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8" name="Shape24_20241210_160825">
                <a:extLst>
                  <a:ext uri="{FF2B5EF4-FFF2-40B4-BE49-F238E27FC236}">
                    <a16:creationId xmlns:a16="http://schemas.microsoft.com/office/drawing/2014/main" id="{72125659-CD3C-FC81-E03D-AEFB8372F380}"/>
                  </a:ext>
                </a:extLst>
              </p:cNvPr>
              <p:cNvCxnSpPr>
                <a:cxnSpLocks/>
              </p:cNvCxnSpPr>
              <p:nvPr/>
            </p:nvCxnSpPr>
            <p:spPr>
              <a:xfrm>
                <a:off x="1938936" y="1816030"/>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9" name="Shape25_20241210_160825">
                <a:extLst>
                  <a:ext uri="{FF2B5EF4-FFF2-40B4-BE49-F238E27FC236}">
                    <a16:creationId xmlns:a16="http://schemas.microsoft.com/office/drawing/2014/main" id="{57C84FF9-4A15-4595-4CC5-A1D3832ABE50}"/>
                  </a:ext>
                </a:extLst>
              </p:cNvPr>
              <p:cNvCxnSpPr>
                <a:cxnSpLocks/>
              </p:cNvCxnSpPr>
              <p:nvPr/>
            </p:nvCxnSpPr>
            <p:spPr>
              <a:xfrm>
                <a:off x="1848541" y="1777095"/>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0" name="Shape26_20241210_160825">
                <a:extLst>
                  <a:ext uri="{FF2B5EF4-FFF2-40B4-BE49-F238E27FC236}">
                    <a16:creationId xmlns:a16="http://schemas.microsoft.com/office/drawing/2014/main" id="{5282214C-CAA9-EDC5-EAC1-A9D26C695A5E}"/>
                  </a:ext>
                </a:extLst>
              </p:cNvPr>
              <p:cNvCxnSpPr>
                <a:cxnSpLocks/>
              </p:cNvCxnSpPr>
              <p:nvPr/>
            </p:nvCxnSpPr>
            <p:spPr>
              <a:xfrm>
                <a:off x="1261839" y="1360406"/>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1" name="Shape27_20241210_160825">
                <a:extLst>
                  <a:ext uri="{FF2B5EF4-FFF2-40B4-BE49-F238E27FC236}">
                    <a16:creationId xmlns:a16="http://schemas.microsoft.com/office/drawing/2014/main" id="{F8250CD8-6CD7-7BEC-6985-9C84E75869B6}"/>
                  </a:ext>
                </a:extLst>
              </p:cNvPr>
              <p:cNvCxnSpPr>
                <a:cxnSpLocks/>
              </p:cNvCxnSpPr>
              <p:nvPr/>
            </p:nvCxnSpPr>
            <p:spPr>
              <a:xfrm>
                <a:off x="1199948" y="1296034"/>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2" name="Shape28_20241210_160825">
                <a:extLst>
                  <a:ext uri="{FF2B5EF4-FFF2-40B4-BE49-F238E27FC236}">
                    <a16:creationId xmlns:a16="http://schemas.microsoft.com/office/drawing/2014/main" id="{9861FA6C-2961-B0B2-FD1B-19B6B4F01C25}"/>
                  </a:ext>
                </a:extLst>
              </p:cNvPr>
              <p:cNvCxnSpPr>
                <a:cxnSpLocks/>
              </p:cNvCxnSpPr>
              <p:nvPr/>
            </p:nvCxnSpPr>
            <p:spPr>
              <a:xfrm>
                <a:off x="1190175" y="1296034"/>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3" name="Shape0_20241210_160825">
                <a:extLst>
                  <a:ext uri="{FF2B5EF4-FFF2-40B4-BE49-F238E27FC236}">
                    <a16:creationId xmlns:a16="http://schemas.microsoft.com/office/drawing/2014/main" id="{100CD840-C806-AE50-4F7D-5DCE5CBD0F8F}"/>
                  </a:ext>
                </a:extLst>
              </p:cNvPr>
              <p:cNvCxnSpPr>
                <a:cxnSpLocks/>
              </p:cNvCxnSpPr>
              <p:nvPr/>
            </p:nvCxnSpPr>
            <p:spPr>
              <a:xfrm>
                <a:off x="1169816" y="1296034"/>
                <a:ext cx="0" cy="36576"/>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grpSp>
      </p:grpSp>
      <p:sp>
        <p:nvSpPr>
          <p:cNvPr id="374" name="TextBox 373">
            <a:extLst>
              <a:ext uri="{FF2B5EF4-FFF2-40B4-BE49-F238E27FC236}">
                <a16:creationId xmlns:a16="http://schemas.microsoft.com/office/drawing/2014/main" id="{E9E5D15C-44E3-A539-007B-4AA86691A5B2}"/>
              </a:ext>
            </a:extLst>
          </p:cNvPr>
          <p:cNvSpPr txBox="1"/>
          <p:nvPr/>
        </p:nvSpPr>
        <p:spPr>
          <a:xfrm>
            <a:off x="3807505" y="1422045"/>
            <a:ext cx="553998" cy="2280141"/>
          </a:xfrm>
          <a:prstGeom prst="rect">
            <a:avLst/>
          </a:prstGeom>
          <a:noFill/>
        </p:spPr>
        <p:txBody>
          <a:bodyPr vert="vert270"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rub"/>
                <a:ea typeface="+mn-ea"/>
                <a:cs typeface="+mn-cs"/>
              </a:rPr>
              <a:t>Probability of Remaining </a:t>
            </a:r>
            <a:br>
              <a:rPr kumimoji="0" lang="en-US" sz="1200" b="0" i="0" u="none" strike="noStrike" kern="1200" cap="none" spc="0" normalizeH="0" baseline="0" noProof="0">
                <a:ln>
                  <a:noFill/>
                </a:ln>
                <a:solidFill>
                  <a:srgbClr val="000000"/>
                </a:solidFill>
                <a:effectLst/>
                <a:uLnTx/>
                <a:uFillTx/>
                <a:latin typeface="Krub"/>
                <a:ea typeface="+mn-ea"/>
                <a:cs typeface="+mn-cs"/>
              </a:rPr>
            </a:br>
            <a:r>
              <a:rPr kumimoji="0" lang="en-US" sz="1200" b="0" i="0" u="none" strike="noStrike" kern="1200" cap="none" spc="0" normalizeH="0" baseline="0" noProof="0">
                <a:ln>
                  <a:noFill/>
                </a:ln>
                <a:solidFill>
                  <a:srgbClr val="000000"/>
                </a:solidFill>
                <a:effectLst/>
                <a:uLnTx/>
                <a:uFillTx/>
                <a:latin typeface="Krub"/>
                <a:ea typeface="+mn-ea"/>
                <a:cs typeface="+mn-cs"/>
              </a:rPr>
              <a:t>Free of Next Treatment (%)</a:t>
            </a:r>
          </a:p>
        </p:txBody>
      </p:sp>
      <p:graphicFrame>
        <p:nvGraphicFramePr>
          <p:cNvPr id="375" name="object 9">
            <a:extLst>
              <a:ext uri="{FF2B5EF4-FFF2-40B4-BE49-F238E27FC236}">
                <a16:creationId xmlns:a16="http://schemas.microsoft.com/office/drawing/2014/main" id="{66122229-C644-E20E-286E-4607BF8B550C}"/>
              </a:ext>
            </a:extLst>
          </p:cNvPr>
          <p:cNvGraphicFramePr>
            <a:graphicFrameLocks noGrp="1"/>
          </p:cNvGraphicFramePr>
          <p:nvPr/>
        </p:nvGraphicFramePr>
        <p:xfrm>
          <a:off x="8335499" y="4699706"/>
          <a:ext cx="3481388" cy="1619353"/>
        </p:xfrm>
        <a:graphic>
          <a:graphicData uri="http://schemas.openxmlformats.org/drawingml/2006/table">
            <a:tbl>
              <a:tblPr firstRow="1" bandRow="1">
                <a:tableStyleId>{2D5ABB26-0587-4C30-8999-92F81FD0307C}</a:tableStyleId>
              </a:tblPr>
              <a:tblGrid>
                <a:gridCol w="1697038">
                  <a:extLst>
                    <a:ext uri="{9D8B030D-6E8A-4147-A177-3AD203B41FA5}">
                      <a16:colId xmlns:a16="http://schemas.microsoft.com/office/drawing/2014/main" val="20000"/>
                    </a:ext>
                  </a:extLst>
                </a:gridCol>
                <a:gridCol w="886143">
                  <a:extLst>
                    <a:ext uri="{9D8B030D-6E8A-4147-A177-3AD203B41FA5}">
                      <a16:colId xmlns:a16="http://schemas.microsoft.com/office/drawing/2014/main" val="20001"/>
                    </a:ext>
                  </a:extLst>
                </a:gridCol>
                <a:gridCol w="898207">
                  <a:extLst>
                    <a:ext uri="{9D8B030D-6E8A-4147-A177-3AD203B41FA5}">
                      <a16:colId xmlns:a16="http://schemas.microsoft.com/office/drawing/2014/main" val="20002"/>
                    </a:ext>
                  </a:extLst>
                </a:gridCol>
              </a:tblGrid>
              <a:tr h="320973">
                <a:tc>
                  <a:txBody>
                    <a:bodyPr/>
                    <a:lstStyle/>
                    <a:p>
                      <a:pPr marL="31750">
                        <a:lnSpc>
                          <a:spcPts val="1325"/>
                        </a:lnSpc>
                      </a:pPr>
                      <a:endParaRPr sz="1100">
                        <a:latin typeface="+mn-lt"/>
                        <a:cs typeface="Arial"/>
                      </a:endParaRPr>
                    </a:p>
                  </a:txBody>
                  <a:tcPr marL="0" marR="0" marT="0" marB="0" anchor="ct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a:solidFill>
                            <a:srgbClr val="FFFFFF"/>
                          </a:solidFill>
                          <a:latin typeface="+mn-lt"/>
                          <a:cs typeface="Arial"/>
                        </a:rPr>
                        <a:t>Pirtobrutinib</a:t>
                      </a:r>
                      <a:br>
                        <a:rPr lang="en-IN" sz="1100" b="1" spc="-10">
                          <a:solidFill>
                            <a:srgbClr val="FFFFFF"/>
                          </a:solidFill>
                          <a:latin typeface="+mn-lt"/>
                          <a:cs typeface="Arial"/>
                        </a:rPr>
                      </a:br>
                      <a:r>
                        <a:rPr lang="en-IN" sz="1100" b="1" spc="-10">
                          <a:solidFill>
                            <a:srgbClr val="FFFFFF"/>
                          </a:solidFill>
                          <a:latin typeface="+mn-lt"/>
                          <a:cs typeface="Arial"/>
                        </a:rPr>
                        <a:t>n=119</a:t>
                      </a:r>
                      <a:endParaRPr lang="en-IN" sz="1100">
                        <a:latin typeface="+mn-lt"/>
                        <a:cs typeface="Arial"/>
                      </a:endParaRPr>
                    </a:p>
                  </a:txBody>
                  <a:tcPr marL="0" marR="0" marT="0" marB="0" anchor="ctr">
                    <a:solidFill>
                      <a:srgbClr val="C00000"/>
                    </a:solidFill>
                  </a:tcPr>
                </a:tc>
                <a:tc>
                  <a:txBody>
                    <a:bodyPr/>
                    <a:lstStyle/>
                    <a:p>
                      <a:pPr marL="635"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IN" sz="1100" b="1" spc="-10" dirty="0" err="1">
                          <a:solidFill>
                            <a:schemeClr val="bg1"/>
                          </a:solidFill>
                          <a:latin typeface="+mn-lt"/>
                          <a:cs typeface="Arial"/>
                        </a:rPr>
                        <a:t>IdelaR</a:t>
                      </a:r>
                      <a:r>
                        <a:rPr lang="en-IN" sz="1100" b="1" spc="-10" dirty="0">
                          <a:solidFill>
                            <a:schemeClr val="bg1"/>
                          </a:solidFill>
                          <a:latin typeface="+mn-lt"/>
                          <a:cs typeface="Arial"/>
                        </a:rPr>
                        <a:t>/BR</a:t>
                      </a:r>
                      <a:br>
                        <a:rPr lang="en-IN" sz="1100" b="1" spc="-10" dirty="0">
                          <a:solidFill>
                            <a:schemeClr val="bg1"/>
                          </a:solidFill>
                          <a:latin typeface="+mn-lt"/>
                          <a:cs typeface="Arial"/>
                        </a:rPr>
                      </a:br>
                      <a:r>
                        <a:rPr lang="en-IN" sz="1100" b="1" spc="-10" dirty="0">
                          <a:solidFill>
                            <a:schemeClr val="bg1"/>
                          </a:solidFill>
                          <a:latin typeface="+mn-lt"/>
                          <a:cs typeface="Arial"/>
                        </a:rPr>
                        <a:t>n=119</a:t>
                      </a:r>
                      <a:endParaRPr lang="en-IN" sz="1100" dirty="0">
                        <a:solidFill>
                          <a:schemeClr val="bg1"/>
                        </a:solidFill>
                        <a:latin typeface="+mn-lt"/>
                        <a:cs typeface="Arial"/>
                      </a:endParaRPr>
                    </a:p>
                  </a:txBody>
                  <a:tcPr marL="0" marR="0" marT="0" marB="0" anchor="ctr">
                    <a:solidFill>
                      <a:schemeClr val="accent5"/>
                    </a:solidFill>
                  </a:tcPr>
                </a:tc>
                <a:extLst>
                  <a:ext uri="{0D108BD9-81ED-4DB2-BD59-A6C34878D82A}">
                    <a16:rowId xmlns:a16="http://schemas.microsoft.com/office/drawing/2014/main" val="813123054"/>
                  </a:ext>
                </a:extLst>
              </a:tr>
              <a:tr h="199657">
                <a:tc>
                  <a:txBody>
                    <a:bodyPr/>
                    <a:lstStyle/>
                    <a:p>
                      <a:pPr marL="31750">
                        <a:lnSpc>
                          <a:spcPts val="1325"/>
                        </a:lnSpc>
                      </a:pPr>
                      <a:r>
                        <a:rPr sz="1100" b="1">
                          <a:latin typeface="+mn-lt"/>
                          <a:cs typeface="Arial"/>
                        </a:rPr>
                        <a:t>Number</a:t>
                      </a:r>
                      <a:r>
                        <a:rPr sz="1100" b="1" spc="-35">
                          <a:latin typeface="+mn-lt"/>
                          <a:cs typeface="Arial"/>
                        </a:rPr>
                        <a:t> </a:t>
                      </a:r>
                      <a:r>
                        <a:rPr sz="1100" b="1">
                          <a:latin typeface="+mn-lt"/>
                          <a:cs typeface="Arial"/>
                        </a:rPr>
                        <a:t>of</a:t>
                      </a:r>
                      <a:r>
                        <a:rPr sz="1100" b="1" spc="-10">
                          <a:latin typeface="+mn-lt"/>
                          <a:cs typeface="Arial"/>
                        </a:rPr>
                        <a:t> </a:t>
                      </a:r>
                      <a:r>
                        <a:rPr sz="1100" b="1">
                          <a:latin typeface="+mn-lt"/>
                          <a:cs typeface="Arial"/>
                        </a:rPr>
                        <a:t>Events,</a:t>
                      </a:r>
                      <a:r>
                        <a:rPr sz="1100" b="1" spc="-15">
                          <a:latin typeface="+mn-lt"/>
                          <a:cs typeface="Arial"/>
                        </a:rPr>
                        <a:t> </a:t>
                      </a:r>
                      <a:r>
                        <a:rPr sz="1100" b="1">
                          <a:latin typeface="+mn-lt"/>
                          <a:cs typeface="Arial"/>
                        </a:rPr>
                        <a:t>n</a:t>
                      </a:r>
                      <a:r>
                        <a:rPr sz="1100" b="1" spc="-15">
                          <a:latin typeface="+mn-lt"/>
                          <a:cs typeface="Arial"/>
                        </a:rPr>
                        <a:t> </a:t>
                      </a:r>
                      <a:r>
                        <a:rPr sz="1100" b="1" spc="-25">
                          <a:latin typeface="+mn-lt"/>
                          <a:cs typeface="Arial"/>
                        </a:rPr>
                        <a:t>(%)</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algn="ctr">
                        <a:lnSpc>
                          <a:spcPts val="1325"/>
                        </a:lnSpc>
                      </a:pPr>
                      <a:r>
                        <a:rPr sz="1100">
                          <a:latin typeface="+mn-lt"/>
                          <a:cs typeface="Arial"/>
                        </a:rPr>
                        <a:t>38</a:t>
                      </a:r>
                      <a:r>
                        <a:rPr sz="1100" spc="-15">
                          <a:latin typeface="+mn-lt"/>
                          <a:cs typeface="Arial"/>
                        </a:rPr>
                        <a:t> </a:t>
                      </a:r>
                      <a:r>
                        <a:rPr sz="1100" spc="-20">
                          <a:latin typeface="+mn-lt"/>
                          <a:cs typeface="Arial"/>
                        </a:rPr>
                        <a:t>(32)</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tc>
                  <a:txBody>
                    <a:bodyPr/>
                    <a:lstStyle/>
                    <a:p>
                      <a:pPr marL="635" algn="ctr">
                        <a:lnSpc>
                          <a:spcPts val="1325"/>
                        </a:lnSpc>
                      </a:pPr>
                      <a:r>
                        <a:rPr sz="1100">
                          <a:latin typeface="+mn-lt"/>
                          <a:cs typeface="Arial"/>
                        </a:rPr>
                        <a:t>32</a:t>
                      </a:r>
                      <a:r>
                        <a:rPr sz="1100" spc="-5">
                          <a:latin typeface="+mn-lt"/>
                          <a:cs typeface="Arial"/>
                        </a:rPr>
                        <a:t> </a:t>
                      </a:r>
                      <a:r>
                        <a:rPr sz="1100" spc="-20">
                          <a:latin typeface="+mn-lt"/>
                          <a:cs typeface="Arial"/>
                        </a:rPr>
                        <a:t>(27)</a:t>
                      </a:r>
                      <a:endParaRPr sz="1100">
                        <a:latin typeface="+mn-lt"/>
                        <a:cs typeface="Arial"/>
                      </a:endParaRPr>
                    </a:p>
                  </a:txBody>
                  <a:tcPr marL="0" marR="0" marT="0" marB="0" anchor="ctr">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99657">
                <a:tc>
                  <a:txBody>
                    <a:bodyPr/>
                    <a:lstStyle/>
                    <a:p>
                      <a:pPr marL="31750">
                        <a:lnSpc>
                          <a:spcPct val="100000"/>
                        </a:lnSpc>
                        <a:spcBef>
                          <a:spcPts val="285"/>
                        </a:spcBef>
                      </a:pPr>
                      <a:r>
                        <a:rPr sz="1100" b="1" spc="-10">
                          <a:latin typeface="+mn-lt"/>
                          <a:cs typeface="Arial"/>
                        </a:rPr>
                        <a:t>18-</a:t>
                      </a:r>
                      <a:r>
                        <a:rPr sz="1100" b="1">
                          <a:latin typeface="+mn-lt"/>
                          <a:cs typeface="Arial"/>
                        </a:rPr>
                        <a:t>mo</a:t>
                      </a:r>
                      <a:r>
                        <a:rPr sz="1100" b="1" spc="-20">
                          <a:latin typeface="+mn-lt"/>
                          <a:cs typeface="Arial"/>
                        </a:rPr>
                        <a:t> </a:t>
                      </a:r>
                      <a:r>
                        <a:rPr sz="1100" b="1">
                          <a:latin typeface="+mn-lt"/>
                          <a:cs typeface="Arial"/>
                        </a:rPr>
                        <a:t>OS</a:t>
                      </a:r>
                      <a:r>
                        <a:rPr sz="1100" b="1" spc="5">
                          <a:latin typeface="+mn-lt"/>
                          <a:cs typeface="Arial"/>
                        </a:rPr>
                        <a:t> </a:t>
                      </a:r>
                      <a:r>
                        <a:rPr sz="1100" b="1">
                          <a:latin typeface="+mn-lt"/>
                          <a:cs typeface="Arial"/>
                        </a:rPr>
                        <a:t>rate,</a:t>
                      </a:r>
                      <a:r>
                        <a:rPr sz="1100" b="1" spc="-20">
                          <a:latin typeface="+mn-lt"/>
                          <a:cs typeface="Arial"/>
                        </a:rPr>
                        <a:t> </a:t>
                      </a:r>
                      <a:r>
                        <a:rPr sz="1100" b="1">
                          <a:latin typeface="+mn-lt"/>
                          <a:cs typeface="Arial"/>
                        </a:rPr>
                        <a:t>% </a:t>
                      </a:r>
                      <a:br>
                        <a:rPr lang="en-US" sz="1100" b="1">
                          <a:latin typeface="+mn-lt"/>
                          <a:cs typeface="Arial"/>
                        </a:rPr>
                      </a:br>
                      <a:r>
                        <a:rPr sz="1100" b="1">
                          <a:latin typeface="+mn-lt"/>
                          <a:cs typeface="Arial"/>
                        </a:rPr>
                        <a:t>(95%</a:t>
                      </a:r>
                      <a:r>
                        <a:rPr sz="1100" b="1" spc="-25">
                          <a:latin typeface="+mn-lt"/>
                          <a:cs typeface="Arial"/>
                        </a:rPr>
                        <a:t> CI)</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96520" algn="ctr">
                        <a:lnSpc>
                          <a:spcPct val="100000"/>
                        </a:lnSpc>
                        <a:spcBef>
                          <a:spcPts val="285"/>
                        </a:spcBef>
                      </a:pPr>
                      <a:r>
                        <a:rPr sz="1100" b="1">
                          <a:latin typeface="+mn-lt"/>
                          <a:cs typeface="Arial"/>
                        </a:rPr>
                        <a:t>73.4</a:t>
                      </a:r>
                      <a:r>
                        <a:rPr sz="1100" b="1" spc="40">
                          <a:latin typeface="+mn-lt"/>
                          <a:cs typeface="Arial"/>
                        </a:rPr>
                        <a:t> </a:t>
                      </a:r>
                      <a:br>
                        <a:rPr lang="en-US" sz="1100" b="1" spc="40">
                          <a:latin typeface="+mn-lt"/>
                          <a:cs typeface="Arial"/>
                        </a:rPr>
                      </a:br>
                      <a:r>
                        <a:rPr sz="1100" spc="-10">
                          <a:latin typeface="+mn-lt"/>
                          <a:cs typeface="Arial"/>
                        </a:rPr>
                        <a:t>(63.9-</a:t>
                      </a:r>
                      <a:r>
                        <a:rPr sz="1100" spc="-20">
                          <a:latin typeface="+mn-lt"/>
                          <a:cs typeface="Arial"/>
                        </a:rPr>
                        <a:t>80.7)</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marL="96520" algn="ctr">
                        <a:lnSpc>
                          <a:spcPct val="100000"/>
                        </a:lnSpc>
                        <a:spcBef>
                          <a:spcPts val="285"/>
                        </a:spcBef>
                      </a:pPr>
                      <a:r>
                        <a:rPr sz="1100" b="1">
                          <a:latin typeface="+mn-lt"/>
                          <a:cs typeface="Arial"/>
                        </a:rPr>
                        <a:t>70.8</a:t>
                      </a:r>
                      <a:r>
                        <a:rPr sz="1100" b="1" spc="40">
                          <a:latin typeface="+mn-lt"/>
                          <a:cs typeface="Arial"/>
                        </a:rPr>
                        <a:t> </a:t>
                      </a:r>
                      <a:br>
                        <a:rPr lang="en-US" sz="1100" b="1" spc="40">
                          <a:latin typeface="+mn-lt"/>
                          <a:cs typeface="Arial"/>
                        </a:rPr>
                      </a:br>
                      <a:r>
                        <a:rPr sz="1100" spc="-10">
                          <a:latin typeface="+mn-lt"/>
                          <a:cs typeface="Arial"/>
                        </a:rPr>
                        <a:t>(60.9-</a:t>
                      </a:r>
                      <a:r>
                        <a:rPr sz="1100" spc="-20">
                          <a:latin typeface="+mn-lt"/>
                          <a:cs typeface="Arial"/>
                        </a:rPr>
                        <a:t>78.7)</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FF4EA"/>
                    </a:solidFill>
                  </a:tcPr>
                </a:tc>
                <a:extLst>
                  <a:ext uri="{0D108BD9-81ED-4DB2-BD59-A6C34878D82A}">
                    <a16:rowId xmlns:a16="http://schemas.microsoft.com/office/drawing/2014/main" val="330241321"/>
                  </a:ext>
                </a:extLst>
              </a:tr>
              <a:tr h="199657">
                <a:tc>
                  <a:txBody>
                    <a:bodyPr/>
                    <a:lstStyle/>
                    <a:p>
                      <a:pPr marL="31750">
                        <a:lnSpc>
                          <a:spcPct val="100000"/>
                        </a:lnSpc>
                        <a:spcBef>
                          <a:spcPts val="260"/>
                        </a:spcBef>
                      </a:pPr>
                      <a:r>
                        <a:rPr lang="en-US" sz="1100" b="1" err="1">
                          <a:latin typeface="+mn-lt"/>
                          <a:cs typeface="Arial"/>
                        </a:rPr>
                        <a:t>m</a:t>
                      </a:r>
                      <a:r>
                        <a:rPr sz="1100" b="1" spc="-10" err="1">
                          <a:latin typeface="+mn-lt"/>
                          <a:cs typeface="Arial"/>
                        </a:rPr>
                        <a:t>follow</a:t>
                      </a:r>
                      <a:r>
                        <a:rPr sz="1100" b="1" spc="-10">
                          <a:latin typeface="+mn-lt"/>
                          <a:cs typeface="Arial"/>
                        </a:rPr>
                        <a:t>-</a:t>
                      </a:r>
                      <a:r>
                        <a:rPr sz="1100" b="1">
                          <a:latin typeface="+mn-lt"/>
                          <a:cs typeface="Arial"/>
                        </a:rPr>
                        <a:t>up, </a:t>
                      </a:r>
                      <a:r>
                        <a:rPr sz="1100" b="1" spc="-25">
                          <a:latin typeface="+mn-lt"/>
                          <a:cs typeface="Arial"/>
                        </a:rPr>
                        <a:t>mo</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lnSpc>
                          <a:spcPct val="100000"/>
                        </a:lnSpc>
                        <a:spcBef>
                          <a:spcPts val="260"/>
                        </a:spcBef>
                      </a:pPr>
                      <a:r>
                        <a:rPr sz="1100" spc="-20">
                          <a:latin typeface="+mn-lt"/>
                          <a:cs typeface="Arial"/>
                        </a:rPr>
                        <a:t>20.4</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8D5D3"/>
                    </a:solidFill>
                  </a:tcPr>
                </a:tc>
                <a:tc>
                  <a:txBody>
                    <a:bodyPr/>
                    <a:lstStyle/>
                    <a:p>
                      <a:pPr algn="ctr">
                        <a:lnSpc>
                          <a:spcPct val="100000"/>
                        </a:lnSpc>
                        <a:spcBef>
                          <a:spcPts val="260"/>
                        </a:spcBef>
                      </a:pPr>
                      <a:r>
                        <a:rPr sz="1100" spc="-20">
                          <a:latin typeface="+mn-lt"/>
                          <a:cs typeface="Arial"/>
                        </a:rPr>
                        <a:t>19.2</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alpha val="49804"/>
                      </a:schemeClr>
                    </a:solidFill>
                  </a:tcPr>
                </a:tc>
                <a:extLst>
                  <a:ext uri="{0D108BD9-81ED-4DB2-BD59-A6C34878D82A}">
                    <a16:rowId xmlns:a16="http://schemas.microsoft.com/office/drawing/2014/main" val="10002"/>
                  </a:ext>
                </a:extLst>
              </a:tr>
              <a:tr h="199657">
                <a:tc>
                  <a:txBody>
                    <a:bodyPr/>
                    <a:lstStyle/>
                    <a:p>
                      <a:pPr marL="31750">
                        <a:lnSpc>
                          <a:spcPct val="100000"/>
                        </a:lnSpc>
                        <a:spcBef>
                          <a:spcPts val="285"/>
                        </a:spcBef>
                      </a:pPr>
                      <a:r>
                        <a:rPr sz="1100" b="1">
                          <a:latin typeface="+mn-lt"/>
                          <a:cs typeface="Arial"/>
                        </a:rPr>
                        <a:t>Hazard</a:t>
                      </a:r>
                      <a:r>
                        <a:rPr sz="1100" b="1" spc="-40">
                          <a:latin typeface="+mn-lt"/>
                          <a:cs typeface="Arial"/>
                        </a:rPr>
                        <a:t> </a:t>
                      </a:r>
                      <a:r>
                        <a:rPr sz="1100" b="1">
                          <a:latin typeface="+mn-lt"/>
                          <a:cs typeface="Arial"/>
                        </a:rPr>
                        <a:t>ratio</a:t>
                      </a:r>
                      <a:r>
                        <a:rPr sz="1100" b="1" spc="-15">
                          <a:latin typeface="+mn-lt"/>
                          <a:cs typeface="Arial"/>
                        </a:rPr>
                        <a:t> </a:t>
                      </a:r>
                      <a:r>
                        <a:rPr sz="1100" b="1">
                          <a:latin typeface="+mn-lt"/>
                          <a:cs typeface="Arial"/>
                        </a:rPr>
                        <a:t>(95%</a:t>
                      </a:r>
                      <a:r>
                        <a:rPr sz="1100" b="1" spc="-25">
                          <a:latin typeface="+mn-lt"/>
                          <a:cs typeface="Arial"/>
                        </a:rPr>
                        <a:t> CI)</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marL="737235">
                        <a:lnSpc>
                          <a:spcPct val="100000"/>
                        </a:lnSpc>
                        <a:spcBef>
                          <a:spcPts val="285"/>
                        </a:spcBef>
                      </a:pPr>
                      <a:r>
                        <a:rPr sz="1100" b="1">
                          <a:latin typeface="+mn-lt"/>
                          <a:cs typeface="Arial"/>
                        </a:rPr>
                        <a:t>1.09</a:t>
                      </a:r>
                      <a:r>
                        <a:rPr sz="1100" b="1" spc="30">
                          <a:latin typeface="+mn-lt"/>
                          <a:cs typeface="Arial"/>
                        </a:rPr>
                        <a:t> </a:t>
                      </a:r>
                      <a:r>
                        <a:rPr sz="1100" b="1" spc="-10">
                          <a:latin typeface="+mn-lt"/>
                          <a:cs typeface="Arial"/>
                        </a:rPr>
                        <a:t>(0.68-</a:t>
                      </a:r>
                      <a:r>
                        <a:rPr sz="1100" b="1" spc="-20">
                          <a:latin typeface="+mn-lt"/>
                          <a:cs typeface="Arial"/>
                        </a:rPr>
                        <a:t>1.75)</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3"/>
                  </a:ext>
                </a:extLst>
              </a:tr>
              <a:tr h="199657">
                <a:tc>
                  <a:txBody>
                    <a:bodyPr/>
                    <a:lstStyle/>
                    <a:p>
                      <a:pPr marL="31750">
                        <a:lnSpc>
                          <a:spcPts val="1355"/>
                        </a:lnSpc>
                        <a:spcBef>
                          <a:spcPts val="260"/>
                        </a:spcBef>
                      </a:pPr>
                      <a:r>
                        <a:rPr sz="1100" b="1">
                          <a:latin typeface="+mn-lt"/>
                          <a:cs typeface="Arial"/>
                        </a:rPr>
                        <a:t>Stratified</a:t>
                      </a:r>
                      <a:r>
                        <a:rPr sz="1100" b="1" spc="-15">
                          <a:latin typeface="+mn-lt"/>
                          <a:cs typeface="Arial"/>
                        </a:rPr>
                        <a:t> </a:t>
                      </a:r>
                      <a:r>
                        <a:rPr sz="1100" b="1" spc="-20">
                          <a:latin typeface="+mn-lt"/>
                          <a:cs typeface="Arial"/>
                        </a:rPr>
                        <a:t>log-</a:t>
                      </a:r>
                      <a:r>
                        <a:rPr sz="1100" b="1">
                          <a:latin typeface="+mn-lt"/>
                          <a:cs typeface="Arial"/>
                        </a:rPr>
                        <a:t>rank</a:t>
                      </a:r>
                      <a:r>
                        <a:rPr sz="1100" b="1" spc="10">
                          <a:latin typeface="+mn-lt"/>
                          <a:cs typeface="Arial"/>
                        </a:rPr>
                        <a:t> </a:t>
                      </a:r>
                      <a:br>
                        <a:rPr lang="en-US" sz="1100" b="1" spc="10">
                          <a:latin typeface="+mn-lt"/>
                          <a:cs typeface="Arial"/>
                        </a:rPr>
                      </a:br>
                      <a:r>
                        <a:rPr sz="1100" b="1" spc="-10">
                          <a:latin typeface="+mn-lt"/>
                          <a:cs typeface="Arial"/>
                        </a:rPr>
                        <a:t>2-</a:t>
                      </a:r>
                      <a:r>
                        <a:rPr sz="1100" b="1">
                          <a:latin typeface="+mn-lt"/>
                          <a:cs typeface="Arial"/>
                        </a:rPr>
                        <a:t>sided</a:t>
                      </a:r>
                      <a:r>
                        <a:rPr sz="1100" b="1" spc="5">
                          <a:latin typeface="+mn-lt"/>
                          <a:cs typeface="Arial"/>
                        </a:rPr>
                        <a:t> </a:t>
                      </a:r>
                      <a:r>
                        <a:rPr sz="1100" b="1" spc="-20">
                          <a:latin typeface="+mn-lt"/>
                          <a:cs typeface="Arial"/>
                        </a:rPr>
                        <a:t>p-value</a:t>
                      </a:r>
                      <a:endParaRPr sz="110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gridSpan="2">
                  <a:txBody>
                    <a:bodyPr/>
                    <a:lstStyle/>
                    <a:p>
                      <a:pPr algn="ctr">
                        <a:lnSpc>
                          <a:spcPts val="1355"/>
                        </a:lnSpc>
                        <a:spcBef>
                          <a:spcPts val="260"/>
                        </a:spcBef>
                      </a:pPr>
                      <a:r>
                        <a:rPr sz="1100" spc="-10" dirty="0">
                          <a:latin typeface="+mn-lt"/>
                          <a:cs typeface="Arial"/>
                        </a:rPr>
                        <a:t>0.7202</a:t>
                      </a:r>
                      <a:endParaRPr sz="1100" dirty="0">
                        <a:latin typeface="+mn-lt"/>
                        <a:cs typeface="Arial"/>
                      </a:endParaRPr>
                    </a:p>
                  </a:txBody>
                  <a:tcPr marL="0" marR="0" marT="0" marB="0" anchor="ct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grpSp>
        <p:nvGrpSpPr>
          <p:cNvPr id="377" name="Group 376">
            <a:extLst>
              <a:ext uri="{FF2B5EF4-FFF2-40B4-BE49-F238E27FC236}">
                <a16:creationId xmlns:a16="http://schemas.microsoft.com/office/drawing/2014/main" id="{A98200AE-758A-4A97-CDCC-AF64353239B9}"/>
              </a:ext>
            </a:extLst>
          </p:cNvPr>
          <p:cNvGrpSpPr/>
          <p:nvPr/>
        </p:nvGrpSpPr>
        <p:grpSpPr>
          <a:xfrm>
            <a:off x="8297249" y="1133856"/>
            <a:ext cx="3642299" cy="3551393"/>
            <a:chOff x="297711" y="1175412"/>
            <a:chExt cx="9062839" cy="3904588"/>
          </a:xfrm>
        </p:grpSpPr>
        <p:graphicFrame>
          <p:nvGraphicFramePr>
            <p:cNvPr id="378" name="Shape1_20241210_123145">
              <a:extLst>
                <a:ext uri="{FF2B5EF4-FFF2-40B4-BE49-F238E27FC236}">
                  <a16:creationId xmlns:a16="http://schemas.microsoft.com/office/drawing/2014/main" id="{C8A58DDE-7115-0B24-D8D7-22F8F3739C4F}"/>
                </a:ext>
              </a:extLst>
            </p:cNvPr>
            <p:cNvGraphicFramePr/>
            <p:nvPr/>
          </p:nvGraphicFramePr>
          <p:xfrm>
            <a:off x="297711" y="1175412"/>
            <a:ext cx="9062839" cy="3904588"/>
          </p:xfrm>
          <a:graphic>
            <a:graphicData uri="http://schemas.openxmlformats.org/drawingml/2006/chart">
              <c:chart xmlns:c="http://schemas.openxmlformats.org/drawingml/2006/chart" xmlns:r="http://schemas.openxmlformats.org/officeDocument/2006/relationships" r:id="rId4"/>
            </a:graphicData>
          </a:graphic>
        </p:graphicFrame>
        <p:sp>
          <p:nvSpPr>
            <p:cNvPr id="379" name="object 15">
              <a:extLst>
                <a:ext uri="{FF2B5EF4-FFF2-40B4-BE49-F238E27FC236}">
                  <a16:creationId xmlns:a16="http://schemas.microsoft.com/office/drawing/2014/main" id="{A4F116E3-FD7B-7217-3E22-AA1372F196BE}"/>
                </a:ext>
              </a:extLst>
            </p:cNvPr>
            <p:cNvSpPr txBox="1"/>
            <p:nvPr/>
          </p:nvSpPr>
          <p:spPr>
            <a:xfrm>
              <a:off x="4030237" y="2487600"/>
              <a:ext cx="3698407" cy="2509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
                  <a:srgbClr val="000000"/>
                </a:buClr>
                <a:buSzTx/>
                <a:buFont typeface="Arial"/>
                <a:buNone/>
                <a:tabLst/>
                <a:defRPr/>
              </a:pPr>
              <a:r>
                <a:rPr kumimoji="0" sz="1400" b="1" i="0" u="none" strike="noStrike" kern="0" cap="none" spc="-10" normalizeH="0" baseline="0" noProof="0">
                  <a:ln>
                    <a:noFill/>
                  </a:ln>
                  <a:solidFill>
                    <a:srgbClr val="F88D29"/>
                  </a:solidFill>
                  <a:effectLst/>
                  <a:uLnTx/>
                  <a:uFillTx/>
                  <a:latin typeface="Krub"/>
                  <a:ea typeface="+mn-ea"/>
                  <a:cs typeface="Arial"/>
                  <a:sym typeface="Arial"/>
                </a:rPr>
                <a:t>IdelaR/BR</a:t>
              </a:r>
              <a:endParaRPr kumimoji="0" sz="1400" b="0" i="0" u="none" strike="noStrike" kern="0" cap="none" spc="0" normalizeH="0" baseline="0" noProof="0">
                <a:ln>
                  <a:noFill/>
                </a:ln>
                <a:solidFill>
                  <a:srgbClr val="F88D29"/>
                </a:solidFill>
                <a:effectLst/>
                <a:uLnTx/>
                <a:uFillTx/>
                <a:latin typeface="Krub"/>
                <a:ea typeface="+mn-ea"/>
                <a:cs typeface="Arial"/>
                <a:sym typeface="Arial"/>
              </a:endParaRPr>
            </a:p>
          </p:txBody>
        </p:sp>
        <p:sp>
          <p:nvSpPr>
            <p:cNvPr id="380" name="object 14">
              <a:extLst>
                <a:ext uri="{FF2B5EF4-FFF2-40B4-BE49-F238E27FC236}">
                  <a16:creationId xmlns:a16="http://schemas.microsoft.com/office/drawing/2014/main" id="{D31C94A1-325E-D609-547E-90A7283867C7}"/>
                </a:ext>
              </a:extLst>
            </p:cNvPr>
            <p:cNvSpPr txBox="1"/>
            <p:nvPr/>
          </p:nvSpPr>
          <p:spPr>
            <a:xfrm>
              <a:off x="4724114" y="1749801"/>
              <a:ext cx="3407903" cy="251675"/>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
                  <a:srgbClr val="000000"/>
                </a:buClr>
                <a:buSzTx/>
                <a:buFont typeface="Arial"/>
                <a:buNone/>
                <a:tabLst/>
                <a:defRPr/>
              </a:pPr>
              <a:r>
                <a:rPr kumimoji="0" sz="1400" b="1" i="0" u="none" strike="noStrike" kern="0" cap="none" spc="-10" normalizeH="0" baseline="0" noProof="0">
                  <a:ln>
                    <a:noFill/>
                  </a:ln>
                  <a:solidFill>
                    <a:srgbClr val="C00000"/>
                  </a:solidFill>
                  <a:effectLst/>
                  <a:uLnTx/>
                  <a:uFillTx/>
                  <a:latin typeface="Krub"/>
                  <a:ea typeface="+mn-ea"/>
                  <a:cs typeface="Arial"/>
                  <a:sym typeface="Arial"/>
                </a:rPr>
                <a:t>Pirtobrutinib</a:t>
              </a:r>
              <a:endParaRPr kumimoji="0" sz="1400" b="0" i="0" u="none" strike="noStrike" kern="0" cap="none" spc="0" normalizeH="0" baseline="0" noProof="0">
                <a:ln>
                  <a:noFill/>
                </a:ln>
                <a:solidFill>
                  <a:srgbClr val="C00000"/>
                </a:solidFill>
                <a:effectLst/>
                <a:uLnTx/>
                <a:uFillTx/>
                <a:latin typeface="Krub"/>
                <a:ea typeface="+mn-ea"/>
                <a:cs typeface="Arial"/>
                <a:sym typeface="Arial"/>
              </a:endParaRPr>
            </a:p>
          </p:txBody>
        </p:sp>
        <p:grpSp>
          <p:nvGrpSpPr>
            <p:cNvPr id="382" name="Group 381">
              <a:extLst>
                <a:ext uri="{FF2B5EF4-FFF2-40B4-BE49-F238E27FC236}">
                  <a16:creationId xmlns:a16="http://schemas.microsoft.com/office/drawing/2014/main" id="{93526479-F030-D69F-E863-A8F0757B2E8D}"/>
                </a:ext>
              </a:extLst>
            </p:cNvPr>
            <p:cNvGrpSpPr/>
            <p:nvPr/>
          </p:nvGrpSpPr>
          <p:grpSpPr>
            <a:xfrm>
              <a:off x="1143000" y="1304925"/>
              <a:ext cx="7762875" cy="1984375"/>
              <a:chOff x="-4348264" y="-2869660"/>
              <a:chExt cx="18572264" cy="6120860"/>
            </a:xfrm>
          </p:grpSpPr>
          <p:grpSp>
            <p:nvGrpSpPr>
              <p:cNvPr id="454" name="Group 453">
                <a:extLst>
                  <a:ext uri="{FF2B5EF4-FFF2-40B4-BE49-F238E27FC236}">
                    <a16:creationId xmlns:a16="http://schemas.microsoft.com/office/drawing/2014/main" id="{9064CA91-5F13-8D01-0032-F23EB9F7FB9B}"/>
                  </a:ext>
                </a:extLst>
              </p:cNvPr>
              <p:cNvGrpSpPr/>
              <p:nvPr/>
            </p:nvGrpSpPr>
            <p:grpSpPr>
              <a:xfrm>
                <a:off x="-4348264" y="-2869660"/>
                <a:ext cx="18572264" cy="6120860"/>
                <a:chOff x="-4348264" y="-2869660"/>
                <a:chExt cx="18572264" cy="6120860"/>
              </a:xfrm>
            </p:grpSpPr>
            <p:sp>
              <p:nvSpPr>
                <p:cNvPr id="525" name="Shape1_20241210_163302">
                  <a:extLst>
                    <a:ext uri="{FF2B5EF4-FFF2-40B4-BE49-F238E27FC236}">
                      <a16:creationId xmlns:a16="http://schemas.microsoft.com/office/drawing/2014/main" id="{C1E782A3-F270-B430-8BE9-5B12FBB9D181}"/>
                    </a:ext>
                  </a:extLst>
                </p:cNvPr>
                <p:cNvSpPr/>
                <p:nvPr/>
              </p:nvSpPr>
              <p:spPr>
                <a:xfrm>
                  <a:off x="-4348264" y="-2869660"/>
                  <a:ext cx="14669311" cy="3803515"/>
                </a:xfrm>
                <a:custGeom>
                  <a:avLst/>
                  <a:gdLst>
                    <a:gd name="connsiteX0" fmla="*/ 0 w 14669311"/>
                    <a:gd name="connsiteY0" fmla="*/ 0 h 3803515"/>
                    <a:gd name="connsiteX1" fmla="*/ 0 w 14669311"/>
                    <a:gd name="connsiteY1" fmla="*/ 48639 h 3803515"/>
                    <a:gd name="connsiteX2" fmla="*/ 107004 w 14669311"/>
                    <a:gd name="connsiteY2" fmla="*/ 48639 h 3803515"/>
                    <a:gd name="connsiteX3" fmla="*/ 107004 w 14669311"/>
                    <a:gd name="connsiteY3" fmla="*/ 136188 h 3803515"/>
                    <a:gd name="connsiteX4" fmla="*/ 165370 w 14669311"/>
                    <a:gd name="connsiteY4" fmla="*/ 136188 h 3803515"/>
                    <a:gd name="connsiteX5" fmla="*/ 165370 w 14669311"/>
                    <a:gd name="connsiteY5" fmla="*/ 204281 h 3803515"/>
                    <a:gd name="connsiteX6" fmla="*/ 1507787 w 14669311"/>
                    <a:gd name="connsiteY6" fmla="*/ 204281 h 3803515"/>
                    <a:gd name="connsiteX7" fmla="*/ 1507787 w 14669311"/>
                    <a:gd name="connsiteY7" fmla="*/ 243192 h 3803515"/>
                    <a:gd name="connsiteX8" fmla="*/ 1536970 w 14669311"/>
                    <a:gd name="connsiteY8" fmla="*/ 272375 h 3803515"/>
                    <a:gd name="connsiteX9" fmla="*/ 1536970 w 14669311"/>
                    <a:gd name="connsiteY9" fmla="*/ 379379 h 3803515"/>
                    <a:gd name="connsiteX10" fmla="*/ 1721796 w 14669311"/>
                    <a:gd name="connsiteY10" fmla="*/ 379379 h 3803515"/>
                    <a:gd name="connsiteX11" fmla="*/ 1721796 w 14669311"/>
                    <a:gd name="connsiteY11" fmla="*/ 437745 h 3803515"/>
                    <a:gd name="connsiteX12" fmla="*/ 1857983 w 14669311"/>
                    <a:gd name="connsiteY12" fmla="*/ 437745 h 3803515"/>
                    <a:gd name="connsiteX13" fmla="*/ 1857983 w 14669311"/>
                    <a:gd name="connsiteY13" fmla="*/ 505839 h 3803515"/>
                    <a:gd name="connsiteX14" fmla="*/ 2227634 w 14669311"/>
                    <a:gd name="connsiteY14" fmla="*/ 505839 h 3803515"/>
                    <a:gd name="connsiteX15" fmla="*/ 2227634 w 14669311"/>
                    <a:gd name="connsiteY15" fmla="*/ 593388 h 3803515"/>
                    <a:gd name="connsiteX16" fmla="*/ 2354094 w 14669311"/>
                    <a:gd name="connsiteY16" fmla="*/ 593388 h 3803515"/>
                    <a:gd name="connsiteX17" fmla="*/ 2354094 w 14669311"/>
                    <a:gd name="connsiteY17" fmla="*/ 671209 h 3803515"/>
                    <a:gd name="connsiteX18" fmla="*/ 2470826 w 14669311"/>
                    <a:gd name="connsiteY18" fmla="*/ 671209 h 3803515"/>
                    <a:gd name="connsiteX19" fmla="*/ 2470826 w 14669311"/>
                    <a:gd name="connsiteY19" fmla="*/ 758758 h 3803515"/>
                    <a:gd name="connsiteX20" fmla="*/ 2616741 w 14669311"/>
                    <a:gd name="connsiteY20" fmla="*/ 758758 h 3803515"/>
                    <a:gd name="connsiteX21" fmla="*/ 2616741 w 14669311"/>
                    <a:gd name="connsiteY21" fmla="*/ 865762 h 3803515"/>
                    <a:gd name="connsiteX22" fmla="*/ 2714017 w 14669311"/>
                    <a:gd name="connsiteY22" fmla="*/ 865762 h 3803515"/>
                    <a:gd name="connsiteX23" fmla="*/ 2714017 w 14669311"/>
                    <a:gd name="connsiteY23" fmla="*/ 933856 h 3803515"/>
                    <a:gd name="connsiteX24" fmla="*/ 2879387 w 14669311"/>
                    <a:gd name="connsiteY24" fmla="*/ 933856 h 3803515"/>
                    <a:gd name="connsiteX25" fmla="*/ 2879387 w 14669311"/>
                    <a:gd name="connsiteY25" fmla="*/ 992222 h 3803515"/>
                    <a:gd name="connsiteX26" fmla="*/ 3774332 w 14669311"/>
                    <a:gd name="connsiteY26" fmla="*/ 992222 h 3803515"/>
                    <a:gd name="connsiteX27" fmla="*/ 3774332 w 14669311"/>
                    <a:gd name="connsiteY27" fmla="*/ 1099226 h 3803515"/>
                    <a:gd name="connsiteX28" fmla="*/ 4591455 w 14669311"/>
                    <a:gd name="connsiteY28" fmla="*/ 1099226 h 3803515"/>
                    <a:gd name="connsiteX29" fmla="*/ 4591455 w 14669311"/>
                    <a:gd name="connsiteY29" fmla="*/ 1167320 h 3803515"/>
                    <a:gd name="connsiteX30" fmla="*/ 4630366 w 14669311"/>
                    <a:gd name="connsiteY30" fmla="*/ 1167320 h 3803515"/>
                    <a:gd name="connsiteX31" fmla="*/ 4630366 w 14669311"/>
                    <a:gd name="connsiteY31" fmla="*/ 1235413 h 3803515"/>
                    <a:gd name="connsiteX32" fmla="*/ 4659549 w 14669311"/>
                    <a:gd name="connsiteY32" fmla="*/ 1235413 h 3803515"/>
                    <a:gd name="connsiteX33" fmla="*/ 4659549 w 14669311"/>
                    <a:gd name="connsiteY33" fmla="*/ 1303507 h 3803515"/>
                    <a:gd name="connsiteX34" fmla="*/ 4679004 w 14669311"/>
                    <a:gd name="connsiteY34" fmla="*/ 1303507 h 3803515"/>
                    <a:gd name="connsiteX35" fmla="*/ 4679004 w 14669311"/>
                    <a:gd name="connsiteY35" fmla="*/ 1391056 h 3803515"/>
                    <a:gd name="connsiteX36" fmla="*/ 4756826 w 14669311"/>
                    <a:gd name="connsiteY36" fmla="*/ 1391056 h 3803515"/>
                    <a:gd name="connsiteX37" fmla="*/ 4756826 w 14669311"/>
                    <a:gd name="connsiteY37" fmla="*/ 1420239 h 3803515"/>
                    <a:gd name="connsiteX38" fmla="*/ 4961107 w 14669311"/>
                    <a:gd name="connsiteY38" fmla="*/ 1420239 h 3803515"/>
                    <a:gd name="connsiteX39" fmla="*/ 4961107 w 14669311"/>
                    <a:gd name="connsiteY39" fmla="*/ 1527243 h 3803515"/>
                    <a:gd name="connsiteX40" fmla="*/ 5058383 w 14669311"/>
                    <a:gd name="connsiteY40" fmla="*/ 1527243 h 3803515"/>
                    <a:gd name="connsiteX41" fmla="*/ 5068111 w 14669311"/>
                    <a:gd name="connsiteY41" fmla="*/ 1536971 h 3803515"/>
                    <a:gd name="connsiteX42" fmla="*/ 5068111 w 14669311"/>
                    <a:gd name="connsiteY42" fmla="*/ 1585609 h 3803515"/>
                    <a:gd name="connsiteX43" fmla="*/ 5233481 w 14669311"/>
                    <a:gd name="connsiteY43" fmla="*/ 1585609 h 3803515"/>
                    <a:gd name="connsiteX44" fmla="*/ 5272392 w 14669311"/>
                    <a:gd name="connsiteY44" fmla="*/ 1585609 h 3803515"/>
                    <a:gd name="connsiteX45" fmla="*/ 5272392 w 14669311"/>
                    <a:gd name="connsiteY45" fmla="*/ 1692613 h 3803515"/>
                    <a:gd name="connsiteX46" fmla="*/ 6196519 w 14669311"/>
                    <a:gd name="connsiteY46" fmla="*/ 1692613 h 3803515"/>
                    <a:gd name="connsiteX47" fmla="*/ 6196519 w 14669311"/>
                    <a:gd name="connsiteY47" fmla="*/ 1750979 h 3803515"/>
                    <a:gd name="connsiteX48" fmla="*/ 6420255 w 14669311"/>
                    <a:gd name="connsiteY48" fmla="*/ 1750979 h 3803515"/>
                    <a:gd name="connsiteX49" fmla="*/ 6420255 w 14669311"/>
                    <a:gd name="connsiteY49" fmla="*/ 1848256 h 3803515"/>
                    <a:gd name="connsiteX50" fmla="*/ 6926094 w 14669311"/>
                    <a:gd name="connsiteY50" fmla="*/ 1848256 h 3803515"/>
                    <a:gd name="connsiteX51" fmla="*/ 6906638 w 14669311"/>
                    <a:gd name="connsiteY51" fmla="*/ 1867712 h 3803515"/>
                    <a:gd name="connsiteX52" fmla="*/ 6906638 w 14669311"/>
                    <a:gd name="connsiteY52" fmla="*/ 1926077 h 3803515"/>
                    <a:gd name="connsiteX53" fmla="*/ 7334655 w 14669311"/>
                    <a:gd name="connsiteY53" fmla="*/ 1926077 h 3803515"/>
                    <a:gd name="connsiteX54" fmla="*/ 7334655 w 14669311"/>
                    <a:gd name="connsiteY54" fmla="*/ 1994171 h 3803515"/>
                    <a:gd name="connsiteX55" fmla="*/ 7675124 w 14669311"/>
                    <a:gd name="connsiteY55" fmla="*/ 1994171 h 3803515"/>
                    <a:gd name="connsiteX56" fmla="*/ 7675124 w 14669311"/>
                    <a:gd name="connsiteY56" fmla="*/ 2091447 h 3803515"/>
                    <a:gd name="connsiteX57" fmla="*/ 8463064 w 14669311"/>
                    <a:gd name="connsiteY57" fmla="*/ 2091447 h 3803515"/>
                    <a:gd name="connsiteX58" fmla="*/ 8463064 w 14669311"/>
                    <a:gd name="connsiteY58" fmla="*/ 2188724 h 3803515"/>
                    <a:gd name="connsiteX59" fmla="*/ 8492247 w 14669311"/>
                    <a:gd name="connsiteY59" fmla="*/ 2188724 h 3803515"/>
                    <a:gd name="connsiteX60" fmla="*/ 8492247 w 14669311"/>
                    <a:gd name="connsiteY60" fmla="*/ 2295728 h 3803515"/>
                    <a:gd name="connsiteX61" fmla="*/ 8900809 w 14669311"/>
                    <a:gd name="connsiteY61" fmla="*/ 2295728 h 3803515"/>
                    <a:gd name="connsiteX62" fmla="*/ 8900809 w 14669311"/>
                    <a:gd name="connsiteY62" fmla="*/ 2383277 h 3803515"/>
                    <a:gd name="connsiteX63" fmla="*/ 8998085 w 14669311"/>
                    <a:gd name="connsiteY63" fmla="*/ 2383277 h 3803515"/>
                    <a:gd name="connsiteX64" fmla="*/ 8998085 w 14669311"/>
                    <a:gd name="connsiteY64" fmla="*/ 2422188 h 3803515"/>
                    <a:gd name="connsiteX65" fmla="*/ 9066179 w 14669311"/>
                    <a:gd name="connsiteY65" fmla="*/ 2422188 h 3803515"/>
                    <a:gd name="connsiteX66" fmla="*/ 9066179 w 14669311"/>
                    <a:gd name="connsiteY66" fmla="*/ 2529192 h 3803515"/>
                    <a:gd name="connsiteX67" fmla="*/ 10836613 w 14669311"/>
                    <a:gd name="connsiteY67" fmla="*/ 2529192 h 3803515"/>
                    <a:gd name="connsiteX68" fmla="*/ 10836613 w 14669311"/>
                    <a:gd name="connsiteY68" fmla="*/ 2684834 h 3803515"/>
                    <a:gd name="connsiteX69" fmla="*/ 12033115 w 14669311"/>
                    <a:gd name="connsiteY69" fmla="*/ 2684834 h 3803515"/>
                    <a:gd name="connsiteX70" fmla="*/ 12033115 w 14669311"/>
                    <a:gd name="connsiteY70" fmla="*/ 2840477 h 3803515"/>
                    <a:gd name="connsiteX71" fmla="*/ 12062298 w 14669311"/>
                    <a:gd name="connsiteY71" fmla="*/ 2869660 h 3803515"/>
                    <a:gd name="connsiteX72" fmla="*/ 12062298 w 14669311"/>
                    <a:gd name="connsiteY72" fmla="*/ 3093396 h 3803515"/>
                    <a:gd name="connsiteX73" fmla="*/ 13920281 w 14669311"/>
                    <a:gd name="connsiteY73" fmla="*/ 3093396 h 3803515"/>
                    <a:gd name="connsiteX74" fmla="*/ 13920281 w 14669311"/>
                    <a:gd name="connsiteY74" fmla="*/ 3433864 h 3803515"/>
                    <a:gd name="connsiteX75" fmla="*/ 14416392 w 14669311"/>
                    <a:gd name="connsiteY75" fmla="*/ 3433864 h 3803515"/>
                    <a:gd name="connsiteX76" fmla="*/ 14416392 w 14669311"/>
                    <a:gd name="connsiteY76" fmla="*/ 3803515 h 3803515"/>
                    <a:gd name="connsiteX77" fmla="*/ 14669311 w 14669311"/>
                    <a:gd name="connsiteY77" fmla="*/ 3803515 h 3803515"/>
                    <a:gd name="connsiteX0" fmla="*/ 0 w 14669311"/>
                    <a:gd name="connsiteY0" fmla="*/ 0 h 3803515"/>
                    <a:gd name="connsiteX1" fmla="*/ 0 w 14669311"/>
                    <a:gd name="connsiteY1" fmla="*/ 48639 h 3803515"/>
                    <a:gd name="connsiteX2" fmla="*/ 107004 w 14669311"/>
                    <a:gd name="connsiteY2" fmla="*/ 48639 h 3803515"/>
                    <a:gd name="connsiteX3" fmla="*/ 107004 w 14669311"/>
                    <a:gd name="connsiteY3" fmla="*/ 136188 h 3803515"/>
                    <a:gd name="connsiteX4" fmla="*/ 165370 w 14669311"/>
                    <a:gd name="connsiteY4" fmla="*/ 136188 h 3803515"/>
                    <a:gd name="connsiteX5" fmla="*/ 165370 w 14669311"/>
                    <a:gd name="connsiteY5" fmla="*/ 204281 h 3803515"/>
                    <a:gd name="connsiteX6" fmla="*/ 1507787 w 14669311"/>
                    <a:gd name="connsiteY6" fmla="*/ 204281 h 3803515"/>
                    <a:gd name="connsiteX7" fmla="*/ 1507787 w 14669311"/>
                    <a:gd name="connsiteY7" fmla="*/ 243192 h 3803515"/>
                    <a:gd name="connsiteX8" fmla="*/ 1536970 w 14669311"/>
                    <a:gd name="connsiteY8" fmla="*/ 272375 h 3803515"/>
                    <a:gd name="connsiteX9" fmla="*/ 1536970 w 14669311"/>
                    <a:gd name="connsiteY9" fmla="*/ 379379 h 3803515"/>
                    <a:gd name="connsiteX10" fmla="*/ 1721796 w 14669311"/>
                    <a:gd name="connsiteY10" fmla="*/ 379379 h 3803515"/>
                    <a:gd name="connsiteX11" fmla="*/ 1721796 w 14669311"/>
                    <a:gd name="connsiteY11" fmla="*/ 437745 h 3803515"/>
                    <a:gd name="connsiteX12" fmla="*/ 1857983 w 14669311"/>
                    <a:gd name="connsiteY12" fmla="*/ 437745 h 3803515"/>
                    <a:gd name="connsiteX13" fmla="*/ 1857983 w 14669311"/>
                    <a:gd name="connsiteY13" fmla="*/ 505839 h 3803515"/>
                    <a:gd name="connsiteX14" fmla="*/ 2227634 w 14669311"/>
                    <a:gd name="connsiteY14" fmla="*/ 505839 h 3803515"/>
                    <a:gd name="connsiteX15" fmla="*/ 2227634 w 14669311"/>
                    <a:gd name="connsiteY15" fmla="*/ 593388 h 3803515"/>
                    <a:gd name="connsiteX16" fmla="*/ 2354094 w 14669311"/>
                    <a:gd name="connsiteY16" fmla="*/ 593388 h 3803515"/>
                    <a:gd name="connsiteX17" fmla="*/ 2354094 w 14669311"/>
                    <a:gd name="connsiteY17" fmla="*/ 671209 h 3803515"/>
                    <a:gd name="connsiteX18" fmla="*/ 2470826 w 14669311"/>
                    <a:gd name="connsiteY18" fmla="*/ 671209 h 3803515"/>
                    <a:gd name="connsiteX19" fmla="*/ 2470826 w 14669311"/>
                    <a:gd name="connsiteY19" fmla="*/ 758758 h 3803515"/>
                    <a:gd name="connsiteX20" fmla="*/ 2616741 w 14669311"/>
                    <a:gd name="connsiteY20" fmla="*/ 758758 h 3803515"/>
                    <a:gd name="connsiteX21" fmla="*/ 2616741 w 14669311"/>
                    <a:gd name="connsiteY21" fmla="*/ 865762 h 3803515"/>
                    <a:gd name="connsiteX22" fmla="*/ 2714017 w 14669311"/>
                    <a:gd name="connsiteY22" fmla="*/ 865762 h 3803515"/>
                    <a:gd name="connsiteX23" fmla="*/ 2714017 w 14669311"/>
                    <a:gd name="connsiteY23" fmla="*/ 933856 h 3803515"/>
                    <a:gd name="connsiteX24" fmla="*/ 2879387 w 14669311"/>
                    <a:gd name="connsiteY24" fmla="*/ 933856 h 3803515"/>
                    <a:gd name="connsiteX25" fmla="*/ 2879387 w 14669311"/>
                    <a:gd name="connsiteY25" fmla="*/ 992222 h 3803515"/>
                    <a:gd name="connsiteX26" fmla="*/ 3774332 w 14669311"/>
                    <a:gd name="connsiteY26" fmla="*/ 992222 h 3803515"/>
                    <a:gd name="connsiteX27" fmla="*/ 3774332 w 14669311"/>
                    <a:gd name="connsiteY27" fmla="*/ 1099226 h 3803515"/>
                    <a:gd name="connsiteX28" fmla="*/ 4591455 w 14669311"/>
                    <a:gd name="connsiteY28" fmla="*/ 1099226 h 3803515"/>
                    <a:gd name="connsiteX29" fmla="*/ 4591455 w 14669311"/>
                    <a:gd name="connsiteY29" fmla="*/ 1167320 h 3803515"/>
                    <a:gd name="connsiteX30" fmla="*/ 4630366 w 14669311"/>
                    <a:gd name="connsiteY30" fmla="*/ 1167320 h 3803515"/>
                    <a:gd name="connsiteX31" fmla="*/ 4630366 w 14669311"/>
                    <a:gd name="connsiteY31" fmla="*/ 1235413 h 3803515"/>
                    <a:gd name="connsiteX32" fmla="*/ 4659549 w 14669311"/>
                    <a:gd name="connsiteY32" fmla="*/ 1235413 h 3803515"/>
                    <a:gd name="connsiteX33" fmla="*/ 4659549 w 14669311"/>
                    <a:gd name="connsiteY33" fmla="*/ 1303507 h 3803515"/>
                    <a:gd name="connsiteX34" fmla="*/ 4679004 w 14669311"/>
                    <a:gd name="connsiteY34" fmla="*/ 1303507 h 3803515"/>
                    <a:gd name="connsiteX35" fmla="*/ 4679004 w 14669311"/>
                    <a:gd name="connsiteY35" fmla="*/ 1391056 h 3803515"/>
                    <a:gd name="connsiteX36" fmla="*/ 4756826 w 14669311"/>
                    <a:gd name="connsiteY36" fmla="*/ 1391056 h 3803515"/>
                    <a:gd name="connsiteX37" fmla="*/ 4756826 w 14669311"/>
                    <a:gd name="connsiteY37" fmla="*/ 1420239 h 3803515"/>
                    <a:gd name="connsiteX38" fmla="*/ 4961107 w 14669311"/>
                    <a:gd name="connsiteY38" fmla="*/ 1420239 h 3803515"/>
                    <a:gd name="connsiteX39" fmla="*/ 4961107 w 14669311"/>
                    <a:gd name="connsiteY39" fmla="*/ 1527243 h 3803515"/>
                    <a:gd name="connsiteX40" fmla="*/ 5058383 w 14669311"/>
                    <a:gd name="connsiteY40" fmla="*/ 1527243 h 3803515"/>
                    <a:gd name="connsiteX41" fmla="*/ 5068111 w 14669311"/>
                    <a:gd name="connsiteY41" fmla="*/ 1536971 h 3803515"/>
                    <a:gd name="connsiteX42" fmla="*/ 5068111 w 14669311"/>
                    <a:gd name="connsiteY42" fmla="*/ 1585609 h 3803515"/>
                    <a:gd name="connsiteX43" fmla="*/ 5233481 w 14669311"/>
                    <a:gd name="connsiteY43" fmla="*/ 1585609 h 3803515"/>
                    <a:gd name="connsiteX44" fmla="*/ 5272392 w 14669311"/>
                    <a:gd name="connsiteY44" fmla="*/ 1585609 h 3803515"/>
                    <a:gd name="connsiteX45" fmla="*/ 5272392 w 14669311"/>
                    <a:gd name="connsiteY45" fmla="*/ 1692613 h 3803515"/>
                    <a:gd name="connsiteX46" fmla="*/ 6196519 w 14669311"/>
                    <a:gd name="connsiteY46" fmla="*/ 1692613 h 3803515"/>
                    <a:gd name="connsiteX47" fmla="*/ 6196519 w 14669311"/>
                    <a:gd name="connsiteY47" fmla="*/ 1750979 h 3803515"/>
                    <a:gd name="connsiteX48" fmla="*/ 6420255 w 14669311"/>
                    <a:gd name="connsiteY48" fmla="*/ 1750979 h 3803515"/>
                    <a:gd name="connsiteX49" fmla="*/ 6420255 w 14669311"/>
                    <a:gd name="connsiteY49" fmla="*/ 1848256 h 3803515"/>
                    <a:gd name="connsiteX50" fmla="*/ 6906638 w 14669311"/>
                    <a:gd name="connsiteY50" fmla="*/ 1867712 h 3803515"/>
                    <a:gd name="connsiteX51" fmla="*/ 6906638 w 14669311"/>
                    <a:gd name="connsiteY51" fmla="*/ 1926077 h 3803515"/>
                    <a:gd name="connsiteX52" fmla="*/ 7334655 w 14669311"/>
                    <a:gd name="connsiteY52" fmla="*/ 1926077 h 3803515"/>
                    <a:gd name="connsiteX53" fmla="*/ 7334655 w 14669311"/>
                    <a:gd name="connsiteY53" fmla="*/ 1994171 h 3803515"/>
                    <a:gd name="connsiteX54" fmla="*/ 7675124 w 14669311"/>
                    <a:gd name="connsiteY54" fmla="*/ 1994171 h 3803515"/>
                    <a:gd name="connsiteX55" fmla="*/ 7675124 w 14669311"/>
                    <a:gd name="connsiteY55" fmla="*/ 2091447 h 3803515"/>
                    <a:gd name="connsiteX56" fmla="*/ 8463064 w 14669311"/>
                    <a:gd name="connsiteY56" fmla="*/ 2091447 h 3803515"/>
                    <a:gd name="connsiteX57" fmla="*/ 8463064 w 14669311"/>
                    <a:gd name="connsiteY57" fmla="*/ 2188724 h 3803515"/>
                    <a:gd name="connsiteX58" fmla="*/ 8492247 w 14669311"/>
                    <a:gd name="connsiteY58" fmla="*/ 2188724 h 3803515"/>
                    <a:gd name="connsiteX59" fmla="*/ 8492247 w 14669311"/>
                    <a:gd name="connsiteY59" fmla="*/ 2295728 h 3803515"/>
                    <a:gd name="connsiteX60" fmla="*/ 8900809 w 14669311"/>
                    <a:gd name="connsiteY60" fmla="*/ 2295728 h 3803515"/>
                    <a:gd name="connsiteX61" fmla="*/ 8900809 w 14669311"/>
                    <a:gd name="connsiteY61" fmla="*/ 2383277 h 3803515"/>
                    <a:gd name="connsiteX62" fmla="*/ 8998085 w 14669311"/>
                    <a:gd name="connsiteY62" fmla="*/ 2383277 h 3803515"/>
                    <a:gd name="connsiteX63" fmla="*/ 8998085 w 14669311"/>
                    <a:gd name="connsiteY63" fmla="*/ 2422188 h 3803515"/>
                    <a:gd name="connsiteX64" fmla="*/ 9066179 w 14669311"/>
                    <a:gd name="connsiteY64" fmla="*/ 2422188 h 3803515"/>
                    <a:gd name="connsiteX65" fmla="*/ 9066179 w 14669311"/>
                    <a:gd name="connsiteY65" fmla="*/ 2529192 h 3803515"/>
                    <a:gd name="connsiteX66" fmla="*/ 10836613 w 14669311"/>
                    <a:gd name="connsiteY66" fmla="*/ 2529192 h 3803515"/>
                    <a:gd name="connsiteX67" fmla="*/ 10836613 w 14669311"/>
                    <a:gd name="connsiteY67" fmla="*/ 2684834 h 3803515"/>
                    <a:gd name="connsiteX68" fmla="*/ 12033115 w 14669311"/>
                    <a:gd name="connsiteY68" fmla="*/ 2684834 h 3803515"/>
                    <a:gd name="connsiteX69" fmla="*/ 12033115 w 14669311"/>
                    <a:gd name="connsiteY69" fmla="*/ 2840477 h 3803515"/>
                    <a:gd name="connsiteX70" fmla="*/ 12062298 w 14669311"/>
                    <a:gd name="connsiteY70" fmla="*/ 2869660 h 3803515"/>
                    <a:gd name="connsiteX71" fmla="*/ 12062298 w 14669311"/>
                    <a:gd name="connsiteY71" fmla="*/ 3093396 h 3803515"/>
                    <a:gd name="connsiteX72" fmla="*/ 13920281 w 14669311"/>
                    <a:gd name="connsiteY72" fmla="*/ 3093396 h 3803515"/>
                    <a:gd name="connsiteX73" fmla="*/ 13920281 w 14669311"/>
                    <a:gd name="connsiteY73" fmla="*/ 3433864 h 3803515"/>
                    <a:gd name="connsiteX74" fmla="*/ 14416392 w 14669311"/>
                    <a:gd name="connsiteY74" fmla="*/ 3433864 h 3803515"/>
                    <a:gd name="connsiteX75" fmla="*/ 14416392 w 14669311"/>
                    <a:gd name="connsiteY75" fmla="*/ 3803515 h 3803515"/>
                    <a:gd name="connsiteX76" fmla="*/ 14669311 w 14669311"/>
                    <a:gd name="connsiteY76" fmla="*/ 3803515 h 3803515"/>
                    <a:gd name="connsiteX0" fmla="*/ 0 w 14669311"/>
                    <a:gd name="connsiteY0" fmla="*/ 0 h 3803515"/>
                    <a:gd name="connsiteX1" fmla="*/ 0 w 14669311"/>
                    <a:gd name="connsiteY1" fmla="*/ 48639 h 3803515"/>
                    <a:gd name="connsiteX2" fmla="*/ 107004 w 14669311"/>
                    <a:gd name="connsiteY2" fmla="*/ 48639 h 3803515"/>
                    <a:gd name="connsiteX3" fmla="*/ 107004 w 14669311"/>
                    <a:gd name="connsiteY3" fmla="*/ 136188 h 3803515"/>
                    <a:gd name="connsiteX4" fmla="*/ 165370 w 14669311"/>
                    <a:gd name="connsiteY4" fmla="*/ 136188 h 3803515"/>
                    <a:gd name="connsiteX5" fmla="*/ 165370 w 14669311"/>
                    <a:gd name="connsiteY5" fmla="*/ 204281 h 3803515"/>
                    <a:gd name="connsiteX6" fmla="*/ 1507787 w 14669311"/>
                    <a:gd name="connsiteY6" fmla="*/ 204281 h 3803515"/>
                    <a:gd name="connsiteX7" fmla="*/ 1507787 w 14669311"/>
                    <a:gd name="connsiteY7" fmla="*/ 243192 h 3803515"/>
                    <a:gd name="connsiteX8" fmla="*/ 1536970 w 14669311"/>
                    <a:gd name="connsiteY8" fmla="*/ 272375 h 3803515"/>
                    <a:gd name="connsiteX9" fmla="*/ 1536970 w 14669311"/>
                    <a:gd name="connsiteY9" fmla="*/ 379379 h 3803515"/>
                    <a:gd name="connsiteX10" fmla="*/ 1721796 w 14669311"/>
                    <a:gd name="connsiteY10" fmla="*/ 379379 h 3803515"/>
                    <a:gd name="connsiteX11" fmla="*/ 1721796 w 14669311"/>
                    <a:gd name="connsiteY11" fmla="*/ 437745 h 3803515"/>
                    <a:gd name="connsiteX12" fmla="*/ 1857983 w 14669311"/>
                    <a:gd name="connsiteY12" fmla="*/ 437745 h 3803515"/>
                    <a:gd name="connsiteX13" fmla="*/ 1857983 w 14669311"/>
                    <a:gd name="connsiteY13" fmla="*/ 505839 h 3803515"/>
                    <a:gd name="connsiteX14" fmla="*/ 2227634 w 14669311"/>
                    <a:gd name="connsiteY14" fmla="*/ 505839 h 3803515"/>
                    <a:gd name="connsiteX15" fmla="*/ 2227634 w 14669311"/>
                    <a:gd name="connsiteY15" fmla="*/ 593388 h 3803515"/>
                    <a:gd name="connsiteX16" fmla="*/ 2354094 w 14669311"/>
                    <a:gd name="connsiteY16" fmla="*/ 593388 h 3803515"/>
                    <a:gd name="connsiteX17" fmla="*/ 2354094 w 14669311"/>
                    <a:gd name="connsiteY17" fmla="*/ 671209 h 3803515"/>
                    <a:gd name="connsiteX18" fmla="*/ 2470826 w 14669311"/>
                    <a:gd name="connsiteY18" fmla="*/ 671209 h 3803515"/>
                    <a:gd name="connsiteX19" fmla="*/ 2470826 w 14669311"/>
                    <a:gd name="connsiteY19" fmla="*/ 758758 h 3803515"/>
                    <a:gd name="connsiteX20" fmla="*/ 2616741 w 14669311"/>
                    <a:gd name="connsiteY20" fmla="*/ 758758 h 3803515"/>
                    <a:gd name="connsiteX21" fmla="*/ 2616741 w 14669311"/>
                    <a:gd name="connsiteY21" fmla="*/ 865762 h 3803515"/>
                    <a:gd name="connsiteX22" fmla="*/ 2714017 w 14669311"/>
                    <a:gd name="connsiteY22" fmla="*/ 865762 h 3803515"/>
                    <a:gd name="connsiteX23" fmla="*/ 2714017 w 14669311"/>
                    <a:gd name="connsiteY23" fmla="*/ 933856 h 3803515"/>
                    <a:gd name="connsiteX24" fmla="*/ 2879387 w 14669311"/>
                    <a:gd name="connsiteY24" fmla="*/ 933856 h 3803515"/>
                    <a:gd name="connsiteX25" fmla="*/ 2879387 w 14669311"/>
                    <a:gd name="connsiteY25" fmla="*/ 992222 h 3803515"/>
                    <a:gd name="connsiteX26" fmla="*/ 3774332 w 14669311"/>
                    <a:gd name="connsiteY26" fmla="*/ 992222 h 3803515"/>
                    <a:gd name="connsiteX27" fmla="*/ 3774332 w 14669311"/>
                    <a:gd name="connsiteY27" fmla="*/ 1099226 h 3803515"/>
                    <a:gd name="connsiteX28" fmla="*/ 4591455 w 14669311"/>
                    <a:gd name="connsiteY28" fmla="*/ 1099226 h 3803515"/>
                    <a:gd name="connsiteX29" fmla="*/ 4591455 w 14669311"/>
                    <a:gd name="connsiteY29" fmla="*/ 1167320 h 3803515"/>
                    <a:gd name="connsiteX30" fmla="*/ 4630366 w 14669311"/>
                    <a:gd name="connsiteY30" fmla="*/ 1167320 h 3803515"/>
                    <a:gd name="connsiteX31" fmla="*/ 4630366 w 14669311"/>
                    <a:gd name="connsiteY31" fmla="*/ 1235413 h 3803515"/>
                    <a:gd name="connsiteX32" fmla="*/ 4659549 w 14669311"/>
                    <a:gd name="connsiteY32" fmla="*/ 1235413 h 3803515"/>
                    <a:gd name="connsiteX33" fmla="*/ 4659549 w 14669311"/>
                    <a:gd name="connsiteY33" fmla="*/ 1303507 h 3803515"/>
                    <a:gd name="connsiteX34" fmla="*/ 4679004 w 14669311"/>
                    <a:gd name="connsiteY34" fmla="*/ 1303507 h 3803515"/>
                    <a:gd name="connsiteX35" fmla="*/ 4679004 w 14669311"/>
                    <a:gd name="connsiteY35" fmla="*/ 1391056 h 3803515"/>
                    <a:gd name="connsiteX36" fmla="*/ 4756826 w 14669311"/>
                    <a:gd name="connsiteY36" fmla="*/ 1391056 h 3803515"/>
                    <a:gd name="connsiteX37" fmla="*/ 4756826 w 14669311"/>
                    <a:gd name="connsiteY37" fmla="*/ 1420239 h 3803515"/>
                    <a:gd name="connsiteX38" fmla="*/ 4961107 w 14669311"/>
                    <a:gd name="connsiteY38" fmla="*/ 1420239 h 3803515"/>
                    <a:gd name="connsiteX39" fmla="*/ 4961107 w 14669311"/>
                    <a:gd name="connsiteY39" fmla="*/ 1527243 h 3803515"/>
                    <a:gd name="connsiteX40" fmla="*/ 5058383 w 14669311"/>
                    <a:gd name="connsiteY40" fmla="*/ 1527243 h 3803515"/>
                    <a:gd name="connsiteX41" fmla="*/ 5068111 w 14669311"/>
                    <a:gd name="connsiteY41" fmla="*/ 1536971 h 3803515"/>
                    <a:gd name="connsiteX42" fmla="*/ 5068111 w 14669311"/>
                    <a:gd name="connsiteY42" fmla="*/ 1585609 h 3803515"/>
                    <a:gd name="connsiteX43" fmla="*/ 5233481 w 14669311"/>
                    <a:gd name="connsiteY43" fmla="*/ 1585609 h 3803515"/>
                    <a:gd name="connsiteX44" fmla="*/ 5272392 w 14669311"/>
                    <a:gd name="connsiteY44" fmla="*/ 1585609 h 3803515"/>
                    <a:gd name="connsiteX45" fmla="*/ 5272392 w 14669311"/>
                    <a:gd name="connsiteY45" fmla="*/ 1692613 h 3803515"/>
                    <a:gd name="connsiteX46" fmla="*/ 6196519 w 14669311"/>
                    <a:gd name="connsiteY46" fmla="*/ 1692613 h 3803515"/>
                    <a:gd name="connsiteX47" fmla="*/ 6196519 w 14669311"/>
                    <a:gd name="connsiteY47" fmla="*/ 1750979 h 3803515"/>
                    <a:gd name="connsiteX48" fmla="*/ 6420255 w 14669311"/>
                    <a:gd name="connsiteY48" fmla="*/ 1750979 h 3803515"/>
                    <a:gd name="connsiteX49" fmla="*/ 6420255 w 14669311"/>
                    <a:gd name="connsiteY49" fmla="*/ 1848256 h 3803515"/>
                    <a:gd name="connsiteX50" fmla="*/ 6906638 w 14669311"/>
                    <a:gd name="connsiteY50" fmla="*/ 1853424 h 3803515"/>
                    <a:gd name="connsiteX51" fmla="*/ 6906638 w 14669311"/>
                    <a:gd name="connsiteY51" fmla="*/ 1926077 h 3803515"/>
                    <a:gd name="connsiteX52" fmla="*/ 7334655 w 14669311"/>
                    <a:gd name="connsiteY52" fmla="*/ 1926077 h 3803515"/>
                    <a:gd name="connsiteX53" fmla="*/ 7334655 w 14669311"/>
                    <a:gd name="connsiteY53" fmla="*/ 1994171 h 3803515"/>
                    <a:gd name="connsiteX54" fmla="*/ 7675124 w 14669311"/>
                    <a:gd name="connsiteY54" fmla="*/ 1994171 h 3803515"/>
                    <a:gd name="connsiteX55" fmla="*/ 7675124 w 14669311"/>
                    <a:gd name="connsiteY55" fmla="*/ 2091447 h 3803515"/>
                    <a:gd name="connsiteX56" fmla="*/ 8463064 w 14669311"/>
                    <a:gd name="connsiteY56" fmla="*/ 2091447 h 3803515"/>
                    <a:gd name="connsiteX57" fmla="*/ 8463064 w 14669311"/>
                    <a:gd name="connsiteY57" fmla="*/ 2188724 h 3803515"/>
                    <a:gd name="connsiteX58" fmla="*/ 8492247 w 14669311"/>
                    <a:gd name="connsiteY58" fmla="*/ 2188724 h 3803515"/>
                    <a:gd name="connsiteX59" fmla="*/ 8492247 w 14669311"/>
                    <a:gd name="connsiteY59" fmla="*/ 2295728 h 3803515"/>
                    <a:gd name="connsiteX60" fmla="*/ 8900809 w 14669311"/>
                    <a:gd name="connsiteY60" fmla="*/ 2295728 h 3803515"/>
                    <a:gd name="connsiteX61" fmla="*/ 8900809 w 14669311"/>
                    <a:gd name="connsiteY61" fmla="*/ 2383277 h 3803515"/>
                    <a:gd name="connsiteX62" fmla="*/ 8998085 w 14669311"/>
                    <a:gd name="connsiteY62" fmla="*/ 2383277 h 3803515"/>
                    <a:gd name="connsiteX63" fmla="*/ 8998085 w 14669311"/>
                    <a:gd name="connsiteY63" fmla="*/ 2422188 h 3803515"/>
                    <a:gd name="connsiteX64" fmla="*/ 9066179 w 14669311"/>
                    <a:gd name="connsiteY64" fmla="*/ 2422188 h 3803515"/>
                    <a:gd name="connsiteX65" fmla="*/ 9066179 w 14669311"/>
                    <a:gd name="connsiteY65" fmla="*/ 2529192 h 3803515"/>
                    <a:gd name="connsiteX66" fmla="*/ 10836613 w 14669311"/>
                    <a:gd name="connsiteY66" fmla="*/ 2529192 h 3803515"/>
                    <a:gd name="connsiteX67" fmla="*/ 10836613 w 14669311"/>
                    <a:gd name="connsiteY67" fmla="*/ 2684834 h 3803515"/>
                    <a:gd name="connsiteX68" fmla="*/ 12033115 w 14669311"/>
                    <a:gd name="connsiteY68" fmla="*/ 2684834 h 3803515"/>
                    <a:gd name="connsiteX69" fmla="*/ 12033115 w 14669311"/>
                    <a:gd name="connsiteY69" fmla="*/ 2840477 h 3803515"/>
                    <a:gd name="connsiteX70" fmla="*/ 12062298 w 14669311"/>
                    <a:gd name="connsiteY70" fmla="*/ 2869660 h 3803515"/>
                    <a:gd name="connsiteX71" fmla="*/ 12062298 w 14669311"/>
                    <a:gd name="connsiteY71" fmla="*/ 3093396 h 3803515"/>
                    <a:gd name="connsiteX72" fmla="*/ 13920281 w 14669311"/>
                    <a:gd name="connsiteY72" fmla="*/ 3093396 h 3803515"/>
                    <a:gd name="connsiteX73" fmla="*/ 13920281 w 14669311"/>
                    <a:gd name="connsiteY73" fmla="*/ 3433864 h 3803515"/>
                    <a:gd name="connsiteX74" fmla="*/ 14416392 w 14669311"/>
                    <a:gd name="connsiteY74" fmla="*/ 3433864 h 3803515"/>
                    <a:gd name="connsiteX75" fmla="*/ 14416392 w 14669311"/>
                    <a:gd name="connsiteY75" fmla="*/ 3803515 h 3803515"/>
                    <a:gd name="connsiteX76" fmla="*/ 14669311 w 14669311"/>
                    <a:gd name="connsiteY76" fmla="*/ 3803515 h 380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669311" h="3803515">
                      <a:moveTo>
                        <a:pt x="0" y="0"/>
                      </a:moveTo>
                      <a:lnTo>
                        <a:pt x="0" y="48639"/>
                      </a:lnTo>
                      <a:lnTo>
                        <a:pt x="107004" y="48639"/>
                      </a:lnTo>
                      <a:lnTo>
                        <a:pt x="107004" y="136188"/>
                      </a:lnTo>
                      <a:lnTo>
                        <a:pt x="165370" y="136188"/>
                      </a:lnTo>
                      <a:lnTo>
                        <a:pt x="165370" y="204281"/>
                      </a:lnTo>
                      <a:lnTo>
                        <a:pt x="1507787" y="204281"/>
                      </a:lnTo>
                      <a:lnTo>
                        <a:pt x="1507787" y="243192"/>
                      </a:lnTo>
                      <a:lnTo>
                        <a:pt x="1536970" y="272375"/>
                      </a:lnTo>
                      <a:lnTo>
                        <a:pt x="1536970" y="379379"/>
                      </a:lnTo>
                      <a:lnTo>
                        <a:pt x="1721796" y="379379"/>
                      </a:lnTo>
                      <a:lnTo>
                        <a:pt x="1721796" y="437745"/>
                      </a:lnTo>
                      <a:lnTo>
                        <a:pt x="1857983" y="437745"/>
                      </a:lnTo>
                      <a:lnTo>
                        <a:pt x="1857983" y="505839"/>
                      </a:lnTo>
                      <a:lnTo>
                        <a:pt x="2227634" y="505839"/>
                      </a:lnTo>
                      <a:lnTo>
                        <a:pt x="2227634" y="593388"/>
                      </a:lnTo>
                      <a:lnTo>
                        <a:pt x="2354094" y="593388"/>
                      </a:lnTo>
                      <a:lnTo>
                        <a:pt x="2354094" y="671209"/>
                      </a:lnTo>
                      <a:lnTo>
                        <a:pt x="2470826" y="671209"/>
                      </a:lnTo>
                      <a:lnTo>
                        <a:pt x="2470826" y="758758"/>
                      </a:lnTo>
                      <a:lnTo>
                        <a:pt x="2616741" y="758758"/>
                      </a:lnTo>
                      <a:lnTo>
                        <a:pt x="2616741" y="865762"/>
                      </a:lnTo>
                      <a:lnTo>
                        <a:pt x="2714017" y="865762"/>
                      </a:lnTo>
                      <a:lnTo>
                        <a:pt x="2714017" y="933856"/>
                      </a:lnTo>
                      <a:lnTo>
                        <a:pt x="2879387" y="933856"/>
                      </a:lnTo>
                      <a:lnTo>
                        <a:pt x="2879387" y="992222"/>
                      </a:lnTo>
                      <a:lnTo>
                        <a:pt x="3774332" y="992222"/>
                      </a:lnTo>
                      <a:lnTo>
                        <a:pt x="3774332" y="1099226"/>
                      </a:lnTo>
                      <a:lnTo>
                        <a:pt x="4591455" y="1099226"/>
                      </a:lnTo>
                      <a:lnTo>
                        <a:pt x="4591455" y="1167320"/>
                      </a:lnTo>
                      <a:lnTo>
                        <a:pt x="4630366" y="1167320"/>
                      </a:lnTo>
                      <a:lnTo>
                        <a:pt x="4630366" y="1235413"/>
                      </a:lnTo>
                      <a:lnTo>
                        <a:pt x="4659549" y="1235413"/>
                      </a:lnTo>
                      <a:lnTo>
                        <a:pt x="4659549" y="1303507"/>
                      </a:lnTo>
                      <a:lnTo>
                        <a:pt x="4679004" y="1303507"/>
                      </a:lnTo>
                      <a:lnTo>
                        <a:pt x="4679004" y="1391056"/>
                      </a:lnTo>
                      <a:lnTo>
                        <a:pt x="4756826" y="1391056"/>
                      </a:lnTo>
                      <a:lnTo>
                        <a:pt x="4756826" y="1420239"/>
                      </a:lnTo>
                      <a:lnTo>
                        <a:pt x="4961107" y="1420239"/>
                      </a:lnTo>
                      <a:lnTo>
                        <a:pt x="4961107" y="1527243"/>
                      </a:lnTo>
                      <a:lnTo>
                        <a:pt x="5058383" y="1527243"/>
                      </a:lnTo>
                      <a:lnTo>
                        <a:pt x="5068111" y="1536971"/>
                      </a:lnTo>
                      <a:lnTo>
                        <a:pt x="5068111" y="1585609"/>
                      </a:lnTo>
                      <a:lnTo>
                        <a:pt x="5233481" y="1585609"/>
                      </a:lnTo>
                      <a:lnTo>
                        <a:pt x="5272392" y="1585609"/>
                      </a:lnTo>
                      <a:lnTo>
                        <a:pt x="5272392" y="1692613"/>
                      </a:lnTo>
                      <a:lnTo>
                        <a:pt x="6196519" y="1692613"/>
                      </a:lnTo>
                      <a:lnTo>
                        <a:pt x="6196519" y="1750979"/>
                      </a:lnTo>
                      <a:lnTo>
                        <a:pt x="6420255" y="1750979"/>
                      </a:lnTo>
                      <a:lnTo>
                        <a:pt x="6420255" y="1848256"/>
                      </a:lnTo>
                      <a:lnTo>
                        <a:pt x="6906638" y="1853424"/>
                      </a:lnTo>
                      <a:lnTo>
                        <a:pt x="6906638" y="1926077"/>
                      </a:lnTo>
                      <a:lnTo>
                        <a:pt x="7334655" y="1926077"/>
                      </a:lnTo>
                      <a:lnTo>
                        <a:pt x="7334655" y="1994171"/>
                      </a:lnTo>
                      <a:lnTo>
                        <a:pt x="7675124" y="1994171"/>
                      </a:lnTo>
                      <a:lnTo>
                        <a:pt x="7675124" y="2091447"/>
                      </a:lnTo>
                      <a:lnTo>
                        <a:pt x="8463064" y="2091447"/>
                      </a:lnTo>
                      <a:lnTo>
                        <a:pt x="8463064" y="2188724"/>
                      </a:lnTo>
                      <a:lnTo>
                        <a:pt x="8492247" y="2188724"/>
                      </a:lnTo>
                      <a:lnTo>
                        <a:pt x="8492247" y="2295728"/>
                      </a:lnTo>
                      <a:lnTo>
                        <a:pt x="8900809" y="2295728"/>
                      </a:lnTo>
                      <a:lnTo>
                        <a:pt x="8900809" y="2383277"/>
                      </a:lnTo>
                      <a:lnTo>
                        <a:pt x="8998085" y="2383277"/>
                      </a:lnTo>
                      <a:lnTo>
                        <a:pt x="8998085" y="2422188"/>
                      </a:lnTo>
                      <a:lnTo>
                        <a:pt x="9066179" y="2422188"/>
                      </a:lnTo>
                      <a:lnTo>
                        <a:pt x="9066179" y="2529192"/>
                      </a:lnTo>
                      <a:lnTo>
                        <a:pt x="10836613" y="2529192"/>
                      </a:lnTo>
                      <a:lnTo>
                        <a:pt x="10836613" y="2684834"/>
                      </a:lnTo>
                      <a:lnTo>
                        <a:pt x="12033115" y="2684834"/>
                      </a:lnTo>
                      <a:lnTo>
                        <a:pt x="12033115" y="2840477"/>
                      </a:lnTo>
                      <a:lnTo>
                        <a:pt x="12062298" y="2869660"/>
                      </a:lnTo>
                      <a:lnTo>
                        <a:pt x="12062298" y="3093396"/>
                      </a:lnTo>
                      <a:lnTo>
                        <a:pt x="13920281" y="3093396"/>
                      </a:lnTo>
                      <a:lnTo>
                        <a:pt x="13920281" y="3433864"/>
                      </a:lnTo>
                      <a:lnTo>
                        <a:pt x="14416392" y="3433864"/>
                      </a:lnTo>
                      <a:lnTo>
                        <a:pt x="14416392" y="3803515"/>
                      </a:lnTo>
                      <a:lnTo>
                        <a:pt x="14669311" y="3803515"/>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526" name="Shape0_20241210_163302">
                  <a:extLst>
                    <a:ext uri="{FF2B5EF4-FFF2-40B4-BE49-F238E27FC236}">
                      <a16:creationId xmlns:a16="http://schemas.microsoft.com/office/drawing/2014/main" id="{07005673-D568-B720-B3B3-630F27FCEB76}"/>
                    </a:ext>
                  </a:extLst>
                </p:cNvPr>
                <p:cNvSpPr/>
                <p:nvPr/>
              </p:nvSpPr>
              <p:spPr>
                <a:xfrm>
                  <a:off x="10248900" y="939800"/>
                  <a:ext cx="3975100" cy="2311400"/>
                </a:xfrm>
                <a:custGeom>
                  <a:avLst/>
                  <a:gdLst>
                    <a:gd name="connsiteX0" fmla="*/ 0 w 3975100"/>
                    <a:gd name="connsiteY0" fmla="*/ 0 h 2311400"/>
                    <a:gd name="connsiteX1" fmla="*/ 1092200 w 3975100"/>
                    <a:gd name="connsiteY1" fmla="*/ 0 h 2311400"/>
                    <a:gd name="connsiteX2" fmla="*/ 1092200 w 3975100"/>
                    <a:gd name="connsiteY2" fmla="*/ 558800 h 2311400"/>
                    <a:gd name="connsiteX3" fmla="*/ 1168400 w 3975100"/>
                    <a:gd name="connsiteY3" fmla="*/ 558800 h 2311400"/>
                    <a:gd name="connsiteX4" fmla="*/ 1168400 w 3975100"/>
                    <a:gd name="connsiteY4" fmla="*/ 1676400 h 2311400"/>
                    <a:gd name="connsiteX5" fmla="*/ 1549400 w 3975100"/>
                    <a:gd name="connsiteY5" fmla="*/ 1676400 h 2311400"/>
                    <a:gd name="connsiteX6" fmla="*/ 1549400 w 3975100"/>
                    <a:gd name="connsiteY6" fmla="*/ 2311400 h 2311400"/>
                    <a:gd name="connsiteX7" fmla="*/ 3975100 w 3975100"/>
                    <a:gd name="connsiteY7" fmla="*/ 23114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100" h="2311400">
                      <a:moveTo>
                        <a:pt x="0" y="0"/>
                      </a:moveTo>
                      <a:lnTo>
                        <a:pt x="1092200" y="0"/>
                      </a:lnTo>
                      <a:lnTo>
                        <a:pt x="1092200" y="558800"/>
                      </a:lnTo>
                      <a:lnTo>
                        <a:pt x="1168400" y="558800"/>
                      </a:lnTo>
                      <a:lnTo>
                        <a:pt x="1168400" y="1676400"/>
                      </a:lnTo>
                      <a:lnTo>
                        <a:pt x="1549400" y="1676400"/>
                      </a:lnTo>
                      <a:lnTo>
                        <a:pt x="1549400" y="2311400"/>
                      </a:lnTo>
                      <a:lnTo>
                        <a:pt x="3975100" y="2311400"/>
                      </a:lnTo>
                    </a:path>
                  </a:pathLst>
                </a:cu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grpSp>
          <p:grpSp>
            <p:nvGrpSpPr>
              <p:cNvPr id="455" name="Group 454">
                <a:extLst>
                  <a:ext uri="{FF2B5EF4-FFF2-40B4-BE49-F238E27FC236}">
                    <a16:creationId xmlns:a16="http://schemas.microsoft.com/office/drawing/2014/main" id="{18C56DB6-9F37-7B56-2A07-7C4200729C7A}"/>
                  </a:ext>
                </a:extLst>
              </p:cNvPr>
              <p:cNvGrpSpPr/>
              <p:nvPr/>
            </p:nvGrpSpPr>
            <p:grpSpPr>
              <a:xfrm>
                <a:off x="-3518770" y="-2758281"/>
                <a:ext cx="17742770" cy="6006711"/>
                <a:chOff x="-3518770" y="-2758281"/>
                <a:chExt cx="17742770" cy="6006711"/>
              </a:xfrm>
            </p:grpSpPr>
            <p:cxnSp>
              <p:nvCxnSpPr>
                <p:cNvPr id="456" name="Shape1_20241210_163257">
                  <a:extLst>
                    <a:ext uri="{FF2B5EF4-FFF2-40B4-BE49-F238E27FC236}">
                      <a16:creationId xmlns:a16="http://schemas.microsoft.com/office/drawing/2014/main" id="{8ACAF28E-BFC4-DD82-58DD-3EA03F00E990}"/>
                    </a:ext>
                  </a:extLst>
                </p:cNvPr>
                <p:cNvCxnSpPr>
                  <a:cxnSpLocks/>
                </p:cNvCxnSpPr>
                <p:nvPr/>
              </p:nvCxnSpPr>
              <p:spPr>
                <a:xfrm>
                  <a:off x="14224000" y="314325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7" name="Shape0_20241210_163257">
                  <a:extLst>
                    <a:ext uri="{FF2B5EF4-FFF2-40B4-BE49-F238E27FC236}">
                      <a16:creationId xmlns:a16="http://schemas.microsoft.com/office/drawing/2014/main" id="{C1A6A646-EFE1-76BF-D35B-9C851121FCA7}"/>
                    </a:ext>
                  </a:extLst>
                </p:cNvPr>
                <p:cNvCxnSpPr>
                  <a:cxnSpLocks/>
                </p:cNvCxnSpPr>
                <p:nvPr/>
              </p:nvCxnSpPr>
              <p:spPr>
                <a:xfrm>
                  <a:off x="13416280" y="314325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8" name="Shape2_20241210_163257">
                  <a:extLst>
                    <a:ext uri="{FF2B5EF4-FFF2-40B4-BE49-F238E27FC236}">
                      <a16:creationId xmlns:a16="http://schemas.microsoft.com/office/drawing/2014/main" id="{FF7708E1-77E3-8B70-F292-858F5E2DD7FD}"/>
                    </a:ext>
                  </a:extLst>
                </p:cNvPr>
                <p:cNvCxnSpPr>
                  <a:cxnSpLocks/>
                </p:cNvCxnSpPr>
                <p:nvPr/>
              </p:nvCxnSpPr>
              <p:spPr>
                <a:xfrm>
                  <a:off x="12905740" y="314325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9" name="Shape3_20241210_163257">
                  <a:extLst>
                    <a:ext uri="{FF2B5EF4-FFF2-40B4-BE49-F238E27FC236}">
                      <a16:creationId xmlns:a16="http://schemas.microsoft.com/office/drawing/2014/main" id="{54797DBF-93DB-4E57-A1D1-2B24AC336C38}"/>
                    </a:ext>
                  </a:extLst>
                </p:cNvPr>
                <p:cNvCxnSpPr>
                  <a:cxnSpLocks/>
                </p:cNvCxnSpPr>
                <p:nvPr/>
              </p:nvCxnSpPr>
              <p:spPr>
                <a:xfrm>
                  <a:off x="12075160" y="314325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0" name="Shape4_20241210_163257">
                  <a:extLst>
                    <a:ext uri="{FF2B5EF4-FFF2-40B4-BE49-F238E27FC236}">
                      <a16:creationId xmlns:a16="http://schemas.microsoft.com/office/drawing/2014/main" id="{586A2C25-9A85-DF65-15A3-F2286302B748}"/>
                    </a:ext>
                  </a:extLst>
                </p:cNvPr>
                <p:cNvCxnSpPr>
                  <a:cxnSpLocks/>
                </p:cNvCxnSpPr>
                <p:nvPr/>
              </p:nvCxnSpPr>
              <p:spPr>
                <a:xfrm>
                  <a:off x="11856085" y="314325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1" name="Shape5_20241210_163257">
                  <a:extLst>
                    <a:ext uri="{FF2B5EF4-FFF2-40B4-BE49-F238E27FC236}">
                      <a16:creationId xmlns:a16="http://schemas.microsoft.com/office/drawing/2014/main" id="{57A84F0F-AC04-0B20-52BD-FA65CE62ED13}"/>
                    </a:ext>
                  </a:extLst>
                </p:cNvPr>
                <p:cNvCxnSpPr>
                  <a:cxnSpLocks/>
                </p:cNvCxnSpPr>
                <p:nvPr/>
              </p:nvCxnSpPr>
              <p:spPr>
                <a:xfrm>
                  <a:off x="11479848" y="251460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2" name="Shape6_20241210_163257">
                  <a:extLst>
                    <a:ext uri="{FF2B5EF4-FFF2-40B4-BE49-F238E27FC236}">
                      <a16:creationId xmlns:a16="http://schemas.microsoft.com/office/drawing/2014/main" id="{435ABDC4-3D64-1B9B-29EC-1C6A80BAC881}"/>
                    </a:ext>
                  </a:extLst>
                </p:cNvPr>
                <p:cNvCxnSpPr>
                  <a:cxnSpLocks/>
                </p:cNvCxnSpPr>
                <p:nvPr/>
              </p:nvCxnSpPr>
              <p:spPr>
                <a:xfrm>
                  <a:off x="11286967" y="83304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3" name="Shape7_20241210_163257">
                  <a:extLst>
                    <a:ext uri="{FF2B5EF4-FFF2-40B4-BE49-F238E27FC236}">
                      <a16:creationId xmlns:a16="http://schemas.microsoft.com/office/drawing/2014/main" id="{4017C058-F469-7D6E-46BF-3B68D490D06F}"/>
                    </a:ext>
                  </a:extLst>
                </p:cNvPr>
                <p:cNvCxnSpPr>
                  <a:cxnSpLocks/>
                </p:cNvCxnSpPr>
                <p:nvPr/>
              </p:nvCxnSpPr>
              <p:spPr>
                <a:xfrm>
                  <a:off x="11217910" y="83304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4" name="Shape8_20241210_163257">
                  <a:extLst>
                    <a:ext uri="{FF2B5EF4-FFF2-40B4-BE49-F238E27FC236}">
                      <a16:creationId xmlns:a16="http://schemas.microsoft.com/office/drawing/2014/main" id="{485512B3-F722-C3B0-4E50-E7B14C1AD114}"/>
                    </a:ext>
                  </a:extLst>
                </p:cNvPr>
                <p:cNvCxnSpPr>
                  <a:cxnSpLocks/>
                </p:cNvCxnSpPr>
                <p:nvPr/>
              </p:nvCxnSpPr>
              <p:spPr>
                <a:xfrm>
                  <a:off x="10615454" y="83304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5" name="Shape9_20241210_163257">
                  <a:extLst>
                    <a:ext uri="{FF2B5EF4-FFF2-40B4-BE49-F238E27FC236}">
                      <a16:creationId xmlns:a16="http://schemas.microsoft.com/office/drawing/2014/main" id="{B0C97CAB-D282-BBE7-48AE-4BC183F15014}"/>
                    </a:ext>
                  </a:extLst>
                </p:cNvPr>
                <p:cNvCxnSpPr>
                  <a:cxnSpLocks/>
                </p:cNvCxnSpPr>
                <p:nvPr/>
              </p:nvCxnSpPr>
              <p:spPr>
                <a:xfrm>
                  <a:off x="10453529" y="83304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6" name="Shape10_20241210_163257">
                  <a:extLst>
                    <a:ext uri="{FF2B5EF4-FFF2-40B4-BE49-F238E27FC236}">
                      <a16:creationId xmlns:a16="http://schemas.microsoft.com/office/drawing/2014/main" id="{F979108C-B558-8B33-4509-8BE863C942E3}"/>
                    </a:ext>
                  </a:extLst>
                </p:cNvPr>
                <p:cNvCxnSpPr>
                  <a:cxnSpLocks/>
                </p:cNvCxnSpPr>
                <p:nvPr/>
              </p:nvCxnSpPr>
              <p:spPr>
                <a:xfrm>
                  <a:off x="9972516" y="45443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7" name="Shape11_20241210_163257">
                  <a:extLst>
                    <a:ext uri="{FF2B5EF4-FFF2-40B4-BE49-F238E27FC236}">
                      <a16:creationId xmlns:a16="http://schemas.microsoft.com/office/drawing/2014/main" id="{D6CFA195-3A3A-F7EA-D8A8-AF225B500885}"/>
                    </a:ext>
                  </a:extLst>
                </p:cNvPr>
                <p:cNvCxnSpPr>
                  <a:cxnSpLocks/>
                </p:cNvCxnSpPr>
                <p:nvPr/>
              </p:nvCxnSpPr>
              <p:spPr>
                <a:xfrm>
                  <a:off x="9846309" y="454430"/>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8" name="Shape12_20241210_163257">
                  <a:extLst>
                    <a:ext uri="{FF2B5EF4-FFF2-40B4-BE49-F238E27FC236}">
                      <a16:creationId xmlns:a16="http://schemas.microsoft.com/office/drawing/2014/main" id="{A2F03D9A-E5AB-9050-D9ED-56592B0775C5}"/>
                    </a:ext>
                  </a:extLst>
                </p:cNvPr>
                <p:cNvCxnSpPr>
                  <a:cxnSpLocks/>
                </p:cNvCxnSpPr>
                <p:nvPr/>
              </p:nvCxnSpPr>
              <p:spPr>
                <a:xfrm>
                  <a:off x="9522459"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hape13_20241210_163257">
                  <a:extLst>
                    <a:ext uri="{FF2B5EF4-FFF2-40B4-BE49-F238E27FC236}">
                      <a16:creationId xmlns:a16="http://schemas.microsoft.com/office/drawing/2014/main" id="{C3952C1F-BC6F-F67B-E695-D311A2DC0D6B}"/>
                    </a:ext>
                  </a:extLst>
                </p:cNvPr>
                <p:cNvCxnSpPr>
                  <a:cxnSpLocks/>
                </p:cNvCxnSpPr>
                <p:nvPr/>
              </p:nvCxnSpPr>
              <p:spPr>
                <a:xfrm>
                  <a:off x="9343865"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0" name="Shape14_20241210_163257">
                  <a:extLst>
                    <a:ext uri="{FF2B5EF4-FFF2-40B4-BE49-F238E27FC236}">
                      <a16:creationId xmlns:a16="http://schemas.microsoft.com/office/drawing/2014/main" id="{BEC27156-C0AD-3D25-C63A-421F9AA00BB9}"/>
                    </a:ext>
                  </a:extLst>
                </p:cNvPr>
                <p:cNvCxnSpPr>
                  <a:cxnSpLocks/>
                </p:cNvCxnSpPr>
                <p:nvPr/>
              </p:nvCxnSpPr>
              <p:spPr>
                <a:xfrm>
                  <a:off x="8929527"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hape15_20241210_163257">
                  <a:extLst>
                    <a:ext uri="{FF2B5EF4-FFF2-40B4-BE49-F238E27FC236}">
                      <a16:creationId xmlns:a16="http://schemas.microsoft.com/office/drawing/2014/main" id="{6FB594BC-82C7-153D-240F-BFF1E8BCE5CC}"/>
                    </a:ext>
                  </a:extLst>
                </p:cNvPr>
                <p:cNvCxnSpPr>
                  <a:cxnSpLocks/>
                </p:cNvCxnSpPr>
                <p:nvPr/>
              </p:nvCxnSpPr>
              <p:spPr>
                <a:xfrm>
                  <a:off x="8808083"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2" name="Shape16_20241210_163257">
                  <a:extLst>
                    <a:ext uri="{FF2B5EF4-FFF2-40B4-BE49-F238E27FC236}">
                      <a16:creationId xmlns:a16="http://schemas.microsoft.com/office/drawing/2014/main" id="{AD18C069-B9CD-8A58-55C7-BCA84B98EF7D}"/>
                    </a:ext>
                  </a:extLst>
                </p:cNvPr>
                <p:cNvCxnSpPr>
                  <a:cxnSpLocks/>
                </p:cNvCxnSpPr>
                <p:nvPr/>
              </p:nvCxnSpPr>
              <p:spPr>
                <a:xfrm>
                  <a:off x="8774746"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hape17_20241210_163257">
                  <a:extLst>
                    <a:ext uri="{FF2B5EF4-FFF2-40B4-BE49-F238E27FC236}">
                      <a16:creationId xmlns:a16="http://schemas.microsoft.com/office/drawing/2014/main" id="{638A009B-1071-E56C-3BC1-8B4FE4461ABB}"/>
                    </a:ext>
                  </a:extLst>
                </p:cNvPr>
                <p:cNvCxnSpPr>
                  <a:cxnSpLocks/>
                </p:cNvCxnSpPr>
                <p:nvPr/>
              </p:nvCxnSpPr>
              <p:spPr>
                <a:xfrm>
                  <a:off x="8488996"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4" name="Shape18_20241210_163257">
                  <a:extLst>
                    <a:ext uri="{FF2B5EF4-FFF2-40B4-BE49-F238E27FC236}">
                      <a16:creationId xmlns:a16="http://schemas.microsoft.com/office/drawing/2014/main" id="{7DEEDC1A-99BD-BC8D-6EB7-432495B151E2}"/>
                    </a:ext>
                  </a:extLst>
                </p:cNvPr>
                <p:cNvCxnSpPr>
                  <a:cxnSpLocks/>
                </p:cNvCxnSpPr>
                <p:nvPr/>
              </p:nvCxnSpPr>
              <p:spPr>
                <a:xfrm>
                  <a:off x="8429465"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5" name="Shape19_20241210_163257">
                  <a:extLst>
                    <a:ext uri="{FF2B5EF4-FFF2-40B4-BE49-F238E27FC236}">
                      <a16:creationId xmlns:a16="http://schemas.microsoft.com/office/drawing/2014/main" id="{370B992F-2228-CF9F-0FBD-5C9E1287D676}"/>
                    </a:ext>
                  </a:extLst>
                </p:cNvPr>
                <p:cNvCxnSpPr>
                  <a:cxnSpLocks/>
                </p:cNvCxnSpPr>
                <p:nvPr/>
              </p:nvCxnSpPr>
              <p:spPr>
                <a:xfrm>
                  <a:off x="8391365"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6" name="Shape20_20241210_163257">
                  <a:extLst>
                    <a:ext uri="{FF2B5EF4-FFF2-40B4-BE49-F238E27FC236}">
                      <a16:creationId xmlns:a16="http://schemas.microsoft.com/office/drawing/2014/main" id="{26C3B162-00CE-C307-CAE8-285EBFFADEAC}"/>
                    </a:ext>
                  </a:extLst>
                </p:cNvPr>
                <p:cNvCxnSpPr>
                  <a:cxnSpLocks/>
                </p:cNvCxnSpPr>
                <p:nvPr/>
              </p:nvCxnSpPr>
              <p:spPr>
                <a:xfrm>
                  <a:off x="7869871"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hape21_20241210_163257">
                  <a:extLst>
                    <a:ext uri="{FF2B5EF4-FFF2-40B4-BE49-F238E27FC236}">
                      <a16:creationId xmlns:a16="http://schemas.microsoft.com/office/drawing/2014/main" id="{939C6CD5-9698-F5E7-65F3-63BEF61E1115}"/>
                    </a:ext>
                  </a:extLst>
                </p:cNvPr>
                <p:cNvCxnSpPr>
                  <a:cxnSpLocks/>
                </p:cNvCxnSpPr>
                <p:nvPr/>
              </p:nvCxnSpPr>
              <p:spPr>
                <a:xfrm>
                  <a:off x="7796052" y="12581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8" name="Shape22_20241210_163257">
                  <a:extLst>
                    <a:ext uri="{FF2B5EF4-FFF2-40B4-BE49-F238E27FC236}">
                      <a16:creationId xmlns:a16="http://schemas.microsoft.com/office/drawing/2014/main" id="{C7037658-9578-B20F-CDCE-A9A1DD8DCC74}"/>
                    </a:ext>
                  </a:extLst>
                </p:cNvPr>
                <p:cNvCxnSpPr>
                  <a:cxnSpLocks/>
                </p:cNvCxnSpPr>
                <p:nvPr/>
              </p:nvCxnSpPr>
              <p:spPr>
                <a:xfrm>
                  <a:off x="7624602"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hape23_20241210_163257">
                  <a:extLst>
                    <a:ext uri="{FF2B5EF4-FFF2-40B4-BE49-F238E27FC236}">
                      <a16:creationId xmlns:a16="http://schemas.microsoft.com/office/drawing/2014/main" id="{43C966B1-9C0B-2949-524C-E32EDD720836}"/>
                    </a:ext>
                  </a:extLst>
                </p:cNvPr>
                <p:cNvCxnSpPr>
                  <a:cxnSpLocks/>
                </p:cNvCxnSpPr>
                <p:nvPr/>
              </p:nvCxnSpPr>
              <p:spPr>
                <a:xfrm>
                  <a:off x="7274558"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0" name="Shape24_20241210_163257">
                  <a:extLst>
                    <a:ext uri="{FF2B5EF4-FFF2-40B4-BE49-F238E27FC236}">
                      <a16:creationId xmlns:a16="http://schemas.microsoft.com/office/drawing/2014/main" id="{B0584E22-C72C-4603-10BF-2D84267B279C}"/>
                    </a:ext>
                  </a:extLst>
                </p:cNvPr>
                <p:cNvCxnSpPr>
                  <a:cxnSpLocks/>
                </p:cNvCxnSpPr>
                <p:nvPr/>
              </p:nvCxnSpPr>
              <p:spPr>
                <a:xfrm>
                  <a:off x="7026908"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hape25_20241210_163257">
                  <a:extLst>
                    <a:ext uri="{FF2B5EF4-FFF2-40B4-BE49-F238E27FC236}">
                      <a16:creationId xmlns:a16="http://schemas.microsoft.com/office/drawing/2014/main" id="{0468249B-587F-BD1F-CBB0-E9F152683068}"/>
                    </a:ext>
                  </a:extLst>
                </p:cNvPr>
                <p:cNvCxnSpPr>
                  <a:cxnSpLocks/>
                </p:cNvCxnSpPr>
                <p:nvPr/>
              </p:nvCxnSpPr>
              <p:spPr>
                <a:xfrm>
                  <a:off x="6948326"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2" name="Shape26_20241210_163257">
                  <a:extLst>
                    <a:ext uri="{FF2B5EF4-FFF2-40B4-BE49-F238E27FC236}">
                      <a16:creationId xmlns:a16="http://schemas.microsoft.com/office/drawing/2014/main" id="{88B0566B-0952-E591-07BA-154DD36DA110}"/>
                    </a:ext>
                  </a:extLst>
                </p:cNvPr>
                <p:cNvCxnSpPr>
                  <a:cxnSpLocks/>
                </p:cNvCxnSpPr>
                <p:nvPr/>
              </p:nvCxnSpPr>
              <p:spPr>
                <a:xfrm>
                  <a:off x="6836407"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3" name="Shape27_20241210_163257">
                  <a:extLst>
                    <a:ext uri="{FF2B5EF4-FFF2-40B4-BE49-F238E27FC236}">
                      <a16:creationId xmlns:a16="http://schemas.microsoft.com/office/drawing/2014/main" id="{70AECCE7-CB12-D8B6-2D77-9C86A107D352}"/>
                    </a:ext>
                  </a:extLst>
                </p:cNvPr>
                <p:cNvCxnSpPr>
                  <a:cxnSpLocks/>
                </p:cNvCxnSpPr>
                <p:nvPr/>
              </p:nvCxnSpPr>
              <p:spPr>
                <a:xfrm>
                  <a:off x="6781638"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4" name="Shape28_20241210_163257">
                  <a:extLst>
                    <a:ext uri="{FF2B5EF4-FFF2-40B4-BE49-F238E27FC236}">
                      <a16:creationId xmlns:a16="http://schemas.microsoft.com/office/drawing/2014/main" id="{A05FAE25-395F-3D7D-CB6C-50DDB7A762E3}"/>
                    </a:ext>
                  </a:extLst>
                </p:cNvPr>
                <p:cNvCxnSpPr>
                  <a:cxnSpLocks/>
                </p:cNvCxnSpPr>
                <p:nvPr/>
              </p:nvCxnSpPr>
              <p:spPr>
                <a:xfrm>
                  <a:off x="6579232"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5" name="Shape29_20241210_163257">
                  <a:extLst>
                    <a:ext uri="{FF2B5EF4-FFF2-40B4-BE49-F238E27FC236}">
                      <a16:creationId xmlns:a16="http://schemas.microsoft.com/office/drawing/2014/main" id="{18563318-AEA4-F905-B31D-E1D6EF6DFB87}"/>
                    </a:ext>
                  </a:extLst>
                </p:cNvPr>
                <p:cNvCxnSpPr>
                  <a:cxnSpLocks/>
                </p:cNvCxnSpPr>
                <p:nvPr/>
              </p:nvCxnSpPr>
              <p:spPr>
                <a:xfrm>
                  <a:off x="6524463" y="-286139"/>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6" name="Shape30_20241210_163257">
                  <a:extLst>
                    <a:ext uri="{FF2B5EF4-FFF2-40B4-BE49-F238E27FC236}">
                      <a16:creationId xmlns:a16="http://schemas.microsoft.com/office/drawing/2014/main" id="{9E27579B-D73E-06A2-D5E3-4ED49EF6C3E3}"/>
                    </a:ext>
                  </a:extLst>
                </p:cNvPr>
                <p:cNvCxnSpPr>
                  <a:cxnSpLocks/>
                </p:cNvCxnSpPr>
                <p:nvPr/>
              </p:nvCxnSpPr>
              <p:spPr>
                <a:xfrm>
                  <a:off x="6467313"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7" name="Shape31_20241210_163257">
                  <a:extLst>
                    <a:ext uri="{FF2B5EF4-FFF2-40B4-BE49-F238E27FC236}">
                      <a16:creationId xmlns:a16="http://schemas.microsoft.com/office/drawing/2014/main" id="{6DF68C59-0FC6-2C17-E26D-35C719770E9B}"/>
                    </a:ext>
                  </a:extLst>
                </p:cNvPr>
                <p:cNvCxnSpPr>
                  <a:cxnSpLocks/>
                </p:cNvCxnSpPr>
                <p:nvPr/>
              </p:nvCxnSpPr>
              <p:spPr>
                <a:xfrm>
                  <a:off x="6300626"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8" name="Shape32_20241210_163257">
                  <a:extLst>
                    <a:ext uri="{FF2B5EF4-FFF2-40B4-BE49-F238E27FC236}">
                      <a16:creationId xmlns:a16="http://schemas.microsoft.com/office/drawing/2014/main" id="{A27A7E78-288E-0BDA-6853-FAD8CC6EC836}"/>
                    </a:ext>
                  </a:extLst>
                </p:cNvPr>
                <p:cNvCxnSpPr>
                  <a:cxnSpLocks/>
                </p:cNvCxnSpPr>
                <p:nvPr/>
              </p:nvCxnSpPr>
              <p:spPr>
                <a:xfrm>
                  <a:off x="6167276"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9" name="Shape33_20241210_163257">
                  <a:extLst>
                    <a:ext uri="{FF2B5EF4-FFF2-40B4-BE49-F238E27FC236}">
                      <a16:creationId xmlns:a16="http://schemas.microsoft.com/office/drawing/2014/main" id="{8E2AC000-B422-D8CA-CAAD-BA99A6979021}"/>
                    </a:ext>
                  </a:extLst>
                </p:cNvPr>
                <p:cNvCxnSpPr>
                  <a:cxnSpLocks/>
                </p:cNvCxnSpPr>
                <p:nvPr/>
              </p:nvCxnSpPr>
              <p:spPr>
                <a:xfrm>
                  <a:off x="6131557"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0" name="Shape34_20241210_163257">
                  <a:extLst>
                    <a:ext uri="{FF2B5EF4-FFF2-40B4-BE49-F238E27FC236}">
                      <a16:creationId xmlns:a16="http://schemas.microsoft.com/office/drawing/2014/main" id="{E9F8A81E-2D04-FACF-1536-3CA6EF66E80B}"/>
                    </a:ext>
                  </a:extLst>
                </p:cNvPr>
                <p:cNvCxnSpPr>
                  <a:cxnSpLocks/>
                </p:cNvCxnSpPr>
                <p:nvPr/>
              </p:nvCxnSpPr>
              <p:spPr>
                <a:xfrm>
                  <a:off x="6033926"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1" name="Shape35_20241210_163257">
                  <a:extLst>
                    <a:ext uri="{FF2B5EF4-FFF2-40B4-BE49-F238E27FC236}">
                      <a16:creationId xmlns:a16="http://schemas.microsoft.com/office/drawing/2014/main" id="{42805EE4-C4F7-666C-8D99-362DA2419A8E}"/>
                    </a:ext>
                  </a:extLst>
                </p:cNvPr>
                <p:cNvCxnSpPr>
                  <a:cxnSpLocks/>
                </p:cNvCxnSpPr>
                <p:nvPr/>
              </p:nvCxnSpPr>
              <p:spPr>
                <a:xfrm>
                  <a:off x="5721982"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2" name="Shape36_20241210_163257">
                  <a:extLst>
                    <a:ext uri="{FF2B5EF4-FFF2-40B4-BE49-F238E27FC236}">
                      <a16:creationId xmlns:a16="http://schemas.microsoft.com/office/drawing/2014/main" id="{D4B5B30E-40C7-8E97-1C08-01EBC8206054}"/>
                    </a:ext>
                  </a:extLst>
                </p:cNvPr>
                <p:cNvCxnSpPr>
                  <a:cxnSpLocks/>
                </p:cNvCxnSpPr>
                <p:nvPr/>
              </p:nvCxnSpPr>
              <p:spPr>
                <a:xfrm>
                  <a:off x="5498145"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3" name="Shape37_20241210_163257">
                  <a:extLst>
                    <a:ext uri="{FF2B5EF4-FFF2-40B4-BE49-F238E27FC236}">
                      <a16:creationId xmlns:a16="http://schemas.microsoft.com/office/drawing/2014/main" id="{4F6C7F86-7F1B-C4C4-5E03-AF9D69579DB6}"/>
                    </a:ext>
                  </a:extLst>
                </p:cNvPr>
                <p:cNvCxnSpPr>
                  <a:cxnSpLocks/>
                </p:cNvCxnSpPr>
                <p:nvPr/>
              </p:nvCxnSpPr>
              <p:spPr>
                <a:xfrm>
                  <a:off x="5369557"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4" name="Shape38_20241210_163257">
                  <a:extLst>
                    <a:ext uri="{FF2B5EF4-FFF2-40B4-BE49-F238E27FC236}">
                      <a16:creationId xmlns:a16="http://schemas.microsoft.com/office/drawing/2014/main" id="{AB7F938D-5EB5-846B-C23F-57F85AE7EAFD}"/>
                    </a:ext>
                  </a:extLst>
                </p:cNvPr>
                <p:cNvCxnSpPr>
                  <a:cxnSpLocks/>
                </p:cNvCxnSpPr>
                <p:nvPr/>
              </p:nvCxnSpPr>
              <p:spPr>
                <a:xfrm>
                  <a:off x="5338601"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5" name="Shape39_20241210_163257">
                  <a:extLst>
                    <a:ext uri="{FF2B5EF4-FFF2-40B4-BE49-F238E27FC236}">
                      <a16:creationId xmlns:a16="http://schemas.microsoft.com/office/drawing/2014/main" id="{E2DA8AEB-916A-F443-826A-761B634DCFC6}"/>
                    </a:ext>
                  </a:extLst>
                </p:cNvPr>
                <p:cNvCxnSpPr>
                  <a:cxnSpLocks/>
                </p:cNvCxnSpPr>
                <p:nvPr/>
              </p:nvCxnSpPr>
              <p:spPr>
                <a:xfrm>
                  <a:off x="5257639"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6" name="Shape40_20241210_163257">
                  <a:extLst>
                    <a:ext uri="{FF2B5EF4-FFF2-40B4-BE49-F238E27FC236}">
                      <a16:creationId xmlns:a16="http://schemas.microsoft.com/office/drawing/2014/main" id="{6527E574-09CD-E864-B8C7-B9AD7039F4E1}"/>
                    </a:ext>
                  </a:extLst>
                </p:cNvPr>
                <p:cNvCxnSpPr>
                  <a:cxnSpLocks/>
                </p:cNvCxnSpPr>
                <p:nvPr/>
              </p:nvCxnSpPr>
              <p:spPr>
                <a:xfrm>
                  <a:off x="5207633"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7" name="Shape41_20241210_163257">
                  <a:extLst>
                    <a:ext uri="{FF2B5EF4-FFF2-40B4-BE49-F238E27FC236}">
                      <a16:creationId xmlns:a16="http://schemas.microsoft.com/office/drawing/2014/main" id="{0EB5B3E5-726D-259D-BC64-FF10D3F4A51E}"/>
                    </a:ext>
                  </a:extLst>
                </p:cNvPr>
                <p:cNvCxnSpPr>
                  <a:cxnSpLocks/>
                </p:cNvCxnSpPr>
                <p:nvPr/>
              </p:nvCxnSpPr>
              <p:spPr>
                <a:xfrm>
                  <a:off x="5169533"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8" name="Shape42_20241210_163257">
                  <a:extLst>
                    <a:ext uri="{FF2B5EF4-FFF2-40B4-BE49-F238E27FC236}">
                      <a16:creationId xmlns:a16="http://schemas.microsoft.com/office/drawing/2014/main" id="{1C7760EC-9BB2-1858-10EF-45AAC62AF4C5}"/>
                    </a:ext>
                  </a:extLst>
                </p:cNvPr>
                <p:cNvCxnSpPr>
                  <a:cxnSpLocks/>
                </p:cNvCxnSpPr>
                <p:nvPr/>
              </p:nvCxnSpPr>
              <p:spPr>
                <a:xfrm>
                  <a:off x="5057614"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9" name="Shape43_20241210_163257">
                  <a:extLst>
                    <a:ext uri="{FF2B5EF4-FFF2-40B4-BE49-F238E27FC236}">
                      <a16:creationId xmlns:a16="http://schemas.microsoft.com/office/drawing/2014/main" id="{08298D2C-660D-C5E3-CF93-FDCCFA3C957B}"/>
                    </a:ext>
                  </a:extLst>
                </p:cNvPr>
                <p:cNvCxnSpPr>
                  <a:cxnSpLocks/>
                </p:cNvCxnSpPr>
                <p:nvPr/>
              </p:nvCxnSpPr>
              <p:spPr>
                <a:xfrm>
                  <a:off x="4900451"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0" name="Shape44_20241210_163257">
                  <a:extLst>
                    <a:ext uri="{FF2B5EF4-FFF2-40B4-BE49-F238E27FC236}">
                      <a16:creationId xmlns:a16="http://schemas.microsoft.com/office/drawing/2014/main" id="{F6F0691D-2DD5-03A4-A075-6B553DDE147E}"/>
                    </a:ext>
                  </a:extLst>
                </p:cNvPr>
                <p:cNvCxnSpPr>
                  <a:cxnSpLocks/>
                </p:cNvCxnSpPr>
                <p:nvPr/>
              </p:nvCxnSpPr>
              <p:spPr>
                <a:xfrm>
                  <a:off x="4862351" y="-44568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1" name="Shape45_20241210_163257">
                  <a:extLst>
                    <a:ext uri="{FF2B5EF4-FFF2-40B4-BE49-F238E27FC236}">
                      <a16:creationId xmlns:a16="http://schemas.microsoft.com/office/drawing/2014/main" id="{74535931-2218-254E-61D9-1895862189BE}"/>
                    </a:ext>
                  </a:extLst>
                </p:cNvPr>
                <p:cNvCxnSpPr>
                  <a:cxnSpLocks/>
                </p:cNvCxnSpPr>
                <p:nvPr/>
              </p:nvCxnSpPr>
              <p:spPr>
                <a:xfrm>
                  <a:off x="4669471" y="-562364"/>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2" name="Shape46_20241210_163257">
                  <a:extLst>
                    <a:ext uri="{FF2B5EF4-FFF2-40B4-BE49-F238E27FC236}">
                      <a16:creationId xmlns:a16="http://schemas.microsoft.com/office/drawing/2014/main" id="{8741C551-435D-9552-B9C1-FEF01DF264EE}"/>
                    </a:ext>
                  </a:extLst>
                </p:cNvPr>
                <p:cNvCxnSpPr>
                  <a:cxnSpLocks/>
                </p:cNvCxnSpPr>
                <p:nvPr/>
              </p:nvCxnSpPr>
              <p:spPr>
                <a:xfrm>
                  <a:off x="4628990" y="-562364"/>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3" name="Shape47_20241210_163257">
                  <a:extLst>
                    <a:ext uri="{FF2B5EF4-FFF2-40B4-BE49-F238E27FC236}">
                      <a16:creationId xmlns:a16="http://schemas.microsoft.com/office/drawing/2014/main" id="{3F46A53D-AE4E-4264-C2C5-859B3F001AC2}"/>
                    </a:ext>
                  </a:extLst>
                </p:cNvPr>
                <p:cNvCxnSpPr>
                  <a:cxnSpLocks/>
                </p:cNvCxnSpPr>
                <p:nvPr/>
              </p:nvCxnSpPr>
              <p:spPr>
                <a:xfrm>
                  <a:off x="4593271" y="-562364"/>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4" name="Shape48_20241210_163257">
                  <a:extLst>
                    <a:ext uri="{FF2B5EF4-FFF2-40B4-BE49-F238E27FC236}">
                      <a16:creationId xmlns:a16="http://schemas.microsoft.com/office/drawing/2014/main" id="{E8D08D25-D78C-8541-70E7-B43A52994DA6}"/>
                    </a:ext>
                  </a:extLst>
                </p:cNvPr>
                <p:cNvCxnSpPr>
                  <a:cxnSpLocks/>
                </p:cNvCxnSpPr>
                <p:nvPr/>
              </p:nvCxnSpPr>
              <p:spPr>
                <a:xfrm>
                  <a:off x="4517071" y="-67706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5" name="Shape49_20241210_163257">
                  <a:extLst>
                    <a:ext uri="{FF2B5EF4-FFF2-40B4-BE49-F238E27FC236}">
                      <a16:creationId xmlns:a16="http://schemas.microsoft.com/office/drawing/2014/main" id="{3A65FBCF-0CD1-7FC9-DF6C-F0524907D588}"/>
                    </a:ext>
                  </a:extLst>
                </p:cNvPr>
                <p:cNvCxnSpPr>
                  <a:cxnSpLocks/>
                </p:cNvCxnSpPr>
                <p:nvPr/>
              </p:nvCxnSpPr>
              <p:spPr>
                <a:xfrm>
                  <a:off x="4481352" y="-677068"/>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6" name="Shape50_20241210_163257">
                  <a:extLst>
                    <a:ext uri="{FF2B5EF4-FFF2-40B4-BE49-F238E27FC236}">
                      <a16:creationId xmlns:a16="http://schemas.microsoft.com/office/drawing/2014/main" id="{3E31EA1D-F63B-42EA-06C9-482E79717F49}"/>
                    </a:ext>
                  </a:extLst>
                </p:cNvPr>
                <p:cNvCxnSpPr>
                  <a:cxnSpLocks/>
                </p:cNvCxnSpPr>
                <p:nvPr/>
              </p:nvCxnSpPr>
              <p:spPr>
                <a:xfrm>
                  <a:off x="4250371" y="-674687"/>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7" name="Shape51_20241210_163257">
                  <a:extLst>
                    <a:ext uri="{FF2B5EF4-FFF2-40B4-BE49-F238E27FC236}">
                      <a16:creationId xmlns:a16="http://schemas.microsoft.com/office/drawing/2014/main" id="{195E1606-FD81-E470-BA33-6FA4E803324C}"/>
                    </a:ext>
                  </a:extLst>
                </p:cNvPr>
                <p:cNvCxnSpPr>
                  <a:cxnSpLocks/>
                </p:cNvCxnSpPr>
                <p:nvPr/>
              </p:nvCxnSpPr>
              <p:spPr>
                <a:xfrm>
                  <a:off x="4109878"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8" name="Shape52_20241210_163257">
                  <a:extLst>
                    <a:ext uri="{FF2B5EF4-FFF2-40B4-BE49-F238E27FC236}">
                      <a16:creationId xmlns:a16="http://schemas.microsoft.com/office/drawing/2014/main" id="{AC8B059A-AD91-64F0-732A-1695C9BD23E0}"/>
                    </a:ext>
                  </a:extLst>
                </p:cNvPr>
                <p:cNvCxnSpPr>
                  <a:cxnSpLocks/>
                </p:cNvCxnSpPr>
                <p:nvPr/>
              </p:nvCxnSpPr>
              <p:spPr>
                <a:xfrm>
                  <a:off x="3938428"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hape53_20241210_163257">
                  <a:extLst>
                    <a:ext uri="{FF2B5EF4-FFF2-40B4-BE49-F238E27FC236}">
                      <a16:creationId xmlns:a16="http://schemas.microsoft.com/office/drawing/2014/main" id="{D8D599A7-A361-D456-DC85-91B3250196DC}"/>
                    </a:ext>
                  </a:extLst>
                </p:cNvPr>
                <p:cNvCxnSpPr>
                  <a:cxnSpLocks/>
                </p:cNvCxnSpPr>
                <p:nvPr/>
              </p:nvCxnSpPr>
              <p:spPr>
                <a:xfrm>
                  <a:off x="3859847"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0" name="Shape54_20241210_163257">
                  <a:extLst>
                    <a:ext uri="{FF2B5EF4-FFF2-40B4-BE49-F238E27FC236}">
                      <a16:creationId xmlns:a16="http://schemas.microsoft.com/office/drawing/2014/main" id="{C57E1C38-17AC-4F06-299A-D74BBE528302}"/>
                    </a:ext>
                  </a:extLst>
                </p:cNvPr>
                <p:cNvCxnSpPr>
                  <a:cxnSpLocks/>
                </p:cNvCxnSpPr>
                <p:nvPr/>
              </p:nvCxnSpPr>
              <p:spPr>
                <a:xfrm>
                  <a:off x="3686016"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1" name="Shape55_20241210_163257">
                  <a:extLst>
                    <a:ext uri="{FF2B5EF4-FFF2-40B4-BE49-F238E27FC236}">
                      <a16:creationId xmlns:a16="http://schemas.microsoft.com/office/drawing/2014/main" id="{18D3CA06-F790-D5A1-1BC9-5997E2E52BE3}"/>
                    </a:ext>
                  </a:extLst>
                </p:cNvPr>
                <p:cNvCxnSpPr>
                  <a:cxnSpLocks/>
                </p:cNvCxnSpPr>
                <p:nvPr/>
              </p:nvCxnSpPr>
              <p:spPr>
                <a:xfrm>
                  <a:off x="3655059"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2" name="Shape56_20241210_163257">
                  <a:extLst>
                    <a:ext uri="{FF2B5EF4-FFF2-40B4-BE49-F238E27FC236}">
                      <a16:creationId xmlns:a16="http://schemas.microsoft.com/office/drawing/2014/main" id="{C7CA9851-0029-7A73-9E0B-614F05A9D3AE}"/>
                    </a:ext>
                  </a:extLst>
                </p:cNvPr>
                <p:cNvCxnSpPr>
                  <a:cxnSpLocks/>
                </p:cNvCxnSpPr>
                <p:nvPr/>
              </p:nvCxnSpPr>
              <p:spPr>
                <a:xfrm>
                  <a:off x="3578859"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3" name="Shape57_20241210_163257">
                  <a:extLst>
                    <a:ext uri="{FF2B5EF4-FFF2-40B4-BE49-F238E27FC236}">
                      <a16:creationId xmlns:a16="http://schemas.microsoft.com/office/drawing/2014/main" id="{815CB8C0-D199-D481-9E9B-6C19462DF6BF}"/>
                    </a:ext>
                  </a:extLst>
                </p:cNvPr>
                <p:cNvCxnSpPr>
                  <a:cxnSpLocks/>
                </p:cNvCxnSpPr>
                <p:nvPr/>
              </p:nvCxnSpPr>
              <p:spPr>
                <a:xfrm>
                  <a:off x="3543141"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4" name="Shape58_20241210_163257">
                  <a:extLst>
                    <a:ext uri="{FF2B5EF4-FFF2-40B4-BE49-F238E27FC236}">
                      <a16:creationId xmlns:a16="http://schemas.microsoft.com/office/drawing/2014/main" id="{79EDD7A6-2CBF-3C56-F8F4-1278EA4C4091}"/>
                    </a:ext>
                  </a:extLst>
                </p:cNvPr>
                <p:cNvCxnSpPr>
                  <a:cxnSpLocks/>
                </p:cNvCxnSpPr>
                <p:nvPr/>
              </p:nvCxnSpPr>
              <p:spPr>
                <a:xfrm>
                  <a:off x="3414553"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5" name="Shape59_20241210_163257">
                  <a:extLst>
                    <a:ext uri="{FF2B5EF4-FFF2-40B4-BE49-F238E27FC236}">
                      <a16:creationId xmlns:a16="http://schemas.microsoft.com/office/drawing/2014/main" id="{3AE0F43D-25E9-43A9-F79C-80055DB937F3}"/>
                    </a:ext>
                  </a:extLst>
                </p:cNvPr>
                <p:cNvCxnSpPr>
                  <a:cxnSpLocks/>
                </p:cNvCxnSpPr>
                <p:nvPr/>
              </p:nvCxnSpPr>
              <p:spPr>
                <a:xfrm>
                  <a:off x="3383596" y="-877093"/>
                  <a:ext cx="0" cy="1051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6" name="Shape60_20241210_163257">
                  <a:extLst>
                    <a:ext uri="{FF2B5EF4-FFF2-40B4-BE49-F238E27FC236}">
                      <a16:creationId xmlns:a16="http://schemas.microsoft.com/office/drawing/2014/main" id="{F90F1C35-813D-9DE7-9C66-5A99E1191AB8}"/>
                    </a:ext>
                  </a:extLst>
                </p:cNvPr>
                <p:cNvCxnSpPr>
                  <a:cxnSpLocks/>
                </p:cNvCxnSpPr>
                <p:nvPr/>
              </p:nvCxnSpPr>
              <p:spPr>
                <a:xfrm>
                  <a:off x="3233577" y="-966788"/>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7" name="Shape61_20241210_163257">
                  <a:extLst>
                    <a:ext uri="{FF2B5EF4-FFF2-40B4-BE49-F238E27FC236}">
                      <a16:creationId xmlns:a16="http://schemas.microsoft.com/office/drawing/2014/main" id="{4DBF0B69-1AE2-CB9D-A12B-FFC9C30C7393}"/>
                    </a:ext>
                  </a:extLst>
                </p:cNvPr>
                <p:cNvCxnSpPr>
                  <a:cxnSpLocks/>
                </p:cNvCxnSpPr>
                <p:nvPr/>
              </p:nvCxnSpPr>
              <p:spPr>
                <a:xfrm>
                  <a:off x="3081177" y="-966788"/>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8" name="Shape62_20241210_163257">
                  <a:extLst>
                    <a:ext uri="{FF2B5EF4-FFF2-40B4-BE49-F238E27FC236}">
                      <a16:creationId xmlns:a16="http://schemas.microsoft.com/office/drawing/2014/main" id="{1B0BE680-23A3-2C58-3BD4-7350D0171662}"/>
                    </a:ext>
                  </a:extLst>
                </p:cNvPr>
                <p:cNvCxnSpPr>
                  <a:cxnSpLocks/>
                </p:cNvCxnSpPr>
                <p:nvPr/>
              </p:nvCxnSpPr>
              <p:spPr>
                <a:xfrm>
                  <a:off x="3047840" y="-966788"/>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9" name="Shape63_20241210_163257">
                  <a:extLst>
                    <a:ext uri="{FF2B5EF4-FFF2-40B4-BE49-F238E27FC236}">
                      <a16:creationId xmlns:a16="http://schemas.microsoft.com/office/drawing/2014/main" id="{9E83229E-15C2-0847-BC3C-642B368DF8A6}"/>
                    </a:ext>
                  </a:extLst>
                </p:cNvPr>
                <p:cNvCxnSpPr>
                  <a:cxnSpLocks/>
                </p:cNvCxnSpPr>
                <p:nvPr/>
              </p:nvCxnSpPr>
              <p:spPr>
                <a:xfrm>
                  <a:off x="2921634" y="-1033463"/>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0" name="Shape64_20241210_163257">
                  <a:extLst>
                    <a:ext uri="{FF2B5EF4-FFF2-40B4-BE49-F238E27FC236}">
                      <a16:creationId xmlns:a16="http://schemas.microsoft.com/office/drawing/2014/main" id="{C4CDAD77-BF63-3D50-31B2-DE0EFFB2077E}"/>
                    </a:ext>
                  </a:extLst>
                </p:cNvPr>
                <p:cNvCxnSpPr>
                  <a:cxnSpLocks/>
                </p:cNvCxnSpPr>
                <p:nvPr/>
              </p:nvCxnSpPr>
              <p:spPr>
                <a:xfrm>
                  <a:off x="2309653" y="-1107281"/>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1" name="Shape65_20241210_163257">
                  <a:extLst>
                    <a:ext uri="{FF2B5EF4-FFF2-40B4-BE49-F238E27FC236}">
                      <a16:creationId xmlns:a16="http://schemas.microsoft.com/office/drawing/2014/main" id="{A7455E95-F380-B1DC-0C39-65FCC82A51C4}"/>
                    </a:ext>
                  </a:extLst>
                </p:cNvPr>
                <p:cNvCxnSpPr>
                  <a:cxnSpLocks/>
                </p:cNvCxnSpPr>
                <p:nvPr/>
              </p:nvCxnSpPr>
              <p:spPr>
                <a:xfrm>
                  <a:off x="-593007" y="-1961356"/>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2" name="Shape66_20241210_163257">
                  <a:extLst>
                    <a:ext uri="{FF2B5EF4-FFF2-40B4-BE49-F238E27FC236}">
                      <a16:creationId xmlns:a16="http://schemas.microsoft.com/office/drawing/2014/main" id="{760BC935-84D2-44DD-9C94-1B8C416CB7CC}"/>
                    </a:ext>
                  </a:extLst>
                </p:cNvPr>
                <p:cNvCxnSpPr>
                  <a:cxnSpLocks/>
                </p:cNvCxnSpPr>
                <p:nvPr/>
              </p:nvCxnSpPr>
              <p:spPr>
                <a:xfrm>
                  <a:off x="-3020295" y="-2758281"/>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3" name="Shape67_20241210_163257">
                  <a:extLst>
                    <a:ext uri="{FF2B5EF4-FFF2-40B4-BE49-F238E27FC236}">
                      <a16:creationId xmlns:a16="http://schemas.microsoft.com/office/drawing/2014/main" id="{99653734-4C6D-2EC7-1EAF-C02CE09AC480}"/>
                    </a:ext>
                  </a:extLst>
                </p:cNvPr>
                <p:cNvCxnSpPr>
                  <a:cxnSpLocks/>
                </p:cNvCxnSpPr>
                <p:nvPr/>
              </p:nvCxnSpPr>
              <p:spPr>
                <a:xfrm>
                  <a:off x="-3191745" y="-2758281"/>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4" name="Shape68_20241210_163257">
                  <a:extLst>
                    <a:ext uri="{FF2B5EF4-FFF2-40B4-BE49-F238E27FC236}">
                      <a16:creationId xmlns:a16="http://schemas.microsoft.com/office/drawing/2014/main" id="{0B73F357-3F68-16EC-4AA7-7E602BD5AB88}"/>
                    </a:ext>
                  </a:extLst>
                </p:cNvPr>
                <p:cNvCxnSpPr>
                  <a:cxnSpLocks/>
                </p:cNvCxnSpPr>
                <p:nvPr/>
              </p:nvCxnSpPr>
              <p:spPr>
                <a:xfrm>
                  <a:off x="-3518770" y="-2758281"/>
                  <a:ext cx="0" cy="8739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383" name="Group 382">
              <a:extLst>
                <a:ext uri="{FF2B5EF4-FFF2-40B4-BE49-F238E27FC236}">
                  <a16:creationId xmlns:a16="http://schemas.microsoft.com/office/drawing/2014/main" id="{9FE62762-F23F-9BC1-0963-54ED07290C8B}"/>
                </a:ext>
              </a:extLst>
            </p:cNvPr>
            <p:cNvGrpSpPr/>
            <p:nvPr/>
          </p:nvGrpSpPr>
          <p:grpSpPr>
            <a:xfrm>
              <a:off x="1147576" y="1326319"/>
              <a:ext cx="8183749" cy="1197807"/>
              <a:chOff x="1147576" y="1326319"/>
              <a:chExt cx="8183749" cy="1197807"/>
            </a:xfrm>
          </p:grpSpPr>
          <p:grpSp>
            <p:nvGrpSpPr>
              <p:cNvPr id="384" name="Group 383">
                <a:extLst>
                  <a:ext uri="{FF2B5EF4-FFF2-40B4-BE49-F238E27FC236}">
                    <a16:creationId xmlns:a16="http://schemas.microsoft.com/office/drawing/2014/main" id="{FBFA7D46-880D-1498-F8EF-9D4C20139FDB}"/>
                  </a:ext>
                </a:extLst>
              </p:cNvPr>
              <p:cNvGrpSpPr/>
              <p:nvPr/>
            </p:nvGrpSpPr>
            <p:grpSpPr>
              <a:xfrm>
                <a:off x="1147576" y="1326319"/>
                <a:ext cx="8183749" cy="1197124"/>
                <a:chOff x="-4351020" y="-2857500"/>
                <a:chExt cx="19591020" cy="3728357"/>
              </a:xfrm>
            </p:grpSpPr>
            <p:sp>
              <p:nvSpPr>
                <p:cNvPr id="452" name="Freeform: Shape 451">
                  <a:extLst>
                    <a:ext uri="{FF2B5EF4-FFF2-40B4-BE49-F238E27FC236}">
                      <a16:creationId xmlns:a16="http://schemas.microsoft.com/office/drawing/2014/main" id="{96E55649-C027-F4D7-BE98-2098F768BF05}"/>
                    </a:ext>
                  </a:extLst>
                </p:cNvPr>
                <p:cNvSpPr/>
                <p:nvPr/>
              </p:nvSpPr>
              <p:spPr>
                <a:xfrm>
                  <a:off x="-4351020" y="-2857500"/>
                  <a:ext cx="9982200" cy="2758440"/>
                </a:xfrm>
                <a:custGeom>
                  <a:avLst/>
                  <a:gdLst>
                    <a:gd name="connsiteX0" fmla="*/ 0 w 9982200"/>
                    <a:gd name="connsiteY0" fmla="*/ 0 h 2758440"/>
                    <a:gd name="connsiteX1" fmla="*/ 137160 w 9982200"/>
                    <a:gd name="connsiteY1" fmla="*/ 0 h 2758440"/>
                    <a:gd name="connsiteX2" fmla="*/ 137160 w 9982200"/>
                    <a:gd name="connsiteY2" fmla="*/ 83820 h 2758440"/>
                    <a:gd name="connsiteX3" fmla="*/ 320040 w 9982200"/>
                    <a:gd name="connsiteY3" fmla="*/ 83820 h 2758440"/>
                    <a:gd name="connsiteX4" fmla="*/ 320040 w 9982200"/>
                    <a:gd name="connsiteY4" fmla="*/ 175260 h 2758440"/>
                    <a:gd name="connsiteX5" fmla="*/ 548640 w 9982200"/>
                    <a:gd name="connsiteY5" fmla="*/ 175260 h 2758440"/>
                    <a:gd name="connsiteX6" fmla="*/ 548640 w 9982200"/>
                    <a:gd name="connsiteY6" fmla="*/ 236220 h 2758440"/>
                    <a:gd name="connsiteX7" fmla="*/ 731520 w 9982200"/>
                    <a:gd name="connsiteY7" fmla="*/ 236220 h 2758440"/>
                    <a:gd name="connsiteX8" fmla="*/ 731520 w 9982200"/>
                    <a:gd name="connsiteY8" fmla="*/ 312420 h 2758440"/>
                    <a:gd name="connsiteX9" fmla="*/ 739140 w 9982200"/>
                    <a:gd name="connsiteY9" fmla="*/ 320040 h 2758440"/>
                    <a:gd name="connsiteX10" fmla="*/ 739140 w 9982200"/>
                    <a:gd name="connsiteY10" fmla="*/ 342900 h 2758440"/>
                    <a:gd name="connsiteX11" fmla="*/ 929640 w 9982200"/>
                    <a:gd name="connsiteY11" fmla="*/ 342900 h 2758440"/>
                    <a:gd name="connsiteX12" fmla="*/ 929640 w 9982200"/>
                    <a:gd name="connsiteY12" fmla="*/ 434340 h 2758440"/>
                    <a:gd name="connsiteX13" fmla="*/ 1211580 w 9982200"/>
                    <a:gd name="connsiteY13" fmla="*/ 434340 h 2758440"/>
                    <a:gd name="connsiteX14" fmla="*/ 1211580 w 9982200"/>
                    <a:gd name="connsiteY14" fmla="*/ 502920 h 2758440"/>
                    <a:gd name="connsiteX15" fmla="*/ 1303020 w 9982200"/>
                    <a:gd name="connsiteY15" fmla="*/ 502920 h 2758440"/>
                    <a:gd name="connsiteX16" fmla="*/ 1303020 w 9982200"/>
                    <a:gd name="connsiteY16" fmla="*/ 586740 h 2758440"/>
                    <a:gd name="connsiteX17" fmla="*/ 1623060 w 9982200"/>
                    <a:gd name="connsiteY17" fmla="*/ 586740 h 2758440"/>
                    <a:gd name="connsiteX18" fmla="*/ 1623060 w 9982200"/>
                    <a:gd name="connsiteY18" fmla="*/ 701040 h 2758440"/>
                    <a:gd name="connsiteX19" fmla="*/ 1958340 w 9982200"/>
                    <a:gd name="connsiteY19" fmla="*/ 701040 h 2758440"/>
                    <a:gd name="connsiteX20" fmla="*/ 1958340 w 9982200"/>
                    <a:gd name="connsiteY20" fmla="*/ 792480 h 2758440"/>
                    <a:gd name="connsiteX21" fmla="*/ 2125980 w 9982200"/>
                    <a:gd name="connsiteY21" fmla="*/ 792480 h 2758440"/>
                    <a:gd name="connsiteX22" fmla="*/ 2125980 w 9982200"/>
                    <a:gd name="connsiteY22" fmla="*/ 853440 h 2758440"/>
                    <a:gd name="connsiteX23" fmla="*/ 2766060 w 9982200"/>
                    <a:gd name="connsiteY23" fmla="*/ 853440 h 2758440"/>
                    <a:gd name="connsiteX24" fmla="*/ 2766060 w 9982200"/>
                    <a:gd name="connsiteY24" fmla="*/ 952500 h 2758440"/>
                    <a:gd name="connsiteX25" fmla="*/ 2926080 w 9982200"/>
                    <a:gd name="connsiteY25" fmla="*/ 952500 h 2758440"/>
                    <a:gd name="connsiteX26" fmla="*/ 2926080 w 9982200"/>
                    <a:gd name="connsiteY26" fmla="*/ 1021080 h 2758440"/>
                    <a:gd name="connsiteX27" fmla="*/ 3063240 w 9982200"/>
                    <a:gd name="connsiteY27" fmla="*/ 1021080 h 2758440"/>
                    <a:gd name="connsiteX28" fmla="*/ 3063240 w 9982200"/>
                    <a:gd name="connsiteY28" fmla="*/ 1203960 h 2758440"/>
                    <a:gd name="connsiteX29" fmla="*/ 3413760 w 9982200"/>
                    <a:gd name="connsiteY29" fmla="*/ 1203960 h 2758440"/>
                    <a:gd name="connsiteX30" fmla="*/ 3413760 w 9982200"/>
                    <a:gd name="connsiteY30" fmla="*/ 1280160 h 2758440"/>
                    <a:gd name="connsiteX31" fmla="*/ 4655820 w 9982200"/>
                    <a:gd name="connsiteY31" fmla="*/ 1280160 h 2758440"/>
                    <a:gd name="connsiteX32" fmla="*/ 4655820 w 9982200"/>
                    <a:gd name="connsiteY32" fmla="*/ 1409700 h 2758440"/>
                    <a:gd name="connsiteX33" fmla="*/ 4846320 w 9982200"/>
                    <a:gd name="connsiteY33" fmla="*/ 1409700 h 2758440"/>
                    <a:gd name="connsiteX34" fmla="*/ 4846320 w 9982200"/>
                    <a:gd name="connsiteY34" fmla="*/ 1539240 h 2758440"/>
                    <a:gd name="connsiteX35" fmla="*/ 5227320 w 9982200"/>
                    <a:gd name="connsiteY35" fmla="*/ 1539240 h 2758440"/>
                    <a:gd name="connsiteX36" fmla="*/ 5227320 w 9982200"/>
                    <a:gd name="connsiteY36" fmla="*/ 1752600 h 2758440"/>
                    <a:gd name="connsiteX37" fmla="*/ 5852160 w 9982200"/>
                    <a:gd name="connsiteY37" fmla="*/ 1752600 h 2758440"/>
                    <a:gd name="connsiteX38" fmla="*/ 5852160 w 9982200"/>
                    <a:gd name="connsiteY38" fmla="*/ 1836420 h 2758440"/>
                    <a:gd name="connsiteX39" fmla="*/ 6355080 w 9982200"/>
                    <a:gd name="connsiteY39" fmla="*/ 1836420 h 2758440"/>
                    <a:gd name="connsiteX40" fmla="*/ 6355080 w 9982200"/>
                    <a:gd name="connsiteY40" fmla="*/ 1927860 h 2758440"/>
                    <a:gd name="connsiteX41" fmla="*/ 7056120 w 9982200"/>
                    <a:gd name="connsiteY41" fmla="*/ 1927860 h 2758440"/>
                    <a:gd name="connsiteX42" fmla="*/ 7056120 w 9982200"/>
                    <a:gd name="connsiteY42" fmla="*/ 2042160 h 2758440"/>
                    <a:gd name="connsiteX43" fmla="*/ 7261860 w 9982200"/>
                    <a:gd name="connsiteY43" fmla="*/ 2042160 h 2758440"/>
                    <a:gd name="connsiteX44" fmla="*/ 7261860 w 9982200"/>
                    <a:gd name="connsiteY44" fmla="*/ 2217420 h 2758440"/>
                    <a:gd name="connsiteX45" fmla="*/ 7414260 w 9982200"/>
                    <a:gd name="connsiteY45" fmla="*/ 2217420 h 2758440"/>
                    <a:gd name="connsiteX46" fmla="*/ 7414260 w 9982200"/>
                    <a:gd name="connsiteY46" fmla="*/ 2308860 h 2758440"/>
                    <a:gd name="connsiteX47" fmla="*/ 8107680 w 9982200"/>
                    <a:gd name="connsiteY47" fmla="*/ 2308860 h 2758440"/>
                    <a:gd name="connsiteX48" fmla="*/ 8107680 w 9982200"/>
                    <a:gd name="connsiteY48" fmla="*/ 2400300 h 2758440"/>
                    <a:gd name="connsiteX49" fmla="*/ 8252460 w 9982200"/>
                    <a:gd name="connsiteY49" fmla="*/ 2400300 h 2758440"/>
                    <a:gd name="connsiteX50" fmla="*/ 8252460 w 9982200"/>
                    <a:gd name="connsiteY50" fmla="*/ 2545080 h 2758440"/>
                    <a:gd name="connsiteX51" fmla="*/ 8763000 w 9982200"/>
                    <a:gd name="connsiteY51" fmla="*/ 2545080 h 2758440"/>
                    <a:gd name="connsiteX52" fmla="*/ 8763000 w 9982200"/>
                    <a:gd name="connsiteY52" fmla="*/ 2644140 h 2758440"/>
                    <a:gd name="connsiteX53" fmla="*/ 9304020 w 9982200"/>
                    <a:gd name="connsiteY53" fmla="*/ 2644140 h 2758440"/>
                    <a:gd name="connsiteX54" fmla="*/ 9304020 w 9982200"/>
                    <a:gd name="connsiteY54" fmla="*/ 2758440 h 2758440"/>
                    <a:gd name="connsiteX55" fmla="*/ 9982200 w 9982200"/>
                    <a:gd name="connsiteY55" fmla="*/ 2758440 h 275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82200" h="2758440">
                      <a:moveTo>
                        <a:pt x="0" y="0"/>
                      </a:moveTo>
                      <a:lnTo>
                        <a:pt x="137160" y="0"/>
                      </a:lnTo>
                      <a:lnTo>
                        <a:pt x="137160" y="83820"/>
                      </a:lnTo>
                      <a:lnTo>
                        <a:pt x="320040" y="83820"/>
                      </a:lnTo>
                      <a:lnTo>
                        <a:pt x="320040" y="175260"/>
                      </a:lnTo>
                      <a:lnTo>
                        <a:pt x="548640" y="175260"/>
                      </a:lnTo>
                      <a:lnTo>
                        <a:pt x="548640" y="236220"/>
                      </a:lnTo>
                      <a:lnTo>
                        <a:pt x="731520" y="236220"/>
                      </a:lnTo>
                      <a:lnTo>
                        <a:pt x="731520" y="312420"/>
                      </a:lnTo>
                      <a:lnTo>
                        <a:pt x="739140" y="320040"/>
                      </a:lnTo>
                      <a:lnTo>
                        <a:pt x="739140" y="342900"/>
                      </a:lnTo>
                      <a:lnTo>
                        <a:pt x="929640" y="342900"/>
                      </a:lnTo>
                      <a:lnTo>
                        <a:pt x="929640" y="434340"/>
                      </a:lnTo>
                      <a:lnTo>
                        <a:pt x="1211580" y="434340"/>
                      </a:lnTo>
                      <a:lnTo>
                        <a:pt x="1211580" y="502920"/>
                      </a:lnTo>
                      <a:lnTo>
                        <a:pt x="1303020" y="502920"/>
                      </a:lnTo>
                      <a:lnTo>
                        <a:pt x="1303020" y="586740"/>
                      </a:lnTo>
                      <a:lnTo>
                        <a:pt x="1623060" y="586740"/>
                      </a:lnTo>
                      <a:lnTo>
                        <a:pt x="1623060" y="701040"/>
                      </a:lnTo>
                      <a:lnTo>
                        <a:pt x="1958340" y="701040"/>
                      </a:lnTo>
                      <a:lnTo>
                        <a:pt x="1958340" y="792480"/>
                      </a:lnTo>
                      <a:lnTo>
                        <a:pt x="2125980" y="792480"/>
                      </a:lnTo>
                      <a:lnTo>
                        <a:pt x="2125980" y="853440"/>
                      </a:lnTo>
                      <a:lnTo>
                        <a:pt x="2766060" y="853440"/>
                      </a:lnTo>
                      <a:lnTo>
                        <a:pt x="2766060" y="952500"/>
                      </a:lnTo>
                      <a:lnTo>
                        <a:pt x="2926080" y="952500"/>
                      </a:lnTo>
                      <a:lnTo>
                        <a:pt x="2926080" y="1021080"/>
                      </a:lnTo>
                      <a:lnTo>
                        <a:pt x="3063240" y="1021080"/>
                      </a:lnTo>
                      <a:lnTo>
                        <a:pt x="3063240" y="1203960"/>
                      </a:lnTo>
                      <a:lnTo>
                        <a:pt x="3413760" y="1203960"/>
                      </a:lnTo>
                      <a:lnTo>
                        <a:pt x="3413760" y="1280160"/>
                      </a:lnTo>
                      <a:lnTo>
                        <a:pt x="4655820" y="1280160"/>
                      </a:lnTo>
                      <a:lnTo>
                        <a:pt x="4655820" y="1409700"/>
                      </a:lnTo>
                      <a:lnTo>
                        <a:pt x="4846320" y="1409700"/>
                      </a:lnTo>
                      <a:lnTo>
                        <a:pt x="4846320" y="1539240"/>
                      </a:lnTo>
                      <a:lnTo>
                        <a:pt x="5227320" y="1539240"/>
                      </a:lnTo>
                      <a:lnTo>
                        <a:pt x="5227320" y="1752600"/>
                      </a:lnTo>
                      <a:lnTo>
                        <a:pt x="5852160" y="1752600"/>
                      </a:lnTo>
                      <a:lnTo>
                        <a:pt x="5852160" y="1836420"/>
                      </a:lnTo>
                      <a:lnTo>
                        <a:pt x="6355080" y="1836420"/>
                      </a:lnTo>
                      <a:lnTo>
                        <a:pt x="6355080" y="1927860"/>
                      </a:lnTo>
                      <a:lnTo>
                        <a:pt x="7056120" y="1927860"/>
                      </a:lnTo>
                      <a:lnTo>
                        <a:pt x="7056120" y="2042160"/>
                      </a:lnTo>
                      <a:lnTo>
                        <a:pt x="7261860" y="2042160"/>
                      </a:lnTo>
                      <a:lnTo>
                        <a:pt x="7261860" y="2217420"/>
                      </a:lnTo>
                      <a:lnTo>
                        <a:pt x="7414260" y="2217420"/>
                      </a:lnTo>
                      <a:lnTo>
                        <a:pt x="7414260" y="2308860"/>
                      </a:lnTo>
                      <a:lnTo>
                        <a:pt x="8107680" y="2308860"/>
                      </a:lnTo>
                      <a:lnTo>
                        <a:pt x="8107680" y="2400300"/>
                      </a:lnTo>
                      <a:lnTo>
                        <a:pt x="8252460" y="2400300"/>
                      </a:lnTo>
                      <a:lnTo>
                        <a:pt x="8252460" y="2545080"/>
                      </a:lnTo>
                      <a:lnTo>
                        <a:pt x="8763000" y="2545080"/>
                      </a:lnTo>
                      <a:lnTo>
                        <a:pt x="8763000" y="2644140"/>
                      </a:lnTo>
                      <a:lnTo>
                        <a:pt x="9304020" y="2644140"/>
                      </a:lnTo>
                      <a:lnTo>
                        <a:pt x="9304020" y="2758440"/>
                      </a:lnTo>
                      <a:lnTo>
                        <a:pt x="9982200" y="2758440"/>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sp>
              <p:nvSpPr>
                <p:cNvPr id="453" name="Freeform: Shape 452">
                  <a:extLst>
                    <a:ext uri="{FF2B5EF4-FFF2-40B4-BE49-F238E27FC236}">
                      <a16:creationId xmlns:a16="http://schemas.microsoft.com/office/drawing/2014/main" id="{FF8B7981-7306-90A0-2109-9F05D08B9B8A}"/>
                    </a:ext>
                  </a:extLst>
                </p:cNvPr>
                <p:cNvSpPr/>
                <p:nvPr/>
              </p:nvSpPr>
              <p:spPr>
                <a:xfrm>
                  <a:off x="5602514" y="-101600"/>
                  <a:ext cx="9637486" cy="972457"/>
                </a:xfrm>
                <a:custGeom>
                  <a:avLst/>
                  <a:gdLst>
                    <a:gd name="connsiteX0" fmla="*/ 0 w 9637486"/>
                    <a:gd name="connsiteY0" fmla="*/ 0 h 972457"/>
                    <a:gd name="connsiteX1" fmla="*/ 4920343 w 9637486"/>
                    <a:gd name="connsiteY1" fmla="*/ 0 h 972457"/>
                    <a:gd name="connsiteX2" fmla="*/ 4920343 w 9637486"/>
                    <a:gd name="connsiteY2" fmla="*/ 420914 h 972457"/>
                    <a:gd name="connsiteX3" fmla="*/ 5399315 w 9637486"/>
                    <a:gd name="connsiteY3" fmla="*/ 420914 h 972457"/>
                    <a:gd name="connsiteX4" fmla="*/ 5399315 w 9637486"/>
                    <a:gd name="connsiteY4" fmla="*/ 972457 h 972457"/>
                    <a:gd name="connsiteX5" fmla="*/ 9637486 w 9637486"/>
                    <a:gd name="connsiteY5" fmla="*/ 972457 h 9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486" h="972457">
                      <a:moveTo>
                        <a:pt x="0" y="0"/>
                      </a:moveTo>
                      <a:lnTo>
                        <a:pt x="4920343" y="0"/>
                      </a:lnTo>
                      <a:lnTo>
                        <a:pt x="4920343" y="420914"/>
                      </a:lnTo>
                      <a:lnTo>
                        <a:pt x="5399315" y="420914"/>
                      </a:lnTo>
                      <a:lnTo>
                        <a:pt x="5399315" y="972457"/>
                      </a:lnTo>
                      <a:lnTo>
                        <a:pt x="9637486" y="972457"/>
                      </a:lnTo>
                    </a:path>
                  </a:pathLst>
                </a:custGeom>
                <a:noFill/>
                <a:ln w="158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400" b="0" i="0" u="none" strike="noStrike" kern="0" cap="none" spc="0" normalizeH="0" baseline="0" noProof="0">
                    <a:ln>
                      <a:noFill/>
                    </a:ln>
                    <a:solidFill>
                      <a:srgbClr val="FFFFFF"/>
                    </a:solidFill>
                    <a:effectLst/>
                    <a:uLnTx/>
                    <a:uFillTx/>
                    <a:latin typeface="Krub"/>
                    <a:ea typeface="+mn-ea"/>
                    <a:cs typeface="+mn-cs"/>
                    <a:sym typeface="Arial"/>
                  </a:endParaRPr>
                </a:p>
              </p:txBody>
            </p:sp>
          </p:grpSp>
          <p:grpSp>
            <p:nvGrpSpPr>
              <p:cNvPr id="385" name="Group 384">
                <a:extLst>
                  <a:ext uri="{FF2B5EF4-FFF2-40B4-BE49-F238E27FC236}">
                    <a16:creationId xmlns:a16="http://schemas.microsoft.com/office/drawing/2014/main" id="{DC75860A-ACFF-E6A0-85CB-8F7FB697EA52}"/>
                  </a:ext>
                </a:extLst>
              </p:cNvPr>
              <p:cNvGrpSpPr/>
              <p:nvPr/>
            </p:nvGrpSpPr>
            <p:grpSpPr>
              <a:xfrm>
                <a:off x="1730548" y="1481729"/>
                <a:ext cx="7593350" cy="1042397"/>
                <a:chOff x="-2955448" y="-2373486"/>
                <a:chExt cx="18177667" cy="3246470"/>
              </a:xfrm>
            </p:grpSpPr>
            <p:cxnSp>
              <p:nvCxnSpPr>
                <p:cNvPr id="386" name="Shape12_20241210_163257">
                  <a:extLst>
                    <a:ext uri="{FF2B5EF4-FFF2-40B4-BE49-F238E27FC236}">
                      <a16:creationId xmlns:a16="http://schemas.microsoft.com/office/drawing/2014/main" id="{0FBC77F6-BA88-9CF9-D6CC-A6F88BD35E24}"/>
                    </a:ext>
                  </a:extLst>
                </p:cNvPr>
                <p:cNvCxnSpPr>
                  <a:cxnSpLocks/>
                </p:cNvCxnSpPr>
                <p:nvPr/>
              </p:nvCxnSpPr>
              <p:spPr>
                <a:xfrm>
                  <a:off x="15222219"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7" name="Shape12_20241210_163257">
                  <a:extLst>
                    <a:ext uri="{FF2B5EF4-FFF2-40B4-BE49-F238E27FC236}">
                      <a16:creationId xmlns:a16="http://schemas.microsoft.com/office/drawing/2014/main" id="{172C79B3-8B63-C78D-2395-8EBDE27277F8}"/>
                    </a:ext>
                  </a:extLst>
                </p:cNvPr>
                <p:cNvCxnSpPr>
                  <a:cxnSpLocks/>
                </p:cNvCxnSpPr>
                <p:nvPr/>
              </p:nvCxnSpPr>
              <p:spPr>
                <a:xfrm>
                  <a:off x="13155294"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8" name="Shape12_20241210_163257">
                  <a:extLst>
                    <a:ext uri="{FF2B5EF4-FFF2-40B4-BE49-F238E27FC236}">
                      <a16:creationId xmlns:a16="http://schemas.microsoft.com/office/drawing/2014/main" id="{93E23E36-1E23-E631-3FB4-3E7515CD08DF}"/>
                    </a:ext>
                  </a:extLst>
                </p:cNvPr>
                <p:cNvCxnSpPr>
                  <a:cxnSpLocks/>
                </p:cNvCxnSpPr>
                <p:nvPr/>
              </p:nvCxnSpPr>
              <p:spPr>
                <a:xfrm>
                  <a:off x="13021944"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9" name="Shape12_20241210_163257">
                  <a:extLst>
                    <a:ext uri="{FF2B5EF4-FFF2-40B4-BE49-F238E27FC236}">
                      <a16:creationId xmlns:a16="http://schemas.microsoft.com/office/drawing/2014/main" id="{6F66E56E-F787-53DC-72FD-AD26FD89D663}"/>
                    </a:ext>
                  </a:extLst>
                </p:cNvPr>
                <p:cNvCxnSpPr>
                  <a:cxnSpLocks/>
                </p:cNvCxnSpPr>
                <p:nvPr/>
              </p:nvCxnSpPr>
              <p:spPr>
                <a:xfrm>
                  <a:off x="12245657"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0" name="Shape12_20241210_163257">
                  <a:extLst>
                    <a:ext uri="{FF2B5EF4-FFF2-40B4-BE49-F238E27FC236}">
                      <a16:creationId xmlns:a16="http://schemas.microsoft.com/office/drawing/2014/main" id="{3884CFEC-8F43-EFB5-0670-CFE2788AD9CA}"/>
                    </a:ext>
                  </a:extLst>
                </p:cNvPr>
                <p:cNvCxnSpPr>
                  <a:cxnSpLocks/>
                </p:cNvCxnSpPr>
                <p:nvPr/>
              </p:nvCxnSpPr>
              <p:spPr>
                <a:xfrm>
                  <a:off x="12202795"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1" name="Shape12_20241210_163257">
                  <a:extLst>
                    <a:ext uri="{FF2B5EF4-FFF2-40B4-BE49-F238E27FC236}">
                      <a16:creationId xmlns:a16="http://schemas.microsoft.com/office/drawing/2014/main" id="{26150CBF-7A5D-07AF-6896-E6C9B0283C0C}"/>
                    </a:ext>
                  </a:extLst>
                </p:cNvPr>
                <p:cNvCxnSpPr>
                  <a:cxnSpLocks/>
                </p:cNvCxnSpPr>
                <p:nvPr/>
              </p:nvCxnSpPr>
              <p:spPr>
                <a:xfrm>
                  <a:off x="11907520"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2" name="Shape12_20241210_163257">
                  <a:extLst>
                    <a:ext uri="{FF2B5EF4-FFF2-40B4-BE49-F238E27FC236}">
                      <a16:creationId xmlns:a16="http://schemas.microsoft.com/office/drawing/2014/main" id="{81ECFD7C-8C7A-39D5-E064-0744E42F06FF}"/>
                    </a:ext>
                  </a:extLst>
                </p:cNvPr>
                <p:cNvCxnSpPr>
                  <a:cxnSpLocks/>
                </p:cNvCxnSpPr>
                <p:nvPr/>
              </p:nvCxnSpPr>
              <p:spPr>
                <a:xfrm>
                  <a:off x="11797983"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3" name="Shape12_20241210_163257">
                  <a:extLst>
                    <a:ext uri="{FF2B5EF4-FFF2-40B4-BE49-F238E27FC236}">
                      <a16:creationId xmlns:a16="http://schemas.microsoft.com/office/drawing/2014/main" id="{CA69944B-57C2-F57F-95C5-AD43219D167C}"/>
                    </a:ext>
                  </a:extLst>
                </p:cNvPr>
                <p:cNvCxnSpPr>
                  <a:cxnSpLocks/>
                </p:cNvCxnSpPr>
                <p:nvPr/>
              </p:nvCxnSpPr>
              <p:spPr>
                <a:xfrm>
                  <a:off x="11597958"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4" name="Shape12_20241210_163257">
                  <a:extLst>
                    <a:ext uri="{FF2B5EF4-FFF2-40B4-BE49-F238E27FC236}">
                      <a16:creationId xmlns:a16="http://schemas.microsoft.com/office/drawing/2014/main" id="{102C2F67-9A22-C490-8980-B1CB50963963}"/>
                    </a:ext>
                  </a:extLst>
                </p:cNvPr>
                <p:cNvCxnSpPr>
                  <a:cxnSpLocks/>
                </p:cNvCxnSpPr>
                <p:nvPr/>
              </p:nvCxnSpPr>
              <p:spPr>
                <a:xfrm>
                  <a:off x="11550333"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5" name="Shape12_20241210_163257">
                  <a:extLst>
                    <a:ext uri="{FF2B5EF4-FFF2-40B4-BE49-F238E27FC236}">
                      <a16:creationId xmlns:a16="http://schemas.microsoft.com/office/drawing/2014/main" id="{2132F37C-7BC1-A97D-0392-244F7730A50F}"/>
                    </a:ext>
                  </a:extLst>
                </p:cNvPr>
                <p:cNvCxnSpPr>
                  <a:cxnSpLocks/>
                </p:cNvCxnSpPr>
                <p:nvPr/>
              </p:nvCxnSpPr>
              <p:spPr>
                <a:xfrm>
                  <a:off x="11307445" y="76780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6" name="Shape12_20241210_163257">
                  <a:extLst>
                    <a:ext uri="{FF2B5EF4-FFF2-40B4-BE49-F238E27FC236}">
                      <a16:creationId xmlns:a16="http://schemas.microsoft.com/office/drawing/2014/main" id="{6EE839D8-D882-14B2-BEF6-0F0313B6CF59}"/>
                    </a:ext>
                  </a:extLst>
                </p:cNvPr>
                <p:cNvCxnSpPr>
                  <a:cxnSpLocks/>
                </p:cNvCxnSpPr>
                <p:nvPr/>
              </p:nvCxnSpPr>
              <p:spPr>
                <a:xfrm>
                  <a:off x="10962164" y="212972"/>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7" name="Shape12_20241210_163257">
                  <a:extLst>
                    <a:ext uri="{FF2B5EF4-FFF2-40B4-BE49-F238E27FC236}">
                      <a16:creationId xmlns:a16="http://schemas.microsoft.com/office/drawing/2014/main" id="{57723A79-1F9C-4EFF-8BEF-D1C88B94EE83}"/>
                    </a:ext>
                  </a:extLst>
                </p:cNvPr>
                <p:cNvCxnSpPr>
                  <a:cxnSpLocks/>
                </p:cNvCxnSpPr>
                <p:nvPr/>
              </p:nvCxnSpPr>
              <p:spPr>
                <a:xfrm>
                  <a:off x="10864533" y="212972"/>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8" name="Shape12_20241210_163257">
                  <a:extLst>
                    <a:ext uri="{FF2B5EF4-FFF2-40B4-BE49-F238E27FC236}">
                      <a16:creationId xmlns:a16="http://schemas.microsoft.com/office/drawing/2014/main" id="{6400B47B-3544-C3B0-888B-5104BBC9E841}"/>
                    </a:ext>
                  </a:extLst>
                </p:cNvPr>
                <p:cNvCxnSpPr>
                  <a:cxnSpLocks/>
                </p:cNvCxnSpPr>
                <p:nvPr/>
              </p:nvCxnSpPr>
              <p:spPr>
                <a:xfrm>
                  <a:off x="10807383" y="212972"/>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9" name="Shape12_20241210_163257">
                  <a:extLst>
                    <a:ext uri="{FF2B5EF4-FFF2-40B4-BE49-F238E27FC236}">
                      <a16:creationId xmlns:a16="http://schemas.microsoft.com/office/drawing/2014/main" id="{0F7088E3-9871-240D-0E9E-5118555DA94A}"/>
                    </a:ext>
                  </a:extLst>
                </p:cNvPr>
                <p:cNvCxnSpPr>
                  <a:cxnSpLocks/>
                </p:cNvCxnSpPr>
                <p:nvPr/>
              </p:nvCxnSpPr>
              <p:spPr>
                <a:xfrm>
                  <a:off x="10574814" y="219322"/>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0" name="Shape12_20241210_163257">
                  <a:extLst>
                    <a:ext uri="{FF2B5EF4-FFF2-40B4-BE49-F238E27FC236}">
                      <a16:creationId xmlns:a16="http://schemas.microsoft.com/office/drawing/2014/main" id="{F3AC119C-5F8C-3DE7-1444-6BF847B231A0}"/>
                    </a:ext>
                  </a:extLst>
                </p:cNvPr>
                <p:cNvCxnSpPr>
                  <a:cxnSpLocks/>
                </p:cNvCxnSpPr>
                <p:nvPr/>
              </p:nvCxnSpPr>
              <p:spPr>
                <a:xfrm>
                  <a:off x="10476389"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1" name="Shape12_20241210_163257">
                  <a:extLst>
                    <a:ext uri="{FF2B5EF4-FFF2-40B4-BE49-F238E27FC236}">
                      <a16:creationId xmlns:a16="http://schemas.microsoft.com/office/drawing/2014/main" id="{64888FAC-523A-5308-7064-1883A374D2CE}"/>
                    </a:ext>
                  </a:extLst>
                </p:cNvPr>
                <p:cNvCxnSpPr>
                  <a:cxnSpLocks/>
                </p:cNvCxnSpPr>
                <p:nvPr/>
              </p:nvCxnSpPr>
              <p:spPr>
                <a:xfrm>
                  <a:off x="10073164"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2" name="Shape12_20241210_163257">
                  <a:extLst>
                    <a:ext uri="{FF2B5EF4-FFF2-40B4-BE49-F238E27FC236}">
                      <a16:creationId xmlns:a16="http://schemas.microsoft.com/office/drawing/2014/main" id="{E0574909-55A1-C8CE-EDE1-980901EC110E}"/>
                    </a:ext>
                  </a:extLst>
                </p:cNvPr>
                <p:cNvCxnSpPr>
                  <a:cxnSpLocks/>
                </p:cNvCxnSpPr>
                <p:nvPr/>
              </p:nvCxnSpPr>
              <p:spPr>
                <a:xfrm>
                  <a:off x="9727089"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3" name="Shape12_20241210_163257">
                  <a:extLst>
                    <a:ext uri="{FF2B5EF4-FFF2-40B4-BE49-F238E27FC236}">
                      <a16:creationId xmlns:a16="http://schemas.microsoft.com/office/drawing/2014/main" id="{95EB46CA-76DB-15A1-4CBB-1197EAC30F5D}"/>
                    </a:ext>
                  </a:extLst>
                </p:cNvPr>
                <p:cNvCxnSpPr>
                  <a:cxnSpLocks/>
                </p:cNvCxnSpPr>
                <p:nvPr/>
              </p:nvCxnSpPr>
              <p:spPr>
                <a:xfrm>
                  <a:off x="9482614"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4" name="Shape12_20241210_163257">
                  <a:extLst>
                    <a:ext uri="{FF2B5EF4-FFF2-40B4-BE49-F238E27FC236}">
                      <a16:creationId xmlns:a16="http://schemas.microsoft.com/office/drawing/2014/main" id="{FE47F12A-0BE0-77A6-FC50-1FBBE00FFA40}"/>
                    </a:ext>
                  </a:extLst>
                </p:cNvPr>
                <p:cNvCxnSpPr>
                  <a:cxnSpLocks/>
                </p:cNvCxnSpPr>
                <p:nvPr/>
              </p:nvCxnSpPr>
              <p:spPr>
                <a:xfrm>
                  <a:off x="9415939"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5" name="Shape12_20241210_163257">
                  <a:extLst>
                    <a:ext uri="{FF2B5EF4-FFF2-40B4-BE49-F238E27FC236}">
                      <a16:creationId xmlns:a16="http://schemas.microsoft.com/office/drawing/2014/main" id="{8B8F83BC-BF0B-0DC4-CDE9-2B275180D3D3}"/>
                    </a:ext>
                  </a:extLst>
                </p:cNvPr>
                <p:cNvCxnSpPr>
                  <a:cxnSpLocks/>
                </p:cNvCxnSpPr>
                <p:nvPr/>
              </p:nvCxnSpPr>
              <p:spPr>
                <a:xfrm>
                  <a:off x="9377839"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6" name="Shape12_20241210_163257">
                  <a:extLst>
                    <a:ext uri="{FF2B5EF4-FFF2-40B4-BE49-F238E27FC236}">
                      <a16:creationId xmlns:a16="http://schemas.microsoft.com/office/drawing/2014/main" id="{886063F6-973A-A306-0BD3-63CA235745FF}"/>
                    </a:ext>
                  </a:extLst>
                </p:cNvPr>
                <p:cNvCxnSpPr>
                  <a:cxnSpLocks/>
                </p:cNvCxnSpPr>
                <p:nvPr/>
              </p:nvCxnSpPr>
              <p:spPr>
                <a:xfrm>
                  <a:off x="8990489"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7" name="Shape12_20241210_163257">
                  <a:extLst>
                    <a:ext uri="{FF2B5EF4-FFF2-40B4-BE49-F238E27FC236}">
                      <a16:creationId xmlns:a16="http://schemas.microsoft.com/office/drawing/2014/main" id="{BC4743DC-66DE-4B5C-9ACF-A585611F7659}"/>
                    </a:ext>
                  </a:extLst>
                </p:cNvPr>
                <p:cNvCxnSpPr>
                  <a:cxnSpLocks/>
                </p:cNvCxnSpPr>
                <p:nvPr/>
              </p:nvCxnSpPr>
              <p:spPr>
                <a:xfrm>
                  <a:off x="8785702"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8" name="Shape12_20241210_163257">
                  <a:extLst>
                    <a:ext uri="{FF2B5EF4-FFF2-40B4-BE49-F238E27FC236}">
                      <a16:creationId xmlns:a16="http://schemas.microsoft.com/office/drawing/2014/main" id="{4C842389-2959-DA1E-3DF5-AA2B61FEEE04}"/>
                    </a:ext>
                  </a:extLst>
                </p:cNvPr>
                <p:cNvCxnSpPr>
                  <a:cxnSpLocks/>
                </p:cNvCxnSpPr>
                <p:nvPr/>
              </p:nvCxnSpPr>
              <p:spPr>
                <a:xfrm>
                  <a:off x="8754746"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9" name="Shape12_20241210_163257">
                  <a:extLst>
                    <a:ext uri="{FF2B5EF4-FFF2-40B4-BE49-F238E27FC236}">
                      <a16:creationId xmlns:a16="http://schemas.microsoft.com/office/drawing/2014/main" id="{B911D19C-7E7B-7F29-E876-DDEC1E839726}"/>
                    </a:ext>
                  </a:extLst>
                </p:cNvPr>
                <p:cNvCxnSpPr>
                  <a:cxnSpLocks/>
                </p:cNvCxnSpPr>
                <p:nvPr/>
              </p:nvCxnSpPr>
              <p:spPr>
                <a:xfrm>
                  <a:off x="8404703"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0" name="Shape12_20241210_163257">
                  <a:extLst>
                    <a:ext uri="{FF2B5EF4-FFF2-40B4-BE49-F238E27FC236}">
                      <a16:creationId xmlns:a16="http://schemas.microsoft.com/office/drawing/2014/main" id="{FF18839A-3CCF-499C-FDE4-985DCFC45FDE}"/>
                    </a:ext>
                  </a:extLst>
                </p:cNvPr>
                <p:cNvCxnSpPr>
                  <a:cxnSpLocks/>
                </p:cNvCxnSpPr>
                <p:nvPr/>
              </p:nvCxnSpPr>
              <p:spPr>
                <a:xfrm>
                  <a:off x="8268971"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1" name="Shape12_20241210_163257">
                  <a:extLst>
                    <a:ext uri="{FF2B5EF4-FFF2-40B4-BE49-F238E27FC236}">
                      <a16:creationId xmlns:a16="http://schemas.microsoft.com/office/drawing/2014/main" id="{5710DFB2-59A8-D122-D8CA-9BE97AE0612E}"/>
                    </a:ext>
                  </a:extLst>
                </p:cNvPr>
                <p:cNvCxnSpPr>
                  <a:cxnSpLocks/>
                </p:cNvCxnSpPr>
                <p:nvPr/>
              </p:nvCxnSpPr>
              <p:spPr>
                <a:xfrm>
                  <a:off x="8064184"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2" name="Shape12_20241210_163257">
                  <a:extLst>
                    <a:ext uri="{FF2B5EF4-FFF2-40B4-BE49-F238E27FC236}">
                      <a16:creationId xmlns:a16="http://schemas.microsoft.com/office/drawing/2014/main" id="{5EDFC9FB-E7FB-2659-E359-47B75E15E5F5}"/>
                    </a:ext>
                  </a:extLst>
                </p:cNvPr>
                <p:cNvCxnSpPr>
                  <a:cxnSpLocks/>
                </p:cNvCxnSpPr>
                <p:nvPr/>
              </p:nvCxnSpPr>
              <p:spPr>
                <a:xfrm>
                  <a:off x="7895115"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3" name="Shape12_20241210_163257">
                  <a:extLst>
                    <a:ext uri="{FF2B5EF4-FFF2-40B4-BE49-F238E27FC236}">
                      <a16:creationId xmlns:a16="http://schemas.microsoft.com/office/drawing/2014/main" id="{E34F88C5-0B62-6F2D-F6F1-A5F0EC9214C4}"/>
                    </a:ext>
                  </a:extLst>
                </p:cNvPr>
                <p:cNvCxnSpPr>
                  <a:cxnSpLocks/>
                </p:cNvCxnSpPr>
                <p:nvPr/>
              </p:nvCxnSpPr>
              <p:spPr>
                <a:xfrm>
                  <a:off x="7814152"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4" name="Shape12_20241210_163257">
                  <a:extLst>
                    <a:ext uri="{FF2B5EF4-FFF2-40B4-BE49-F238E27FC236}">
                      <a16:creationId xmlns:a16="http://schemas.microsoft.com/office/drawing/2014/main" id="{78A6C590-89C0-1AD1-0DF9-BE9151271136}"/>
                    </a:ext>
                  </a:extLst>
                </p:cNvPr>
                <p:cNvCxnSpPr>
                  <a:cxnSpLocks/>
                </p:cNvCxnSpPr>
                <p:nvPr/>
              </p:nvCxnSpPr>
              <p:spPr>
                <a:xfrm>
                  <a:off x="7478396"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5" name="Shape12_20241210_163257">
                  <a:extLst>
                    <a:ext uri="{FF2B5EF4-FFF2-40B4-BE49-F238E27FC236}">
                      <a16:creationId xmlns:a16="http://schemas.microsoft.com/office/drawing/2014/main" id="{65A58A0C-350C-33CD-8E0B-19F74C9B37A9}"/>
                    </a:ext>
                  </a:extLst>
                </p:cNvPr>
                <p:cNvCxnSpPr>
                  <a:cxnSpLocks/>
                </p:cNvCxnSpPr>
                <p:nvPr/>
              </p:nvCxnSpPr>
              <p:spPr>
                <a:xfrm>
                  <a:off x="6944996"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6" name="Shape12_20241210_163257">
                  <a:extLst>
                    <a:ext uri="{FF2B5EF4-FFF2-40B4-BE49-F238E27FC236}">
                      <a16:creationId xmlns:a16="http://schemas.microsoft.com/office/drawing/2014/main" id="{61394715-A43B-1BC0-C912-933665583208}"/>
                    </a:ext>
                  </a:extLst>
                </p:cNvPr>
                <p:cNvCxnSpPr>
                  <a:cxnSpLocks/>
                </p:cNvCxnSpPr>
                <p:nvPr/>
              </p:nvCxnSpPr>
              <p:spPr>
                <a:xfrm>
                  <a:off x="6835459"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7" name="Shape12_20241210_163257">
                  <a:extLst>
                    <a:ext uri="{FF2B5EF4-FFF2-40B4-BE49-F238E27FC236}">
                      <a16:creationId xmlns:a16="http://schemas.microsoft.com/office/drawing/2014/main" id="{AE4F0AC9-C60F-06DA-3C3D-EEAC96F20B2D}"/>
                    </a:ext>
                  </a:extLst>
                </p:cNvPr>
                <p:cNvCxnSpPr>
                  <a:cxnSpLocks/>
                </p:cNvCxnSpPr>
                <p:nvPr/>
              </p:nvCxnSpPr>
              <p:spPr>
                <a:xfrm>
                  <a:off x="6780691"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8" name="Shape12_20241210_163257">
                  <a:extLst>
                    <a:ext uri="{FF2B5EF4-FFF2-40B4-BE49-F238E27FC236}">
                      <a16:creationId xmlns:a16="http://schemas.microsoft.com/office/drawing/2014/main" id="{756C5923-0786-8B3B-766B-DB5610925F94}"/>
                    </a:ext>
                  </a:extLst>
                </p:cNvPr>
                <p:cNvCxnSpPr>
                  <a:cxnSpLocks/>
                </p:cNvCxnSpPr>
                <p:nvPr/>
              </p:nvCxnSpPr>
              <p:spPr>
                <a:xfrm>
                  <a:off x="6694966"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9" name="Shape12_20241210_163257">
                  <a:extLst>
                    <a:ext uri="{FF2B5EF4-FFF2-40B4-BE49-F238E27FC236}">
                      <a16:creationId xmlns:a16="http://schemas.microsoft.com/office/drawing/2014/main" id="{122B41D7-0BBE-2604-B2B3-B893F4E85C30}"/>
                    </a:ext>
                  </a:extLst>
                </p:cNvPr>
                <p:cNvCxnSpPr>
                  <a:cxnSpLocks/>
                </p:cNvCxnSpPr>
                <p:nvPr/>
              </p:nvCxnSpPr>
              <p:spPr>
                <a:xfrm>
                  <a:off x="6592572"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0" name="Shape12_20241210_163257">
                  <a:extLst>
                    <a:ext uri="{FF2B5EF4-FFF2-40B4-BE49-F238E27FC236}">
                      <a16:creationId xmlns:a16="http://schemas.microsoft.com/office/drawing/2014/main" id="{D3C060A9-6FCC-80A9-A010-04EE956BC7CB}"/>
                    </a:ext>
                  </a:extLst>
                </p:cNvPr>
                <p:cNvCxnSpPr>
                  <a:cxnSpLocks/>
                </p:cNvCxnSpPr>
                <p:nvPr/>
              </p:nvCxnSpPr>
              <p:spPr>
                <a:xfrm>
                  <a:off x="6399691"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1" name="Shape12_20241210_163257">
                  <a:extLst>
                    <a:ext uri="{FF2B5EF4-FFF2-40B4-BE49-F238E27FC236}">
                      <a16:creationId xmlns:a16="http://schemas.microsoft.com/office/drawing/2014/main" id="{50FD3A84-C41F-807E-97B4-4089B3A6C035}"/>
                    </a:ext>
                  </a:extLst>
                </p:cNvPr>
                <p:cNvCxnSpPr>
                  <a:cxnSpLocks/>
                </p:cNvCxnSpPr>
                <p:nvPr/>
              </p:nvCxnSpPr>
              <p:spPr>
                <a:xfrm>
                  <a:off x="6156803"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2" name="Shape12_20241210_163257">
                  <a:extLst>
                    <a:ext uri="{FF2B5EF4-FFF2-40B4-BE49-F238E27FC236}">
                      <a16:creationId xmlns:a16="http://schemas.microsoft.com/office/drawing/2014/main" id="{5430F65F-504A-E588-FA06-C075F8B38514}"/>
                    </a:ext>
                  </a:extLst>
                </p:cNvPr>
                <p:cNvCxnSpPr>
                  <a:cxnSpLocks/>
                </p:cNvCxnSpPr>
                <p:nvPr/>
              </p:nvCxnSpPr>
              <p:spPr>
                <a:xfrm>
                  <a:off x="6042503"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3" name="Shape12_20241210_163257">
                  <a:extLst>
                    <a:ext uri="{FF2B5EF4-FFF2-40B4-BE49-F238E27FC236}">
                      <a16:creationId xmlns:a16="http://schemas.microsoft.com/office/drawing/2014/main" id="{61C5F1CE-EB5F-64E0-B647-DA401459CB06}"/>
                    </a:ext>
                  </a:extLst>
                </p:cNvPr>
                <p:cNvCxnSpPr>
                  <a:cxnSpLocks/>
                </p:cNvCxnSpPr>
                <p:nvPr/>
              </p:nvCxnSpPr>
              <p:spPr>
                <a:xfrm>
                  <a:off x="5866291"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4" name="Shape12_20241210_163257">
                  <a:extLst>
                    <a:ext uri="{FF2B5EF4-FFF2-40B4-BE49-F238E27FC236}">
                      <a16:creationId xmlns:a16="http://schemas.microsoft.com/office/drawing/2014/main" id="{7A58353D-9611-DD6C-FDFF-B403B9CFCC9D}"/>
                    </a:ext>
                  </a:extLst>
                </p:cNvPr>
                <p:cNvCxnSpPr>
                  <a:cxnSpLocks/>
                </p:cNvCxnSpPr>
                <p:nvPr/>
              </p:nvCxnSpPr>
              <p:spPr>
                <a:xfrm>
                  <a:off x="5794853"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5" name="Shape12_20241210_163257">
                  <a:extLst>
                    <a:ext uri="{FF2B5EF4-FFF2-40B4-BE49-F238E27FC236}">
                      <a16:creationId xmlns:a16="http://schemas.microsoft.com/office/drawing/2014/main" id="{F48DF8C7-341A-9D60-179F-8D4C71F4BF11}"/>
                    </a:ext>
                  </a:extLst>
                </p:cNvPr>
                <p:cNvCxnSpPr>
                  <a:cxnSpLocks/>
                </p:cNvCxnSpPr>
                <p:nvPr/>
              </p:nvCxnSpPr>
              <p:spPr>
                <a:xfrm>
                  <a:off x="5711510"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6" name="Shape12_20241210_163257">
                  <a:extLst>
                    <a:ext uri="{FF2B5EF4-FFF2-40B4-BE49-F238E27FC236}">
                      <a16:creationId xmlns:a16="http://schemas.microsoft.com/office/drawing/2014/main" id="{DB740A69-3BAB-8179-F0B8-B6D403786D80}"/>
                    </a:ext>
                  </a:extLst>
                </p:cNvPr>
                <p:cNvCxnSpPr>
                  <a:cxnSpLocks/>
                </p:cNvCxnSpPr>
                <p:nvPr/>
              </p:nvCxnSpPr>
              <p:spPr>
                <a:xfrm>
                  <a:off x="5663885"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7" name="Shape12_20241210_163257">
                  <a:extLst>
                    <a:ext uri="{FF2B5EF4-FFF2-40B4-BE49-F238E27FC236}">
                      <a16:creationId xmlns:a16="http://schemas.microsoft.com/office/drawing/2014/main" id="{6968CB64-38EC-554F-ADA3-0557DBA26110}"/>
                    </a:ext>
                  </a:extLst>
                </p:cNvPr>
                <p:cNvCxnSpPr>
                  <a:cxnSpLocks/>
                </p:cNvCxnSpPr>
                <p:nvPr/>
              </p:nvCxnSpPr>
              <p:spPr>
                <a:xfrm>
                  <a:off x="5585303"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8" name="Shape12_20241210_163257">
                  <a:extLst>
                    <a:ext uri="{FF2B5EF4-FFF2-40B4-BE49-F238E27FC236}">
                      <a16:creationId xmlns:a16="http://schemas.microsoft.com/office/drawing/2014/main" id="{8AC9C613-18B6-8BAB-A37D-3152567264A7}"/>
                    </a:ext>
                  </a:extLst>
                </p:cNvPr>
                <p:cNvCxnSpPr>
                  <a:cxnSpLocks/>
                </p:cNvCxnSpPr>
                <p:nvPr/>
              </p:nvCxnSpPr>
              <p:spPr>
                <a:xfrm>
                  <a:off x="5442428"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9" name="Shape12_20241210_163257">
                  <a:extLst>
                    <a:ext uri="{FF2B5EF4-FFF2-40B4-BE49-F238E27FC236}">
                      <a16:creationId xmlns:a16="http://schemas.microsoft.com/office/drawing/2014/main" id="{4514269E-5068-FEC2-492D-D613CAD9C67C}"/>
                    </a:ext>
                  </a:extLst>
                </p:cNvPr>
                <p:cNvCxnSpPr>
                  <a:cxnSpLocks/>
                </p:cNvCxnSpPr>
                <p:nvPr/>
              </p:nvCxnSpPr>
              <p:spPr>
                <a:xfrm>
                  <a:off x="5325747"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0" name="Shape12_20241210_163257">
                  <a:extLst>
                    <a:ext uri="{FF2B5EF4-FFF2-40B4-BE49-F238E27FC236}">
                      <a16:creationId xmlns:a16="http://schemas.microsoft.com/office/drawing/2014/main" id="{A871B664-A4D6-620A-8624-6A16BACE7DA2}"/>
                    </a:ext>
                  </a:extLst>
                </p:cNvPr>
                <p:cNvCxnSpPr>
                  <a:cxnSpLocks/>
                </p:cNvCxnSpPr>
                <p:nvPr/>
              </p:nvCxnSpPr>
              <p:spPr>
                <a:xfrm>
                  <a:off x="5242404"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1" name="Shape12_20241210_163257">
                  <a:extLst>
                    <a:ext uri="{FF2B5EF4-FFF2-40B4-BE49-F238E27FC236}">
                      <a16:creationId xmlns:a16="http://schemas.microsoft.com/office/drawing/2014/main" id="{E9137B12-D389-0609-BD6A-F31F5037E4EB}"/>
                    </a:ext>
                  </a:extLst>
                </p:cNvPr>
                <p:cNvCxnSpPr>
                  <a:cxnSpLocks/>
                </p:cNvCxnSpPr>
                <p:nvPr/>
              </p:nvCxnSpPr>
              <p:spPr>
                <a:xfrm>
                  <a:off x="5180491"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2" name="Shape12_20241210_163257">
                  <a:extLst>
                    <a:ext uri="{FF2B5EF4-FFF2-40B4-BE49-F238E27FC236}">
                      <a16:creationId xmlns:a16="http://schemas.microsoft.com/office/drawing/2014/main" id="{A6DF8F30-F460-8850-E607-6F3A802BCD0A}"/>
                    </a:ext>
                  </a:extLst>
                </p:cNvPr>
                <p:cNvCxnSpPr>
                  <a:cxnSpLocks/>
                </p:cNvCxnSpPr>
                <p:nvPr/>
              </p:nvCxnSpPr>
              <p:spPr>
                <a:xfrm>
                  <a:off x="5111435"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3" name="Shape12_20241210_163257">
                  <a:extLst>
                    <a:ext uri="{FF2B5EF4-FFF2-40B4-BE49-F238E27FC236}">
                      <a16:creationId xmlns:a16="http://schemas.microsoft.com/office/drawing/2014/main" id="{98143075-2053-5777-9593-1E7A4BB35F11}"/>
                    </a:ext>
                  </a:extLst>
                </p:cNvPr>
                <p:cNvCxnSpPr>
                  <a:cxnSpLocks/>
                </p:cNvCxnSpPr>
                <p:nvPr/>
              </p:nvCxnSpPr>
              <p:spPr>
                <a:xfrm>
                  <a:off x="5275741"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4" name="Shape12_20241210_163257">
                  <a:extLst>
                    <a:ext uri="{FF2B5EF4-FFF2-40B4-BE49-F238E27FC236}">
                      <a16:creationId xmlns:a16="http://schemas.microsoft.com/office/drawing/2014/main" id="{A57D5C22-E603-5207-E4B6-C3E6760E9F71}"/>
                    </a:ext>
                  </a:extLst>
                </p:cNvPr>
                <p:cNvCxnSpPr>
                  <a:cxnSpLocks/>
                </p:cNvCxnSpPr>
                <p:nvPr/>
              </p:nvCxnSpPr>
              <p:spPr>
                <a:xfrm>
                  <a:off x="4985229" y="-21247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5" name="Shape12_20241210_163257">
                  <a:extLst>
                    <a:ext uri="{FF2B5EF4-FFF2-40B4-BE49-F238E27FC236}">
                      <a16:creationId xmlns:a16="http://schemas.microsoft.com/office/drawing/2014/main" id="{6F4FF3FB-C72C-0472-DA88-EE4D6D6D8A5F}"/>
                    </a:ext>
                  </a:extLst>
                </p:cNvPr>
                <p:cNvCxnSpPr>
                  <a:cxnSpLocks/>
                </p:cNvCxnSpPr>
                <p:nvPr/>
              </p:nvCxnSpPr>
              <p:spPr>
                <a:xfrm>
                  <a:off x="4944748" y="-31765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6" name="Shape12_20241210_163257">
                  <a:extLst>
                    <a:ext uri="{FF2B5EF4-FFF2-40B4-BE49-F238E27FC236}">
                      <a16:creationId xmlns:a16="http://schemas.microsoft.com/office/drawing/2014/main" id="{6FCEBD12-FD1C-78EC-E59C-EAE7F5E55F4D}"/>
                    </a:ext>
                  </a:extLst>
                </p:cNvPr>
                <p:cNvCxnSpPr>
                  <a:cxnSpLocks/>
                </p:cNvCxnSpPr>
                <p:nvPr/>
              </p:nvCxnSpPr>
              <p:spPr>
                <a:xfrm>
                  <a:off x="4601848" y="-31765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7" name="Shape12_20241210_163257">
                  <a:extLst>
                    <a:ext uri="{FF2B5EF4-FFF2-40B4-BE49-F238E27FC236}">
                      <a16:creationId xmlns:a16="http://schemas.microsoft.com/office/drawing/2014/main" id="{CF817B2E-3349-1DA2-BB1F-449C75091429}"/>
                    </a:ext>
                  </a:extLst>
                </p:cNvPr>
                <p:cNvCxnSpPr>
                  <a:cxnSpLocks/>
                </p:cNvCxnSpPr>
                <p:nvPr/>
              </p:nvCxnSpPr>
              <p:spPr>
                <a:xfrm>
                  <a:off x="4504216" y="-31765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8" name="Shape12_20241210_163257">
                  <a:extLst>
                    <a:ext uri="{FF2B5EF4-FFF2-40B4-BE49-F238E27FC236}">
                      <a16:creationId xmlns:a16="http://schemas.microsoft.com/office/drawing/2014/main" id="{3BD76037-BF9D-C1BB-493A-09BC118A51A5}"/>
                    </a:ext>
                  </a:extLst>
                </p:cNvPr>
                <p:cNvCxnSpPr>
                  <a:cxnSpLocks/>
                </p:cNvCxnSpPr>
                <p:nvPr/>
              </p:nvCxnSpPr>
              <p:spPr>
                <a:xfrm>
                  <a:off x="4275616" y="-42283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9" name="Shape12_20241210_163257">
                  <a:extLst>
                    <a:ext uri="{FF2B5EF4-FFF2-40B4-BE49-F238E27FC236}">
                      <a16:creationId xmlns:a16="http://schemas.microsoft.com/office/drawing/2014/main" id="{B7114668-F51E-BE21-4B39-1E3373376017}"/>
                    </a:ext>
                  </a:extLst>
                </p:cNvPr>
                <p:cNvCxnSpPr>
                  <a:cxnSpLocks/>
                </p:cNvCxnSpPr>
                <p:nvPr/>
              </p:nvCxnSpPr>
              <p:spPr>
                <a:xfrm>
                  <a:off x="3980341" y="-422838"/>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0" name="Shape12_20241210_163257">
                  <a:extLst>
                    <a:ext uri="{FF2B5EF4-FFF2-40B4-BE49-F238E27FC236}">
                      <a16:creationId xmlns:a16="http://schemas.microsoft.com/office/drawing/2014/main" id="{4DA1867C-B81C-431D-E591-49AE3049F5F3}"/>
                    </a:ext>
                  </a:extLst>
                </p:cNvPr>
                <p:cNvCxnSpPr>
                  <a:cxnSpLocks/>
                </p:cNvCxnSpPr>
                <p:nvPr/>
              </p:nvCxnSpPr>
              <p:spPr>
                <a:xfrm>
                  <a:off x="3620773" y="-653820"/>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1" name="Shape12_20241210_163257">
                  <a:extLst>
                    <a:ext uri="{FF2B5EF4-FFF2-40B4-BE49-F238E27FC236}">
                      <a16:creationId xmlns:a16="http://schemas.microsoft.com/office/drawing/2014/main" id="{062AA0FC-92AB-A145-06A2-148293891C64}"/>
                    </a:ext>
                  </a:extLst>
                </p:cNvPr>
                <p:cNvCxnSpPr>
                  <a:cxnSpLocks/>
                </p:cNvCxnSpPr>
                <p:nvPr/>
              </p:nvCxnSpPr>
              <p:spPr>
                <a:xfrm>
                  <a:off x="3423129" y="-653820"/>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2" name="Shape12_20241210_163257">
                  <a:extLst>
                    <a:ext uri="{FF2B5EF4-FFF2-40B4-BE49-F238E27FC236}">
                      <a16:creationId xmlns:a16="http://schemas.microsoft.com/office/drawing/2014/main" id="{BC0FC97C-B733-F9D7-9608-F67DC5FB74B1}"/>
                    </a:ext>
                  </a:extLst>
                </p:cNvPr>
                <p:cNvCxnSpPr>
                  <a:cxnSpLocks/>
                </p:cNvCxnSpPr>
                <p:nvPr/>
              </p:nvCxnSpPr>
              <p:spPr>
                <a:xfrm>
                  <a:off x="3175479" y="-653820"/>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3" name="Shape12_20241210_163257">
                  <a:extLst>
                    <a:ext uri="{FF2B5EF4-FFF2-40B4-BE49-F238E27FC236}">
                      <a16:creationId xmlns:a16="http://schemas.microsoft.com/office/drawing/2014/main" id="{A58983A9-1FA0-AACC-6B86-06897218117A}"/>
                    </a:ext>
                  </a:extLst>
                </p:cNvPr>
                <p:cNvCxnSpPr>
                  <a:cxnSpLocks/>
                </p:cNvCxnSpPr>
                <p:nvPr/>
              </p:nvCxnSpPr>
              <p:spPr>
                <a:xfrm>
                  <a:off x="3061178" y="-744307"/>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4" name="Shape12_20241210_163257">
                  <a:extLst>
                    <a:ext uri="{FF2B5EF4-FFF2-40B4-BE49-F238E27FC236}">
                      <a16:creationId xmlns:a16="http://schemas.microsoft.com/office/drawing/2014/main" id="{326629FC-C45D-BC24-1BEB-7AA7E9F41E1A}"/>
                    </a:ext>
                  </a:extLst>
                </p:cNvPr>
                <p:cNvCxnSpPr>
                  <a:cxnSpLocks/>
                </p:cNvCxnSpPr>
                <p:nvPr/>
              </p:nvCxnSpPr>
              <p:spPr>
                <a:xfrm>
                  <a:off x="2813528" y="-922901"/>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5" name="Shape12_20241210_163257">
                  <a:extLst>
                    <a:ext uri="{FF2B5EF4-FFF2-40B4-BE49-F238E27FC236}">
                      <a16:creationId xmlns:a16="http://schemas.microsoft.com/office/drawing/2014/main" id="{33078EBA-5836-2923-0066-95CD997E1898}"/>
                    </a:ext>
                  </a:extLst>
                </p:cNvPr>
                <p:cNvCxnSpPr>
                  <a:cxnSpLocks/>
                </p:cNvCxnSpPr>
                <p:nvPr/>
              </p:nvCxnSpPr>
              <p:spPr>
                <a:xfrm>
                  <a:off x="1770540" y="-1122926"/>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6" name="Shape12_20241210_163257">
                  <a:extLst>
                    <a:ext uri="{FF2B5EF4-FFF2-40B4-BE49-F238E27FC236}">
                      <a16:creationId xmlns:a16="http://schemas.microsoft.com/office/drawing/2014/main" id="{D9684273-5367-F432-43FD-1DE98C880F05}"/>
                    </a:ext>
                  </a:extLst>
                </p:cNvPr>
                <p:cNvCxnSpPr>
                  <a:cxnSpLocks/>
                </p:cNvCxnSpPr>
                <p:nvPr/>
              </p:nvCxnSpPr>
              <p:spPr>
                <a:xfrm>
                  <a:off x="729934" y="-1425344"/>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7" name="Shape12_20241210_163257">
                  <a:extLst>
                    <a:ext uri="{FF2B5EF4-FFF2-40B4-BE49-F238E27FC236}">
                      <a16:creationId xmlns:a16="http://schemas.microsoft.com/office/drawing/2014/main" id="{F3AAD37E-EDFA-9324-9DA1-CA8A541ED09C}"/>
                    </a:ext>
                  </a:extLst>
                </p:cNvPr>
                <p:cNvCxnSpPr>
                  <a:cxnSpLocks/>
                </p:cNvCxnSpPr>
                <p:nvPr/>
              </p:nvCxnSpPr>
              <p:spPr>
                <a:xfrm>
                  <a:off x="413228" y="-1553931"/>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8" name="Shape12_20241210_163257">
                  <a:extLst>
                    <a:ext uri="{FF2B5EF4-FFF2-40B4-BE49-F238E27FC236}">
                      <a16:creationId xmlns:a16="http://schemas.microsoft.com/office/drawing/2014/main" id="{8B3A9CBF-5188-0AB6-380E-8A7258B9BBEA}"/>
                    </a:ext>
                  </a:extLst>
                </p:cNvPr>
                <p:cNvCxnSpPr>
                  <a:cxnSpLocks/>
                </p:cNvCxnSpPr>
                <p:nvPr/>
              </p:nvCxnSpPr>
              <p:spPr>
                <a:xfrm>
                  <a:off x="-753585" y="-1680137"/>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9" name="Shape12_20241210_163257">
                  <a:extLst>
                    <a:ext uri="{FF2B5EF4-FFF2-40B4-BE49-F238E27FC236}">
                      <a16:creationId xmlns:a16="http://schemas.microsoft.com/office/drawing/2014/main" id="{A6CBE4A2-EECC-2C62-4CF1-689FCE46FB80}"/>
                    </a:ext>
                  </a:extLst>
                </p:cNvPr>
                <p:cNvCxnSpPr>
                  <a:cxnSpLocks/>
                </p:cNvCxnSpPr>
                <p:nvPr/>
              </p:nvCxnSpPr>
              <p:spPr>
                <a:xfrm>
                  <a:off x="-2034698" y="-2106381"/>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0" name="Shape12_20241210_163257">
                  <a:extLst>
                    <a:ext uri="{FF2B5EF4-FFF2-40B4-BE49-F238E27FC236}">
                      <a16:creationId xmlns:a16="http://schemas.microsoft.com/office/drawing/2014/main" id="{6A2755A6-68C4-641D-E5D5-8B7D124A5BB7}"/>
                    </a:ext>
                  </a:extLst>
                </p:cNvPr>
                <p:cNvCxnSpPr>
                  <a:cxnSpLocks/>
                </p:cNvCxnSpPr>
                <p:nvPr/>
              </p:nvCxnSpPr>
              <p:spPr>
                <a:xfrm>
                  <a:off x="-2558573" y="-2265131"/>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1" name="Shape12_20241210_163257">
                  <a:extLst>
                    <a:ext uri="{FF2B5EF4-FFF2-40B4-BE49-F238E27FC236}">
                      <a16:creationId xmlns:a16="http://schemas.microsoft.com/office/drawing/2014/main" id="{5588BD4D-E03D-E623-595A-7B0570488BB1}"/>
                    </a:ext>
                  </a:extLst>
                </p:cNvPr>
                <p:cNvCxnSpPr>
                  <a:cxnSpLocks/>
                </p:cNvCxnSpPr>
                <p:nvPr/>
              </p:nvCxnSpPr>
              <p:spPr>
                <a:xfrm>
                  <a:off x="-2955448" y="-2373486"/>
                  <a:ext cx="0" cy="10518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grpSp>
        </p:grpSp>
      </p:grpSp>
      <p:sp>
        <p:nvSpPr>
          <p:cNvPr id="527" name="TextBox 526">
            <a:extLst>
              <a:ext uri="{FF2B5EF4-FFF2-40B4-BE49-F238E27FC236}">
                <a16:creationId xmlns:a16="http://schemas.microsoft.com/office/drawing/2014/main" id="{04C8199E-938C-1A58-46EB-30C69389A906}"/>
              </a:ext>
            </a:extLst>
          </p:cNvPr>
          <p:cNvSpPr txBox="1"/>
          <p:nvPr/>
        </p:nvSpPr>
        <p:spPr>
          <a:xfrm>
            <a:off x="8034700" y="1266702"/>
            <a:ext cx="400110" cy="2322362"/>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Krub"/>
                <a:ea typeface="+mn-ea"/>
                <a:cs typeface="+mn-cs"/>
              </a:rPr>
              <a:t>OS Probability (%)</a:t>
            </a:r>
          </a:p>
        </p:txBody>
      </p:sp>
      <p:sp>
        <p:nvSpPr>
          <p:cNvPr id="528" name="object 6">
            <a:extLst>
              <a:ext uri="{FF2B5EF4-FFF2-40B4-BE49-F238E27FC236}">
                <a16:creationId xmlns:a16="http://schemas.microsoft.com/office/drawing/2014/main" id="{88D04519-9336-D969-4953-B62623B36539}"/>
              </a:ext>
            </a:extLst>
          </p:cNvPr>
          <p:cNvSpPr/>
          <p:nvPr/>
        </p:nvSpPr>
        <p:spPr>
          <a:xfrm>
            <a:off x="9032458" y="3485540"/>
            <a:ext cx="3016105" cy="443688"/>
          </a:xfrm>
          <a:prstGeom prst="roundRect">
            <a:avLst>
              <a:gd name="adj" fmla="val 3260"/>
            </a:avLst>
          </a:prstGeom>
          <a:solidFill>
            <a:schemeClr val="bg1">
              <a:lumMod val="95000"/>
            </a:schemeClr>
          </a:solidFill>
        </p:spPr>
        <p:txBody>
          <a:bodyPr wrap="square" lIns="45720" tIns="45720" rIns="45720" bIns="45720" rtlCol="0" anchor="ct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kumimoji="0" lang="en-IN" sz="1200" b="1" i="0" u="none" strike="noStrike" kern="0" cap="none" spc="0" normalizeH="0" baseline="0" noProof="0">
                <a:ln>
                  <a:noFill/>
                </a:ln>
                <a:solidFill>
                  <a:srgbClr val="000000"/>
                </a:solidFill>
                <a:effectLst/>
                <a:uLnTx/>
                <a:uFillTx/>
                <a:latin typeface="Krub"/>
                <a:ea typeface="+mn-ea"/>
                <a:cs typeface="Arial"/>
                <a:sym typeface="Arial"/>
              </a:rPr>
              <a:t>Crossover</a:t>
            </a:r>
            <a:r>
              <a:rPr kumimoji="0" lang="en-IN" sz="1200" b="1" i="0" u="none" strike="noStrike" kern="0" cap="none" spc="-20" normalizeH="0" baseline="0" noProof="0">
                <a:ln>
                  <a:noFill/>
                </a:ln>
                <a:solidFill>
                  <a:srgbClr val="000000"/>
                </a:solidFill>
                <a:effectLst/>
                <a:uLnTx/>
                <a:uFillTx/>
                <a:latin typeface="Krub"/>
                <a:ea typeface="+mn-ea"/>
                <a:cs typeface="Arial"/>
                <a:sym typeface="Arial"/>
              </a:rPr>
              <a:t> </a:t>
            </a:r>
            <a:r>
              <a:rPr kumimoji="0" lang="en-IN" sz="1200" b="1" i="0" u="none" strike="noStrike" kern="0" cap="none" spc="0" normalizeH="0" baseline="0" noProof="0">
                <a:ln>
                  <a:noFill/>
                </a:ln>
                <a:solidFill>
                  <a:srgbClr val="000000"/>
                </a:solidFill>
                <a:effectLst/>
                <a:uLnTx/>
                <a:uFillTx/>
                <a:latin typeface="Krub"/>
                <a:ea typeface="+mn-ea"/>
                <a:cs typeface="Arial"/>
                <a:sym typeface="Arial"/>
              </a:rPr>
              <a:t>Rate:</a:t>
            </a:r>
            <a:r>
              <a:rPr kumimoji="0" lang="en-IN" sz="1200" b="1" i="0" u="none" strike="noStrike" kern="0" cap="none" spc="-40" normalizeH="0" baseline="0" noProof="0">
                <a:ln>
                  <a:noFill/>
                </a:ln>
                <a:solidFill>
                  <a:srgbClr val="000000"/>
                </a:solidFill>
                <a:effectLst/>
                <a:uLnTx/>
                <a:uFillTx/>
                <a:latin typeface="Krub"/>
                <a:ea typeface="+mn-ea"/>
                <a:cs typeface="Arial"/>
                <a:sym typeface="Arial"/>
              </a:rPr>
              <a:t> </a:t>
            </a:r>
            <a:r>
              <a:rPr kumimoji="0" lang="en-IN" sz="1200" b="1" i="0" u="none" strike="noStrike" kern="0" cap="none" spc="0" normalizeH="0" baseline="0" noProof="0">
                <a:ln>
                  <a:noFill/>
                </a:ln>
                <a:solidFill>
                  <a:srgbClr val="000000"/>
                </a:solidFill>
                <a:effectLst/>
                <a:uLnTx/>
                <a:uFillTx/>
                <a:latin typeface="Krub"/>
                <a:ea typeface="+mn-ea"/>
                <a:cs typeface="Arial"/>
                <a:sym typeface="Arial"/>
              </a:rPr>
              <a:t>76%</a:t>
            </a:r>
            <a:r>
              <a:rPr kumimoji="0" lang="en-IN" sz="1200" b="1" i="0" u="none" strike="noStrike" kern="0" cap="none" spc="-55" normalizeH="0" baseline="0" noProof="0">
                <a:ln>
                  <a:noFill/>
                </a:ln>
                <a:solidFill>
                  <a:srgbClr val="000000"/>
                </a:solidFill>
                <a:effectLst/>
                <a:uLnTx/>
                <a:uFillTx/>
                <a:latin typeface="Krub"/>
                <a:ea typeface="+mn-ea"/>
                <a:cs typeface="Arial"/>
                <a:sym typeface="Arial"/>
              </a:rPr>
              <a:t> </a:t>
            </a:r>
            <a:r>
              <a:rPr kumimoji="0" lang="en-IN" sz="1200" b="1" i="0" u="none" strike="noStrike" kern="0" cap="none" spc="-10" normalizeH="0" baseline="0" noProof="0">
                <a:ln>
                  <a:noFill/>
                </a:ln>
                <a:solidFill>
                  <a:srgbClr val="000000"/>
                </a:solidFill>
                <a:effectLst/>
                <a:uLnTx/>
                <a:uFillTx/>
                <a:latin typeface="Krub"/>
                <a:ea typeface="+mn-ea"/>
                <a:cs typeface="Arial"/>
                <a:sym typeface="Arial"/>
              </a:rPr>
              <a:t>(50/66</a:t>
            </a:r>
            <a:r>
              <a:rPr kumimoji="0" lang="en-IN" sz="1200" b="1" i="0" u="none" strike="noStrike" kern="0" cap="none" spc="-15" normalizeH="0" baseline="26455" noProof="0">
                <a:ln>
                  <a:noFill/>
                </a:ln>
                <a:solidFill>
                  <a:srgbClr val="000000"/>
                </a:solidFill>
                <a:effectLst/>
                <a:uLnTx/>
                <a:uFillTx/>
                <a:latin typeface="Krub"/>
                <a:ea typeface="+mn-ea"/>
                <a:cs typeface="Arial"/>
                <a:sym typeface="Arial"/>
              </a:rPr>
              <a:t>a</a:t>
            </a:r>
            <a:r>
              <a:rPr kumimoji="0" lang="en-IN" sz="1200" b="1" i="0" u="none" strike="noStrike" kern="0" cap="none" spc="-10" normalizeH="0" baseline="0" noProof="0">
                <a:ln>
                  <a:noFill/>
                </a:ln>
                <a:solidFill>
                  <a:srgbClr val="000000"/>
                </a:solidFill>
                <a:effectLst/>
                <a:uLnTx/>
                <a:uFillTx/>
                <a:latin typeface="Krub"/>
                <a:ea typeface="+mn-ea"/>
                <a:cs typeface="Arial"/>
                <a:sym typeface="Arial"/>
              </a:rPr>
              <a:t>)</a:t>
            </a:r>
            <a:endParaRPr kumimoji="0" lang="en-IN" sz="1200" b="0" i="0" u="none" strike="noStrike" kern="0" cap="none" spc="0" normalizeH="0" baseline="0" noProof="0">
              <a:ln>
                <a:noFill/>
              </a:ln>
              <a:solidFill>
                <a:srgbClr val="000000"/>
              </a:solidFill>
              <a:effectLst/>
              <a:uLnTx/>
              <a:uFillTx/>
              <a:latin typeface="Krub"/>
              <a:ea typeface="+mn-ea"/>
              <a:cs typeface="Arial"/>
              <a:sym typeface="Arial"/>
            </a:endParaRPr>
          </a:p>
        </p:txBody>
      </p:sp>
      <p:sp>
        <p:nvSpPr>
          <p:cNvPr id="529" name="TextBox 528">
            <a:extLst>
              <a:ext uri="{FF2B5EF4-FFF2-40B4-BE49-F238E27FC236}">
                <a16:creationId xmlns:a16="http://schemas.microsoft.com/office/drawing/2014/main" id="{3647A1F6-78AB-DAC3-6ECB-A65E516DDB17}"/>
              </a:ext>
            </a:extLst>
          </p:cNvPr>
          <p:cNvSpPr txBox="1"/>
          <p:nvPr/>
        </p:nvSpPr>
        <p:spPr>
          <a:xfrm>
            <a:off x="842183" y="1173228"/>
            <a:ext cx="27103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Krub"/>
                <a:ea typeface="+mn-ea"/>
                <a:cs typeface="+mn-cs"/>
              </a:rPr>
              <a:t>EFS</a:t>
            </a:r>
          </a:p>
        </p:txBody>
      </p:sp>
      <p:sp>
        <p:nvSpPr>
          <p:cNvPr id="530" name="TextBox 529">
            <a:extLst>
              <a:ext uri="{FF2B5EF4-FFF2-40B4-BE49-F238E27FC236}">
                <a16:creationId xmlns:a16="http://schemas.microsoft.com/office/drawing/2014/main" id="{B751E530-3A0B-31C6-B86B-1EFCE8D78F85}"/>
              </a:ext>
            </a:extLst>
          </p:cNvPr>
          <p:cNvSpPr txBox="1"/>
          <p:nvPr/>
        </p:nvSpPr>
        <p:spPr>
          <a:xfrm>
            <a:off x="5011778" y="1041183"/>
            <a:ext cx="27103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Krub"/>
                <a:ea typeface="+mn-ea"/>
                <a:cs typeface="+mn-cs"/>
              </a:rPr>
              <a:t>TTNT</a:t>
            </a:r>
          </a:p>
        </p:txBody>
      </p:sp>
      <p:sp>
        <p:nvSpPr>
          <p:cNvPr id="531" name="TextBox 530">
            <a:extLst>
              <a:ext uri="{FF2B5EF4-FFF2-40B4-BE49-F238E27FC236}">
                <a16:creationId xmlns:a16="http://schemas.microsoft.com/office/drawing/2014/main" id="{EE653935-9F0A-9E6E-15DA-71F3C327134E}"/>
              </a:ext>
            </a:extLst>
          </p:cNvPr>
          <p:cNvSpPr txBox="1"/>
          <p:nvPr/>
        </p:nvSpPr>
        <p:spPr>
          <a:xfrm>
            <a:off x="9048268" y="1020539"/>
            <a:ext cx="27103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Krub"/>
                <a:ea typeface="+mn-ea"/>
                <a:cs typeface="+mn-cs"/>
              </a:rPr>
              <a:t>OS</a:t>
            </a:r>
          </a:p>
        </p:txBody>
      </p:sp>
      <p:sp>
        <p:nvSpPr>
          <p:cNvPr id="532" name="TextBox 531">
            <a:extLst>
              <a:ext uri="{FF2B5EF4-FFF2-40B4-BE49-F238E27FC236}">
                <a16:creationId xmlns:a16="http://schemas.microsoft.com/office/drawing/2014/main" id="{14660B64-C960-3E52-5676-884CC1BC6D16}"/>
              </a:ext>
            </a:extLst>
          </p:cNvPr>
          <p:cNvSpPr txBox="1"/>
          <p:nvPr/>
        </p:nvSpPr>
        <p:spPr>
          <a:xfrm>
            <a:off x="246754" y="6596438"/>
            <a:ext cx="68671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Krub"/>
                <a:ea typeface="+mn-ea"/>
                <a:cs typeface="Arial"/>
                <a:sym typeface="Arial"/>
              </a:rPr>
              <a:t>Sharman et. al. ASH 2024. Abstract 886.</a:t>
            </a:r>
          </a:p>
        </p:txBody>
      </p:sp>
    </p:spTree>
    <p:extLst>
      <p:ext uri="{BB962C8B-B14F-4D97-AF65-F5344CB8AC3E}">
        <p14:creationId xmlns:p14="http://schemas.microsoft.com/office/powerpoint/2010/main" val="816482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97701" y="1002535"/>
          <a:ext cx="11627588" cy="4852930"/>
        </p:xfrm>
        <a:graphic>
          <a:graphicData uri="http://schemas.openxmlformats.org/drawingml/2006/table">
            <a:tbl>
              <a:tblPr firstRow="1" bandRow="1">
                <a:tableStyleId>{2D5ABB26-0587-4C30-8999-92F81FD0307C}</a:tableStyleId>
              </a:tblPr>
              <a:tblGrid>
                <a:gridCol w="5794374">
                  <a:extLst>
                    <a:ext uri="{9D8B030D-6E8A-4147-A177-3AD203B41FA5}">
                      <a16:colId xmlns:a16="http://schemas.microsoft.com/office/drawing/2014/main" val="20000"/>
                    </a:ext>
                  </a:extLst>
                </a:gridCol>
                <a:gridCol w="2916607">
                  <a:extLst>
                    <a:ext uri="{9D8B030D-6E8A-4147-A177-3AD203B41FA5}">
                      <a16:colId xmlns:a16="http://schemas.microsoft.com/office/drawing/2014/main" val="20001"/>
                    </a:ext>
                  </a:extLst>
                </a:gridCol>
                <a:gridCol w="2916607">
                  <a:extLst>
                    <a:ext uri="{9D8B030D-6E8A-4147-A177-3AD203B41FA5}">
                      <a16:colId xmlns:a16="http://schemas.microsoft.com/office/drawing/2014/main" val="20002"/>
                    </a:ext>
                  </a:extLst>
                </a:gridCol>
              </a:tblGrid>
              <a:tr h="253932">
                <a:tc rowSpan="2">
                  <a:txBody>
                    <a:bodyPr/>
                    <a:lstStyle/>
                    <a:p>
                      <a:pPr marL="0" marR="236220" indent="0">
                        <a:lnSpc>
                          <a:spcPct val="100000"/>
                        </a:lnSpc>
                      </a:pPr>
                      <a:r>
                        <a:rPr sz="1500" b="1" dirty="0">
                          <a:latin typeface="+mn-lt"/>
                          <a:cs typeface="Arial"/>
                        </a:rPr>
                        <a:t>Adverse</a:t>
                      </a:r>
                      <a:r>
                        <a:rPr sz="1500" b="1" spc="-15" dirty="0">
                          <a:latin typeface="+mn-lt"/>
                          <a:cs typeface="Arial"/>
                        </a:rPr>
                        <a:t> </a:t>
                      </a:r>
                      <a:r>
                        <a:rPr sz="1500" b="1" dirty="0">
                          <a:latin typeface="+mn-lt"/>
                          <a:cs typeface="Arial"/>
                        </a:rPr>
                        <a:t>Events</a:t>
                      </a:r>
                      <a:r>
                        <a:rPr sz="1500" b="1" spc="-15" dirty="0">
                          <a:latin typeface="+mn-lt"/>
                          <a:cs typeface="Arial"/>
                        </a:rPr>
                        <a:t> </a:t>
                      </a:r>
                      <a:r>
                        <a:rPr sz="1500" b="1" dirty="0">
                          <a:latin typeface="+mn-lt"/>
                          <a:cs typeface="Arial"/>
                        </a:rPr>
                        <a:t>of</a:t>
                      </a:r>
                      <a:r>
                        <a:rPr sz="1500" b="1" spc="-45" dirty="0">
                          <a:latin typeface="+mn-lt"/>
                          <a:cs typeface="Arial"/>
                        </a:rPr>
                        <a:t> </a:t>
                      </a:r>
                      <a:r>
                        <a:rPr lang="en-US" sz="1500" b="1" spc="-10" dirty="0">
                          <a:latin typeface="+mn-lt"/>
                          <a:cs typeface="Arial"/>
                        </a:rPr>
                        <a:t>Interest</a:t>
                      </a:r>
                      <a:r>
                        <a:rPr lang="en-US" sz="1500" b="1" spc="-15" baseline="26455" dirty="0">
                          <a:latin typeface="+mn-lt"/>
                          <a:cs typeface="Arial"/>
                        </a:rPr>
                        <a:t>a</a:t>
                      </a:r>
                      <a:r>
                        <a:rPr sz="1500" b="1" spc="-15" baseline="26455" dirty="0">
                          <a:latin typeface="+mn-lt"/>
                          <a:cs typeface="Arial"/>
                        </a:rPr>
                        <a:t> </a:t>
                      </a:r>
                      <a:r>
                        <a:rPr sz="1500" b="1" spc="-20" dirty="0">
                          <a:latin typeface="+mn-lt"/>
                          <a:cs typeface="Arial"/>
                        </a:rPr>
                        <a:t>(AEI)</a:t>
                      </a:r>
                      <a:endParaRPr sz="1500" dirty="0">
                        <a:latin typeface="+mn-lt"/>
                        <a:cs typeface="Arial"/>
                      </a:endParaRPr>
                    </a:p>
                  </a:txBody>
                  <a:tcPr marT="0" marB="0" anchor="ctr">
                    <a:lnL>
                      <a:noFill/>
                    </a:lnL>
                    <a:lnR w="6350" cap="flat" cmpd="sng" algn="ctr">
                      <a:solidFill>
                        <a:schemeClr val="bg1"/>
                      </a:solidFill>
                      <a:prstDash val="solid"/>
                      <a:round/>
                      <a:headEnd type="none" w="med" len="med"/>
                      <a:tailEnd type="none" w="med" len="med"/>
                    </a:lnR>
                    <a:lnT w="12700">
                      <a:noFill/>
                      <a:prstDash val="solid"/>
                    </a:lnT>
                    <a:lnB>
                      <a:noFill/>
                    </a:lnB>
                    <a:lnTlToBr w="12700" cmpd="sng">
                      <a:noFill/>
                      <a:prstDash val="solid"/>
                    </a:lnTlToBr>
                    <a:lnBlToTr w="12700" cmpd="sng">
                      <a:noFill/>
                      <a:prstDash val="solid"/>
                    </a:lnBlToTr>
                    <a:solidFill>
                      <a:srgbClr val="E3EBF0"/>
                    </a:solidFill>
                  </a:tcPr>
                </a:tc>
                <a:tc gridSpan="2">
                  <a:txBody>
                    <a:bodyPr/>
                    <a:lstStyle/>
                    <a:p>
                      <a:pPr marL="0" marR="0" indent="0" algn="ctr" rtl="0" eaLnBrk="1" hangingPunct="1">
                        <a:lnSpc>
                          <a:spcPct val="100000"/>
                        </a:lnSpc>
                        <a:spcBef>
                          <a:spcPts val="0"/>
                        </a:spcBef>
                        <a:spcAft>
                          <a:spcPts val="0"/>
                        </a:spcAft>
                        <a:buClr>
                          <a:srgbClr val="000000"/>
                        </a:buClr>
                        <a:buFont typeface="Arial"/>
                      </a:pPr>
                      <a:r>
                        <a:rPr sz="1500" b="1" i="0" u="none" strike="noStrike" cap="none">
                          <a:solidFill>
                            <a:srgbClr val="FFFFFF"/>
                          </a:solidFill>
                          <a:latin typeface="+mn-lt"/>
                          <a:ea typeface="+mn-ea"/>
                          <a:cs typeface="Arial"/>
                          <a:sym typeface="Arial"/>
                        </a:rPr>
                        <a:t>Pirtobrutinib (n=116)</a:t>
                      </a:r>
                    </a:p>
                  </a:txBody>
                  <a:tcPr marT="0" marB="0" anchor="ctr">
                    <a:lnL w="6350" cap="flat" cmpd="sng" algn="ctr">
                      <a:solidFill>
                        <a:schemeClr val="bg1"/>
                      </a:solidFill>
                      <a:prstDash val="solid"/>
                      <a:round/>
                      <a:headEnd type="none" w="med" len="med"/>
                      <a:tailEnd type="none" w="med" len="med"/>
                    </a:lnL>
                    <a:lnR>
                      <a:noFill/>
                    </a:lnR>
                    <a:lnT w="12700">
                      <a:noFill/>
                      <a:prstDash val="soli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endParaRPr/>
                    </a:p>
                  </a:txBody>
                  <a:tcPr marL="0" marR="0" marT="0" marB="0"/>
                </a:tc>
                <a:extLst>
                  <a:ext uri="{0D108BD9-81ED-4DB2-BD59-A6C34878D82A}">
                    <a16:rowId xmlns:a16="http://schemas.microsoft.com/office/drawing/2014/main" val="10000"/>
                  </a:ext>
                </a:extLst>
              </a:tr>
              <a:tr h="253932">
                <a:tc vMerge="1">
                  <a:txBody>
                    <a:bodyPr/>
                    <a:lstStyle/>
                    <a:p>
                      <a:endParaRPr/>
                    </a:p>
                  </a:txBody>
                  <a:tcPr marL="0" marR="0" marT="161290" marB="0">
                    <a:lnT w="12700">
                      <a:solidFill>
                        <a:srgbClr val="89959E"/>
                      </a:solidFill>
                      <a:prstDash val="solid"/>
                    </a:lnT>
                    <a:solidFill>
                      <a:srgbClr val="E3EBF0"/>
                    </a:solidFill>
                  </a:tcPr>
                </a:tc>
                <a:tc>
                  <a:txBody>
                    <a:bodyPr/>
                    <a:lstStyle/>
                    <a:p>
                      <a:pPr marL="0" marR="0" indent="0" algn="ctr" rtl="0" eaLnBrk="1" hangingPunct="1">
                        <a:lnSpc>
                          <a:spcPct val="100000"/>
                        </a:lnSpc>
                        <a:spcBef>
                          <a:spcPts val="0"/>
                        </a:spcBef>
                        <a:spcAft>
                          <a:spcPts val="0"/>
                        </a:spcAft>
                        <a:buClr>
                          <a:srgbClr val="000000"/>
                        </a:buClr>
                        <a:buFont typeface="Arial"/>
                      </a:pPr>
                      <a:r>
                        <a:rPr sz="1500" b="1" i="0" u="none" strike="noStrike" cap="none">
                          <a:solidFill>
                            <a:srgbClr val="FFFFFF"/>
                          </a:solidFill>
                          <a:latin typeface="+mn-lt"/>
                          <a:ea typeface="+mn-ea"/>
                          <a:cs typeface="Arial"/>
                          <a:sym typeface="Arial"/>
                        </a:rPr>
                        <a:t>Any grade n (%)</a:t>
                      </a:r>
                    </a:p>
                  </a:txBody>
                  <a:tcPr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C00000"/>
                    </a:solidFill>
                  </a:tcPr>
                </a:tc>
                <a:tc>
                  <a:txBody>
                    <a:bodyPr/>
                    <a:lstStyle/>
                    <a:p>
                      <a:pPr marL="0" marR="0" indent="0" algn="ctr" rtl="0" eaLnBrk="1" hangingPunct="1">
                        <a:lnSpc>
                          <a:spcPct val="100000"/>
                        </a:lnSpc>
                        <a:spcBef>
                          <a:spcPts val="0"/>
                        </a:spcBef>
                        <a:spcAft>
                          <a:spcPts val="0"/>
                        </a:spcAft>
                        <a:buClr>
                          <a:srgbClr val="000000"/>
                        </a:buClr>
                        <a:buFont typeface="Arial"/>
                      </a:pPr>
                      <a:r>
                        <a:rPr sz="1500" b="1" i="0" u="none" strike="noStrike" cap="none">
                          <a:solidFill>
                            <a:srgbClr val="FFFFFF"/>
                          </a:solidFill>
                          <a:latin typeface="+mn-lt"/>
                          <a:ea typeface="+mn-ea"/>
                          <a:cs typeface="Arial"/>
                          <a:sym typeface="Arial"/>
                        </a:rPr>
                        <a:t>Grade 3+ n (%)</a:t>
                      </a:r>
                    </a:p>
                  </a:txBody>
                  <a:tcPr marT="0" marB="0" anchor="ctr">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1"/>
                  </a:ext>
                </a:extLst>
              </a:tr>
              <a:tr h="395006">
                <a:tc>
                  <a:txBody>
                    <a:bodyPr/>
                    <a:lstStyle/>
                    <a:p>
                      <a:pPr marL="0" indent="0">
                        <a:lnSpc>
                          <a:spcPct val="100000"/>
                        </a:lnSpc>
                        <a:spcBef>
                          <a:spcPts val="140"/>
                        </a:spcBef>
                      </a:pPr>
                      <a:r>
                        <a:rPr lang="en-US" sz="1500" spc="-10">
                          <a:solidFill>
                            <a:schemeClr val="tx1"/>
                          </a:solidFill>
                          <a:latin typeface="+mn-lt"/>
                          <a:cs typeface="Arial"/>
                        </a:rPr>
                        <a:t>Bleeding</a:t>
                      </a:r>
                      <a:endParaRPr lang="en-US" sz="1500">
                        <a:solidFill>
                          <a:schemeClr val="tx1"/>
                        </a:solidFill>
                        <a:latin typeface="+mn-lt"/>
                        <a:cs typeface="Arial"/>
                      </a:endParaRPr>
                    </a:p>
                  </a:txBody>
                  <a:tcPr marT="0" marB="0" anchor="ctr">
                    <a:lnL>
                      <a:noFill/>
                    </a:lnL>
                    <a:lnR>
                      <a:noFill/>
                    </a:lnR>
                    <a:lnT>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25</a:t>
                      </a:r>
                      <a:r>
                        <a:rPr sz="1500" spc="-10">
                          <a:solidFill>
                            <a:schemeClr val="tx1"/>
                          </a:solidFill>
                          <a:latin typeface="+mn-lt"/>
                          <a:cs typeface="Arial"/>
                        </a:rPr>
                        <a:t> (21.6)</a:t>
                      </a:r>
                      <a:endParaRPr sz="1500">
                        <a:solidFill>
                          <a:schemeClr val="tx1"/>
                        </a:solidFill>
                        <a:latin typeface="+mn-lt"/>
                        <a:cs typeface="Arial"/>
                      </a:endParaRPr>
                    </a:p>
                  </a:txBody>
                  <a:tcPr marT="0" marB="0" anchor="ctr">
                    <a:lnL>
                      <a:noFill/>
                    </a:lnL>
                    <a:lnR>
                      <a:noFill/>
                    </a:lnR>
                    <a:lnT>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4</a:t>
                      </a:r>
                      <a:r>
                        <a:rPr sz="1500" spc="-5">
                          <a:solidFill>
                            <a:schemeClr val="tx1"/>
                          </a:solidFill>
                          <a:latin typeface="+mn-lt"/>
                          <a:cs typeface="Arial"/>
                        </a:rPr>
                        <a:t> </a:t>
                      </a:r>
                      <a:r>
                        <a:rPr sz="1500" spc="-10">
                          <a:solidFill>
                            <a:schemeClr val="tx1"/>
                          </a:solidFill>
                          <a:latin typeface="+mn-lt"/>
                          <a:cs typeface="Arial"/>
                        </a:rPr>
                        <a:t>(3.4)</a:t>
                      </a:r>
                      <a:endParaRPr sz="1500">
                        <a:solidFill>
                          <a:schemeClr val="tx1"/>
                        </a:solidFill>
                        <a:latin typeface="+mn-lt"/>
                        <a:cs typeface="Arial"/>
                      </a:endParaRPr>
                    </a:p>
                  </a:txBody>
                  <a:tcPr marT="0" marB="0" anchor="ctr">
                    <a:lnL>
                      <a:noFill/>
                    </a:lnL>
                    <a:lnR>
                      <a:noFill/>
                    </a:lnR>
                    <a:lnT>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5006">
                <a:tc>
                  <a:txBody>
                    <a:bodyPr/>
                    <a:lstStyle/>
                    <a:p>
                      <a:pPr marL="115888" indent="0">
                        <a:lnSpc>
                          <a:spcPct val="100000"/>
                        </a:lnSpc>
                        <a:spcBef>
                          <a:spcPts val="140"/>
                        </a:spcBef>
                      </a:pPr>
                      <a:r>
                        <a:rPr sz="1500" spc="-10">
                          <a:solidFill>
                            <a:schemeClr val="tx1"/>
                          </a:solidFill>
                          <a:latin typeface="+mn-lt"/>
                          <a:cs typeface="Arial"/>
                        </a:rPr>
                        <a:t>Bruising</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9</a:t>
                      </a:r>
                      <a:r>
                        <a:rPr sz="1500" spc="-5">
                          <a:solidFill>
                            <a:schemeClr val="tx1"/>
                          </a:solidFill>
                          <a:latin typeface="+mn-lt"/>
                          <a:cs typeface="Arial"/>
                        </a:rPr>
                        <a:t> </a:t>
                      </a:r>
                      <a:r>
                        <a:rPr sz="1500" spc="-10">
                          <a:solidFill>
                            <a:schemeClr val="tx1"/>
                          </a:solidFill>
                          <a:latin typeface="+mn-lt"/>
                          <a:cs typeface="Arial"/>
                        </a:rPr>
                        <a:t>(7.8)</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1</a:t>
                      </a:r>
                      <a:r>
                        <a:rPr sz="1500" spc="-5">
                          <a:solidFill>
                            <a:schemeClr val="tx1"/>
                          </a:solidFill>
                          <a:latin typeface="+mn-lt"/>
                          <a:cs typeface="Arial"/>
                        </a:rPr>
                        <a:t> </a:t>
                      </a:r>
                      <a:r>
                        <a:rPr sz="1500" spc="-10">
                          <a:solidFill>
                            <a:schemeClr val="tx1"/>
                          </a:solidFill>
                          <a:latin typeface="+mn-lt"/>
                          <a:cs typeface="Arial"/>
                        </a:rPr>
                        <a:t>(0.9)</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5006">
                <a:tc>
                  <a:txBody>
                    <a:bodyPr/>
                    <a:lstStyle/>
                    <a:p>
                      <a:pPr marL="115888" indent="0">
                        <a:lnSpc>
                          <a:spcPct val="100000"/>
                        </a:lnSpc>
                        <a:spcBef>
                          <a:spcPts val="140"/>
                        </a:spcBef>
                      </a:pPr>
                      <a:r>
                        <a:rPr sz="1500">
                          <a:solidFill>
                            <a:schemeClr val="tx1"/>
                          </a:solidFill>
                          <a:latin typeface="+mn-lt"/>
                          <a:cs typeface="Arial"/>
                        </a:rPr>
                        <a:t>Petechiae</a:t>
                      </a:r>
                      <a:r>
                        <a:rPr sz="1500" spc="-30">
                          <a:solidFill>
                            <a:schemeClr val="tx1"/>
                          </a:solidFill>
                          <a:latin typeface="+mn-lt"/>
                          <a:cs typeface="Arial"/>
                        </a:rPr>
                        <a:t> </a:t>
                      </a:r>
                      <a:r>
                        <a:rPr sz="1500">
                          <a:solidFill>
                            <a:schemeClr val="tx1"/>
                          </a:solidFill>
                          <a:latin typeface="+mn-lt"/>
                          <a:cs typeface="Arial"/>
                        </a:rPr>
                        <a:t>and</a:t>
                      </a:r>
                      <a:r>
                        <a:rPr sz="1500" spc="-25">
                          <a:solidFill>
                            <a:schemeClr val="tx1"/>
                          </a:solidFill>
                          <a:latin typeface="+mn-lt"/>
                          <a:cs typeface="Arial"/>
                        </a:rPr>
                        <a:t> </a:t>
                      </a:r>
                      <a:r>
                        <a:rPr sz="1500" spc="-10">
                          <a:solidFill>
                            <a:schemeClr val="tx1"/>
                          </a:solidFill>
                          <a:latin typeface="+mn-lt"/>
                          <a:cs typeface="Arial"/>
                        </a:rPr>
                        <a:t>purpura</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6</a:t>
                      </a:r>
                      <a:r>
                        <a:rPr sz="1500" spc="-5">
                          <a:solidFill>
                            <a:schemeClr val="tx1"/>
                          </a:solidFill>
                          <a:latin typeface="+mn-lt"/>
                          <a:cs typeface="Arial"/>
                        </a:rPr>
                        <a:t> </a:t>
                      </a:r>
                      <a:r>
                        <a:rPr sz="1500" spc="-10">
                          <a:solidFill>
                            <a:schemeClr val="tx1"/>
                          </a:solidFill>
                          <a:latin typeface="+mn-lt"/>
                          <a:cs typeface="Arial"/>
                        </a:rPr>
                        <a:t>(5.2)</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1</a:t>
                      </a:r>
                      <a:r>
                        <a:rPr sz="1500" spc="-5">
                          <a:solidFill>
                            <a:schemeClr val="tx1"/>
                          </a:solidFill>
                          <a:latin typeface="+mn-lt"/>
                          <a:cs typeface="Arial"/>
                        </a:rPr>
                        <a:t> </a:t>
                      </a:r>
                      <a:r>
                        <a:rPr sz="1500" spc="-10">
                          <a:solidFill>
                            <a:schemeClr val="tx1"/>
                          </a:solidFill>
                          <a:latin typeface="+mn-lt"/>
                          <a:cs typeface="Arial"/>
                        </a:rPr>
                        <a:t>(0.9)</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5006">
                <a:tc>
                  <a:txBody>
                    <a:bodyPr/>
                    <a:lstStyle/>
                    <a:p>
                      <a:pPr marL="115888" indent="0">
                        <a:lnSpc>
                          <a:spcPct val="100000"/>
                        </a:lnSpc>
                        <a:spcBef>
                          <a:spcPts val="140"/>
                        </a:spcBef>
                      </a:pPr>
                      <a:r>
                        <a:rPr sz="1500" spc="-10" dirty="0">
                          <a:solidFill>
                            <a:schemeClr val="tx1"/>
                          </a:solidFill>
                          <a:latin typeface="+mn-lt"/>
                          <a:cs typeface="Arial"/>
                        </a:rPr>
                        <a:t>Hemorrhage</a:t>
                      </a:r>
                      <a:endParaRPr sz="1500" dirty="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18</a:t>
                      </a:r>
                      <a:r>
                        <a:rPr sz="1500" spc="-10">
                          <a:solidFill>
                            <a:schemeClr val="tx1"/>
                          </a:solidFill>
                          <a:latin typeface="+mn-lt"/>
                          <a:cs typeface="Arial"/>
                        </a:rPr>
                        <a:t> (15.5)</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3</a:t>
                      </a:r>
                      <a:r>
                        <a:rPr sz="1500" spc="-5">
                          <a:solidFill>
                            <a:schemeClr val="tx1"/>
                          </a:solidFill>
                          <a:latin typeface="+mn-lt"/>
                          <a:cs typeface="Arial"/>
                        </a:rPr>
                        <a:t> </a:t>
                      </a:r>
                      <a:r>
                        <a:rPr sz="1500" spc="-10">
                          <a:solidFill>
                            <a:schemeClr val="tx1"/>
                          </a:solidFill>
                          <a:latin typeface="+mn-lt"/>
                          <a:cs typeface="Arial"/>
                        </a:rPr>
                        <a:t>(2.6)</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5006">
                <a:tc>
                  <a:txBody>
                    <a:bodyPr/>
                    <a:lstStyle/>
                    <a:p>
                      <a:pPr marL="0" indent="0">
                        <a:lnSpc>
                          <a:spcPct val="100000"/>
                        </a:lnSpc>
                        <a:spcBef>
                          <a:spcPts val="145"/>
                        </a:spcBef>
                      </a:pPr>
                      <a:r>
                        <a:rPr sz="1500" spc="-10">
                          <a:solidFill>
                            <a:schemeClr val="tx1"/>
                          </a:solidFill>
                          <a:latin typeface="+mn-lt"/>
                          <a:cs typeface="Arial"/>
                        </a:rPr>
                        <a:t>Anemia</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24</a:t>
                      </a:r>
                      <a:r>
                        <a:rPr sz="1500" spc="-10">
                          <a:solidFill>
                            <a:schemeClr val="tx1"/>
                          </a:solidFill>
                          <a:latin typeface="+mn-lt"/>
                          <a:cs typeface="Arial"/>
                        </a:rPr>
                        <a:t> (20.7)</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13</a:t>
                      </a:r>
                      <a:r>
                        <a:rPr sz="1500" spc="-20">
                          <a:solidFill>
                            <a:schemeClr val="tx1"/>
                          </a:solidFill>
                          <a:latin typeface="+mn-lt"/>
                          <a:cs typeface="Arial"/>
                        </a:rPr>
                        <a:t> </a:t>
                      </a:r>
                      <a:r>
                        <a:rPr sz="1500" spc="-10">
                          <a:solidFill>
                            <a:schemeClr val="tx1"/>
                          </a:solidFill>
                          <a:latin typeface="+mn-lt"/>
                          <a:cs typeface="Arial"/>
                        </a:rPr>
                        <a:t>(11.2)</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5006">
                <a:tc>
                  <a:txBody>
                    <a:bodyPr/>
                    <a:lstStyle/>
                    <a:p>
                      <a:pPr marL="0" indent="0">
                        <a:lnSpc>
                          <a:spcPct val="100000"/>
                        </a:lnSpc>
                        <a:spcBef>
                          <a:spcPts val="145"/>
                        </a:spcBef>
                      </a:pPr>
                      <a:r>
                        <a:rPr sz="1500" spc="-10">
                          <a:solidFill>
                            <a:schemeClr val="tx1"/>
                          </a:solidFill>
                          <a:latin typeface="+mn-lt"/>
                          <a:cs typeface="Arial"/>
                        </a:rPr>
                        <a:t>Neutropenia</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31</a:t>
                      </a:r>
                      <a:r>
                        <a:rPr sz="1500" spc="-10">
                          <a:solidFill>
                            <a:schemeClr val="tx1"/>
                          </a:solidFill>
                          <a:latin typeface="+mn-lt"/>
                          <a:cs typeface="Arial"/>
                        </a:rPr>
                        <a:t> (26.7)</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24</a:t>
                      </a:r>
                      <a:r>
                        <a:rPr sz="1500" spc="-10">
                          <a:solidFill>
                            <a:schemeClr val="tx1"/>
                          </a:solidFill>
                          <a:latin typeface="+mn-lt"/>
                          <a:cs typeface="Arial"/>
                        </a:rPr>
                        <a:t> (20.7)</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5006">
                <a:tc>
                  <a:txBody>
                    <a:bodyPr/>
                    <a:lstStyle/>
                    <a:p>
                      <a:pPr marL="0" indent="0">
                        <a:lnSpc>
                          <a:spcPct val="100000"/>
                        </a:lnSpc>
                        <a:spcBef>
                          <a:spcPts val="145"/>
                        </a:spcBef>
                      </a:pPr>
                      <a:r>
                        <a:rPr sz="1500" spc="-10">
                          <a:solidFill>
                            <a:schemeClr val="tx1"/>
                          </a:solidFill>
                          <a:latin typeface="+mn-lt"/>
                          <a:cs typeface="Arial"/>
                        </a:rPr>
                        <a:t>Thrombocytopenia</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spc="-20">
                          <a:solidFill>
                            <a:schemeClr val="tx1"/>
                          </a:solidFill>
                          <a:latin typeface="+mn-lt"/>
                          <a:cs typeface="Arial"/>
                        </a:rPr>
                        <a:t>11</a:t>
                      </a:r>
                      <a:r>
                        <a:rPr sz="1500" spc="-85">
                          <a:solidFill>
                            <a:schemeClr val="tx1"/>
                          </a:solidFill>
                          <a:latin typeface="+mn-lt"/>
                          <a:cs typeface="Arial"/>
                        </a:rPr>
                        <a:t> </a:t>
                      </a:r>
                      <a:r>
                        <a:rPr sz="1500" spc="-10">
                          <a:solidFill>
                            <a:schemeClr val="tx1"/>
                          </a:solidFill>
                          <a:latin typeface="+mn-lt"/>
                          <a:cs typeface="Arial"/>
                        </a:rPr>
                        <a:t>(9.5)</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9</a:t>
                      </a:r>
                      <a:r>
                        <a:rPr sz="1500" spc="-5">
                          <a:solidFill>
                            <a:schemeClr val="tx1"/>
                          </a:solidFill>
                          <a:latin typeface="+mn-lt"/>
                          <a:cs typeface="Arial"/>
                        </a:rPr>
                        <a:t> </a:t>
                      </a:r>
                      <a:r>
                        <a:rPr sz="1500" spc="-10">
                          <a:solidFill>
                            <a:schemeClr val="tx1"/>
                          </a:solidFill>
                          <a:latin typeface="+mn-lt"/>
                          <a:cs typeface="Arial"/>
                        </a:rPr>
                        <a:t>(7.8)</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5006">
                <a:tc>
                  <a:txBody>
                    <a:bodyPr/>
                    <a:lstStyle/>
                    <a:p>
                      <a:pPr marL="0" indent="0">
                        <a:lnSpc>
                          <a:spcPct val="100000"/>
                        </a:lnSpc>
                        <a:spcBef>
                          <a:spcPts val="145"/>
                        </a:spcBef>
                      </a:pPr>
                      <a:r>
                        <a:rPr sz="1500" spc="-10">
                          <a:solidFill>
                            <a:schemeClr val="tx1"/>
                          </a:solidFill>
                          <a:latin typeface="+mn-lt"/>
                          <a:cs typeface="Arial"/>
                        </a:rPr>
                        <a:t>Infection</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74</a:t>
                      </a:r>
                      <a:r>
                        <a:rPr sz="1500" spc="-10">
                          <a:solidFill>
                            <a:schemeClr val="tx1"/>
                          </a:solidFill>
                          <a:latin typeface="+mn-lt"/>
                          <a:cs typeface="Arial"/>
                        </a:rPr>
                        <a:t> (63.8)</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34</a:t>
                      </a:r>
                      <a:r>
                        <a:rPr sz="1500" spc="-10">
                          <a:solidFill>
                            <a:schemeClr val="tx1"/>
                          </a:solidFill>
                          <a:latin typeface="+mn-lt"/>
                          <a:cs typeface="Arial"/>
                        </a:rPr>
                        <a:t> (29.3)</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5006">
                <a:tc>
                  <a:txBody>
                    <a:bodyPr/>
                    <a:lstStyle/>
                    <a:p>
                      <a:pPr marL="115888" indent="0">
                        <a:lnSpc>
                          <a:spcPct val="100000"/>
                        </a:lnSpc>
                        <a:spcBef>
                          <a:spcPts val="145"/>
                        </a:spcBef>
                      </a:pPr>
                      <a:r>
                        <a:rPr sz="1500">
                          <a:solidFill>
                            <a:schemeClr val="tx1"/>
                          </a:solidFill>
                          <a:latin typeface="+mn-lt"/>
                          <a:cs typeface="Arial"/>
                        </a:rPr>
                        <a:t>Infection</a:t>
                      </a:r>
                      <a:r>
                        <a:rPr sz="1500" spc="-5">
                          <a:solidFill>
                            <a:schemeClr val="tx1"/>
                          </a:solidFill>
                          <a:latin typeface="+mn-lt"/>
                          <a:cs typeface="Arial"/>
                        </a:rPr>
                        <a:t> </a:t>
                      </a:r>
                      <a:r>
                        <a:rPr sz="1500">
                          <a:solidFill>
                            <a:schemeClr val="tx1"/>
                          </a:solidFill>
                          <a:latin typeface="+mn-lt"/>
                          <a:cs typeface="Arial"/>
                        </a:rPr>
                        <a:t>without</a:t>
                      </a:r>
                      <a:r>
                        <a:rPr sz="1500" spc="5">
                          <a:solidFill>
                            <a:schemeClr val="tx1"/>
                          </a:solidFill>
                          <a:latin typeface="+mn-lt"/>
                          <a:cs typeface="Arial"/>
                        </a:rPr>
                        <a:t> </a:t>
                      </a:r>
                      <a:r>
                        <a:rPr sz="1500" spc="-10">
                          <a:solidFill>
                            <a:schemeClr val="tx1"/>
                          </a:solidFill>
                          <a:latin typeface="+mn-lt"/>
                          <a:cs typeface="Arial"/>
                        </a:rPr>
                        <a:t>Covid-</a:t>
                      </a:r>
                      <a:r>
                        <a:rPr sz="1500" spc="-25">
                          <a:solidFill>
                            <a:schemeClr val="tx1"/>
                          </a:solidFill>
                          <a:latin typeface="+mn-lt"/>
                          <a:cs typeface="Arial"/>
                        </a:rPr>
                        <a:t>19</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67</a:t>
                      </a:r>
                      <a:r>
                        <a:rPr sz="1500" spc="-10">
                          <a:solidFill>
                            <a:schemeClr val="tx1"/>
                          </a:solidFill>
                          <a:latin typeface="+mn-lt"/>
                          <a:cs typeface="Arial"/>
                        </a:rPr>
                        <a:t> (57.8)</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30</a:t>
                      </a:r>
                      <a:r>
                        <a:rPr sz="1500" spc="-10">
                          <a:solidFill>
                            <a:schemeClr val="tx1"/>
                          </a:solidFill>
                          <a:latin typeface="+mn-lt"/>
                          <a:cs typeface="Arial"/>
                        </a:rPr>
                        <a:t> (25.9)</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95006">
                <a:tc>
                  <a:txBody>
                    <a:bodyPr/>
                    <a:lstStyle/>
                    <a:p>
                      <a:pPr marL="0" indent="0">
                        <a:lnSpc>
                          <a:spcPct val="100000"/>
                        </a:lnSpc>
                        <a:spcBef>
                          <a:spcPts val="145"/>
                        </a:spcBef>
                      </a:pPr>
                      <a:r>
                        <a:rPr sz="1500">
                          <a:solidFill>
                            <a:schemeClr val="tx1"/>
                          </a:solidFill>
                          <a:latin typeface="+mn-lt"/>
                          <a:cs typeface="Arial"/>
                        </a:rPr>
                        <a:t>Atrial</a:t>
                      </a:r>
                      <a:r>
                        <a:rPr sz="1500" spc="-25">
                          <a:solidFill>
                            <a:schemeClr val="tx1"/>
                          </a:solidFill>
                          <a:latin typeface="+mn-lt"/>
                          <a:cs typeface="Arial"/>
                        </a:rPr>
                        <a:t> </a:t>
                      </a:r>
                      <a:r>
                        <a:rPr sz="1500">
                          <a:solidFill>
                            <a:schemeClr val="tx1"/>
                          </a:solidFill>
                          <a:latin typeface="+mn-lt"/>
                          <a:cs typeface="Arial"/>
                        </a:rPr>
                        <a:t>fibrillation</a:t>
                      </a:r>
                      <a:r>
                        <a:rPr sz="1500" spc="-40">
                          <a:solidFill>
                            <a:schemeClr val="tx1"/>
                          </a:solidFill>
                          <a:latin typeface="+mn-lt"/>
                          <a:cs typeface="Arial"/>
                        </a:rPr>
                        <a:t> </a:t>
                      </a:r>
                      <a:r>
                        <a:rPr sz="1500">
                          <a:solidFill>
                            <a:schemeClr val="tx1"/>
                          </a:solidFill>
                          <a:latin typeface="+mn-lt"/>
                          <a:cs typeface="Arial"/>
                        </a:rPr>
                        <a:t>and</a:t>
                      </a:r>
                      <a:r>
                        <a:rPr sz="1500" spc="-25">
                          <a:solidFill>
                            <a:schemeClr val="tx1"/>
                          </a:solidFill>
                          <a:latin typeface="+mn-lt"/>
                          <a:cs typeface="Arial"/>
                        </a:rPr>
                        <a:t> </a:t>
                      </a:r>
                      <a:r>
                        <a:rPr sz="1500">
                          <a:solidFill>
                            <a:schemeClr val="tx1"/>
                          </a:solidFill>
                          <a:latin typeface="+mn-lt"/>
                          <a:cs typeface="Arial"/>
                        </a:rPr>
                        <a:t>atrial</a:t>
                      </a:r>
                      <a:r>
                        <a:rPr sz="1500" spc="-25">
                          <a:solidFill>
                            <a:schemeClr val="tx1"/>
                          </a:solidFill>
                          <a:latin typeface="+mn-lt"/>
                          <a:cs typeface="Arial"/>
                        </a:rPr>
                        <a:t> </a:t>
                      </a:r>
                      <a:r>
                        <a:rPr sz="1500" spc="-10">
                          <a:solidFill>
                            <a:schemeClr val="tx1"/>
                          </a:solidFill>
                          <a:latin typeface="+mn-lt"/>
                          <a:cs typeface="Arial"/>
                        </a:rPr>
                        <a:t>flutter</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5"/>
                        </a:spcBef>
                      </a:pPr>
                      <a:r>
                        <a:rPr sz="1500">
                          <a:solidFill>
                            <a:schemeClr val="tx1"/>
                          </a:solidFill>
                          <a:latin typeface="+mn-lt"/>
                          <a:cs typeface="Arial"/>
                        </a:rPr>
                        <a:t>3</a:t>
                      </a:r>
                      <a:r>
                        <a:rPr sz="1500" spc="-5">
                          <a:solidFill>
                            <a:schemeClr val="tx1"/>
                          </a:solidFill>
                          <a:latin typeface="+mn-lt"/>
                          <a:cs typeface="Arial"/>
                        </a:rPr>
                        <a:t> </a:t>
                      </a:r>
                      <a:r>
                        <a:rPr sz="1500" spc="-10">
                          <a:solidFill>
                            <a:schemeClr val="tx1"/>
                          </a:solidFill>
                          <a:latin typeface="+mn-lt"/>
                          <a:cs typeface="Arial"/>
                        </a:rPr>
                        <a:t>(2.6)</a:t>
                      </a:r>
                      <a:r>
                        <a:rPr sz="1500" spc="-15" baseline="26455">
                          <a:solidFill>
                            <a:schemeClr val="tx1"/>
                          </a:solidFill>
                          <a:latin typeface="+mn-lt"/>
                          <a:cs typeface="Arial"/>
                        </a:rPr>
                        <a:t>a</a:t>
                      </a:r>
                      <a:endParaRPr sz="1500" baseline="26455">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2</a:t>
                      </a:r>
                      <a:r>
                        <a:rPr sz="1500" spc="-5">
                          <a:solidFill>
                            <a:schemeClr val="tx1"/>
                          </a:solidFill>
                          <a:latin typeface="+mn-lt"/>
                          <a:cs typeface="Arial"/>
                        </a:rPr>
                        <a:t> </a:t>
                      </a:r>
                      <a:r>
                        <a:rPr sz="1500" spc="-10">
                          <a:solidFill>
                            <a:schemeClr val="tx1"/>
                          </a:solidFill>
                          <a:latin typeface="+mn-lt"/>
                          <a:cs typeface="Arial"/>
                        </a:rPr>
                        <a:t>(1.7)</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95006">
                <a:tc>
                  <a:txBody>
                    <a:bodyPr/>
                    <a:lstStyle/>
                    <a:p>
                      <a:pPr marL="0" indent="0">
                        <a:lnSpc>
                          <a:spcPct val="100000"/>
                        </a:lnSpc>
                        <a:spcBef>
                          <a:spcPts val="140"/>
                        </a:spcBef>
                      </a:pPr>
                      <a:r>
                        <a:rPr sz="1500" spc="-10">
                          <a:solidFill>
                            <a:schemeClr val="tx1"/>
                          </a:solidFill>
                          <a:latin typeface="+mn-lt"/>
                          <a:cs typeface="Arial"/>
                        </a:rPr>
                        <a:t>Hypertension</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a:solidFill>
                            <a:schemeClr val="tx1"/>
                          </a:solidFill>
                          <a:latin typeface="+mn-lt"/>
                          <a:cs typeface="Arial"/>
                        </a:rPr>
                        <a:t>8</a:t>
                      </a:r>
                      <a:r>
                        <a:rPr sz="1500" spc="-5">
                          <a:solidFill>
                            <a:schemeClr val="tx1"/>
                          </a:solidFill>
                          <a:latin typeface="+mn-lt"/>
                          <a:cs typeface="Arial"/>
                        </a:rPr>
                        <a:t> </a:t>
                      </a:r>
                      <a:r>
                        <a:rPr sz="1500" spc="-10">
                          <a:solidFill>
                            <a:schemeClr val="tx1"/>
                          </a:solidFill>
                          <a:latin typeface="+mn-lt"/>
                          <a:cs typeface="Arial"/>
                        </a:rPr>
                        <a:t>(6.9)</a:t>
                      </a:r>
                      <a:endParaRPr sz="150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40"/>
                        </a:spcBef>
                      </a:pPr>
                      <a:r>
                        <a:rPr sz="1500" dirty="0">
                          <a:solidFill>
                            <a:schemeClr val="tx1"/>
                          </a:solidFill>
                          <a:latin typeface="+mn-lt"/>
                          <a:cs typeface="Arial"/>
                        </a:rPr>
                        <a:t>3</a:t>
                      </a:r>
                      <a:r>
                        <a:rPr sz="1500" spc="-5" dirty="0">
                          <a:solidFill>
                            <a:schemeClr val="tx1"/>
                          </a:solidFill>
                          <a:latin typeface="+mn-lt"/>
                          <a:cs typeface="Arial"/>
                        </a:rPr>
                        <a:t> </a:t>
                      </a:r>
                      <a:r>
                        <a:rPr sz="1500" spc="-10" dirty="0">
                          <a:solidFill>
                            <a:schemeClr val="tx1"/>
                          </a:solidFill>
                          <a:latin typeface="+mn-lt"/>
                          <a:cs typeface="Arial"/>
                        </a:rPr>
                        <a:t>(2.6)</a:t>
                      </a:r>
                      <a:endParaRPr sz="1500" dirty="0">
                        <a:solidFill>
                          <a:schemeClr val="tx1"/>
                        </a:solidFill>
                        <a:latin typeface="+mn-lt"/>
                        <a:cs typeface="Arial"/>
                      </a:endParaRPr>
                    </a:p>
                  </a:txBody>
                  <a:tcPr marT="0" marB="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3" name="object 3"/>
          <p:cNvSpPr txBox="1">
            <a:spLocks noGrp="1"/>
          </p:cNvSpPr>
          <p:nvPr>
            <p:ph type="title" idx="4294967295"/>
          </p:nvPr>
        </p:nvSpPr>
        <p:spPr>
          <a:xfrm>
            <a:off x="1" y="242175"/>
            <a:ext cx="12192000" cy="431800"/>
          </a:xfrm>
        </p:spPr>
        <p:txBody>
          <a:bodyPr vert="horz" wrap="square" lIns="0" tIns="12065" rIns="0" bIns="0" rtlCol="0">
            <a:noAutofit/>
          </a:bodyPr>
          <a:lstStyle/>
          <a:p>
            <a:pPr algn="ctr"/>
            <a:r>
              <a:rPr lang="en-US" sz="4000" dirty="0"/>
              <a:t>Adverse Events of Interest for Pirtobrutinib</a:t>
            </a:r>
          </a:p>
        </p:txBody>
      </p:sp>
      <p:sp>
        <p:nvSpPr>
          <p:cNvPr id="9" name="TextBox 8">
            <a:extLst>
              <a:ext uri="{FF2B5EF4-FFF2-40B4-BE49-F238E27FC236}">
                <a16:creationId xmlns:a16="http://schemas.microsoft.com/office/drawing/2014/main" id="{DFA1CB9C-17D7-4AE1-96D0-51F0C29C8429}"/>
              </a:ext>
            </a:extLst>
          </p:cNvPr>
          <p:cNvSpPr txBox="1">
            <a:spLocks/>
          </p:cNvSpPr>
          <p:nvPr/>
        </p:nvSpPr>
        <p:spPr>
          <a:xfrm>
            <a:off x="297710" y="6122926"/>
            <a:ext cx="11627589" cy="276999"/>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24305" noProof="0">
                <a:ln>
                  <a:noFill/>
                </a:ln>
                <a:solidFill>
                  <a:srgbClr val="000000"/>
                </a:solidFill>
                <a:effectLst/>
                <a:uLnTx/>
                <a:uFillTx/>
                <a:latin typeface="Krub"/>
                <a:ea typeface="+mn-ea"/>
                <a:cs typeface="Arial"/>
                <a:sym typeface="Arial"/>
              </a:rPr>
              <a:t>a</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2</a:t>
            </a:r>
            <a:r>
              <a:rPr kumimoji="0" lang="en-US" sz="900" b="0" i="0" u="none" strike="noStrike" kern="0" cap="none" spc="-5"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of</a:t>
            </a:r>
            <a:r>
              <a:rPr kumimoji="0" lang="en-US" sz="900" b="0" i="0" u="none" strike="noStrike" kern="0" cap="none" spc="-20"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3</a:t>
            </a:r>
            <a:r>
              <a:rPr kumimoji="0" lang="en-US" sz="900" b="0" i="0" u="none" strike="noStrike" kern="0" cap="none" spc="-5"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patients</a:t>
            </a:r>
            <a:r>
              <a:rPr kumimoji="0" lang="en-US" sz="900" b="0" i="0" u="none" strike="noStrike" kern="0" cap="none" spc="-30"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with</a:t>
            </a:r>
            <a:r>
              <a:rPr kumimoji="0" lang="en-US" sz="900" b="0" i="0" u="none" strike="noStrike" kern="0" cap="none" spc="-5"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atrial</a:t>
            </a:r>
            <a:r>
              <a:rPr kumimoji="0" lang="en-US" sz="900" b="0" i="0" u="none" strike="noStrike" kern="0" cap="none" spc="-25"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fibrillation</a:t>
            </a:r>
            <a:r>
              <a:rPr kumimoji="0" lang="en-US" sz="900" b="0" i="0" u="none" strike="noStrike" kern="0" cap="none" spc="-15"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had</a:t>
            </a:r>
            <a:r>
              <a:rPr kumimoji="0" lang="en-US" sz="900" b="0" i="0" u="none" strike="noStrike" kern="0" cap="none" spc="-50"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a</a:t>
            </a:r>
            <a:r>
              <a:rPr kumimoji="0" lang="en-US" sz="900" b="0" i="0" u="none" strike="noStrike" kern="0" cap="none" spc="-5"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past</a:t>
            </a:r>
            <a:r>
              <a:rPr kumimoji="0" lang="en-US" sz="900" b="0" i="0" u="none" strike="noStrike" kern="0" cap="none" spc="-30"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medical</a:t>
            </a:r>
            <a:r>
              <a:rPr kumimoji="0" lang="en-US" sz="900" b="0" i="0" u="none" strike="noStrike" kern="0" cap="none" spc="-45"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history</a:t>
            </a:r>
            <a:r>
              <a:rPr kumimoji="0" lang="en-US" sz="900" b="0" i="0" u="none" strike="noStrike" kern="0" cap="none" spc="-20"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of</a:t>
            </a:r>
            <a:r>
              <a:rPr kumimoji="0" lang="en-US" sz="900" b="0" i="0" u="none" strike="noStrike" kern="0" cap="none" spc="-10"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a:sym typeface="Arial"/>
              </a:rPr>
              <a:t>atrial</a:t>
            </a:r>
            <a:r>
              <a:rPr kumimoji="0" lang="en-US" sz="900" b="0" i="0" u="none" strike="noStrike" kern="0" cap="none" spc="-30" normalizeH="0" baseline="0" noProof="0">
                <a:ln>
                  <a:noFill/>
                </a:ln>
                <a:solidFill>
                  <a:srgbClr val="000000"/>
                </a:solidFill>
                <a:effectLst/>
                <a:uLnTx/>
                <a:uFillTx/>
                <a:latin typeface="Krub"/>
                <a:ea typeface="+mn-ea"/>
                <a:cs typeface="Arial"/>
                <a:sym typeface="Arial"/>
              </a:rPr>
              <a:t> </a:t>
            </a:r>
            <a:r>
              <a:rPr kumimoji="0" lang="en-US" sz="900" b="0" i="0" u="none" strike="noStrike" kern="0" cap="none" spc="-10" normalizeH="0" baseline="0" noProof="0">
                <a:ln>
                  <a:noFill/>
                </a:ln>
                <a:solidFill>
                  <a:srgbClr val="000000"/>
                </a:solidFill>
                <a:effectLst/>
                <a:uLnTx/>
                <a:uFillTx/>
                <a:latin typeface="Krub"/>
                <a:ea typeface="+mn-ea"/>
                <a:cs typeface="Arial"/>
                <a:sym typeface="Arial"/>
              </a:rPr>
              <a:t>fibrillation</a:t>
            </a:r>
            <a:endParaRPr kumimoji="0" lang="en-US" sz="900" b="0" i="0" u="none" strike="noStrike" kern="0" cap="none" spc="-15" normalizeH="0" baseline="25641" noProof="0">
              <a:ln>
                <a:noFill/>
              </a:ln>
              <a:solidFill>
                <a:srgbClr val="000000"/>
              </a:solidFill>
              <a:effectLst/>
              <a:uLnTx/>
              <a:uFillTx/>
              <a:latin typeface="Krub"/>
              <a:ea typeface="+mn-ea"/>
              <a:cs typeface="Arial Narrow"/>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15" normalizeH="0" baseline="25641" noProof="0">
                <a:ln>
                  <a:noFill/>
                </a:ln>
                <a:solidFill>
                  <a:srgbClr val="000000"/>
                </a:solidFill>
                <a:effectLst/>
                <a:uLnTx/>
                <a:uFillTx/>
                <a:latin typeface="Krub"/>
                <a:ea typeface="+mn-ea"/>
                <a:cs typeface="Arial Narrow"/>
                <a:sym typeface="Arial"/>
              </a:rPr>
              <a:t>a</a:t>
            </a:r>
            <a:r>
              <a:rPr kumimoji="0" lang="en-US" sz="900" b="0" i="0" u="none" strike="noStrike" kern="0" cap="none" spc="-10" normalizeH="0" baseline="0" noProof="0">
                <a:ln>
                  <a:noFill/>
                </a:ln>
                <a:solidFill>
                  <a:srgbClr val="000000"/>
                </a:solidFill>
                <a:effectLst/>
                <a:uLnTx/>
                <a:uFillTx/>
                <a:latin typeface="Krub"/>
                <a:ea typeface="+mn-ea"/>
                <a:cs typeface="Arial Narrow"/>
                <a:sym typeface="Arial"/>
              </a:rPr>
              <a:t>Treatment-emergent</a:t>
            </a:r>
            <a:r>
              <a:rPr kumimoji="0" lang="en-US" sz="900" b="0" i="0" u="none" strike="noStrike" kern="0" cap="none" spc="-35" normalizeH="0" baseline="0" noProof="0">
                <a:ln>
                  <a:noFill/>
                </a:ln>
                <a:solidFill>
                  <a:srgbClr val="000000"/>
                </a:solidFill>
                <a:effectLst/>
                <a:uLnTx/>
                <a:uFillTx/>
                <a:latin typeface="Krub"/>
                <a:ea typeface="+mn-ea"/>
                <a:cs typeface="Arial Narrow"/>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Narrow"/>
                <a:sym typeface="Arial"/>
              </a:rPr>
              <a:t>adverse</a:t>
            </a:r>
            <a:r>
              <a:rPr kumimoji="0" lang="en-US" sz="900" b="0" i="0" u="none" strike="noStrike" kern="0" cap="none" spc="10" normalizeH="0" baseline="0" noProof="0">
                <a:ln>
                  <a:noFill/>
                </a:ln>
                <a:solidFill>
                  <a:srgbClr val="000000"/>
                </a:solidFill>
                <a:effectLst/>
                <a:uLnTx/>
                <a:uFillTx/>
                <a:latin typeface="Krub"/>
                <a:ea typeface="+mn-ea"/>
                <a:cs typeface="Arial Narrow"/>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Narrow"/>
                <a:sym typeface="Arial"/>
              </a:rPr>
              <a:t>events.</a:t>
            </a:r>
            <a:r>
              <a:rPr kumimoji="0" lang="en-US" sz="900" b="0" i="0" u="none" strike="noStrike" kern="0" cap="none" spc="-10" normalizeH="0" baseline="0" noProof="0">
                <a:ln>
                  <a:noFill/>
                </a:ln>
                <a:solidFill>
                  <a:srgbClr val="000000"/>
                </a:solidFill>
                <a:effectLst/>
                <a:uLnTx/>
                <a:uFillTx/>
                <a:latin typeface="Krub"/>
                <a:ea typeface="+mn-ea"/>
                <a:cs typeface="Arial Narrow"/>
                <a:sym typeface="Arial"/>
              </a:rPr>
              <a:t> </a:t>
            </a:r>
            <a:r>
              <a:rPr kumimoji="0" lang="en-US" sz="900" b="0" i="0" u="none" strike="noStrike" kern="0" cap="none" spc="0" normalizeH="0" baseline="25641" noProof="0">
                <a:ln>
                  <a:noFill/>
                </a:ln>
                <a:solidFill>
                  <a:srgbClr val="000000"/>
                </a:solidFill>
                <a:effectLst/>
                <a:uLnTx/>
                <a:uFillTx/>
                <a:latin typeface="Krub"/>
                <a:ea typeface="+mn-ea"/>
                <a:cs typeface="Arial Narrow"/>
                <a:sym typeface="Arial"/>
              </a:rPr>
              <a:t>5</a:t>
            </a:r>
            <a:r>
              <a:rPr kumimoji="0" lang="en-US" sz="900" b="0" i="0" u="none" strike="noStrike" kern="0" cap="none" spc="0" normalizeH="0" baseline="0" noProof="0">
                <a:ln>
                  <a:noFill/>
                </a:ln>
                <a:solidFill>
                  <a:srgbClr val="000000"/>
                </a:solidFill>
                <a:effectLst/>
                <a:uLnTx/>
                <a:uFillTx/>
                <a:latin typeface="Krub"/>
                <a:ea typeface="+mn-ea"/>
                <a:cs typeface="Arial Narrow"/>
                <a:sym typeface="Arial"/>
              </a:rPr>
              <a:t>Mato</a:t>
            </a:r>
            <a:r>
              <a:rPr kumimoji="0" lang="en-US" sz="900" b="0" i="0" u="none" strike="noStrike" kern="0" cap="none" spc="-5" normalizeH="0" baseline="0" noProof="0">
                <a:ln>
                  <a:noFill/>
                </a:ln>
                <a:solidFill>
                  <a:srgbClr val="000000"/>
                </a:solidFill>
                <a:effectLst/>
                <a:uLnTx/>
                <a:uFillTx/>
                <a:latin typeface="Krub"/>
                <a:ea typeface="+mn-ea"/>
                <a:cs typeface="Arial Narrow"/>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Narrow"/>
                <a:sym typeface="Arial"/>
              </a:rPr>
              <a:t>et</a:t>
            </a:r>
            <a:r>
              <a:rPr kumimoji="0" lang="en-US" sz="900" b="0" i="0" u="none" strike="noStrike" kern="0" cap="none" spc="10" normalizeH="0" baseline="0" noProof="0">
                <a:ln>
                  <a:noFill/>
                </a:ln>
                <a:solidFill>
                  <a:srgbClr val="000000"/>
                </a:solidFill>
                <a:effectLst/>
                <a:uLnTx/>
                <a:uFillTx/>
                <a:latin typeface="Krub"/>
                <a:ea typeface="+mn-ea"/>
                <a:cs typeface="Arial Narrow"/>
                <a:sym typeface="Arial"/>
              </a:rPr>
              <a:t> </a:t>
            </a:r>
            <a:r>
              <a:rPr kumimoji="0" lang="en-US" sz="900" b="0" i="0" u="none" strike="noStrike" kern="0" cap="none" spc="0" normalizeH="0" baseline="0" noProof="0">
                <a:ln>
                  <a:noFill/>
                </a:ln>
                <a:solidFill>
                  <a:srgbClr val="000000"/>
                </a:solidFill>
                <a:effectLst/>
                <a:uLnTx/>
                <a:uFillTx/>
                <a:latin typeface="Krub"/>
                <a:ea typeface="+mn-ea"/>
                <a:cs typeface="Arial Narrow"/>
                <a:sym typeface="Arial"/>
              </a:rPr>
              <a:t>al.NEJM</a:t>
            </a:r>
            <a:r>
              <a:rPr kumimoji="0" lang="en-US" sz="900" b="0" i="0" u="none" strike="noStrike" kern="0" cap="none" spc="40" normalizeH="0" baseline="0" noProof="0">
                <a:ln>
                  <a:noFill/>
                </a:ln>
                <a:solidFill>
                  <a:srgbClr val="000000"/>
                </a:solidFill>
                <a:effectLst/>
                <a:uLnTx/>
                <a:uFillTx/>
                <a:latin typeface="Krub"/>
                <a:ea typeface="+mn-ea"/>
                <a:cs typeface="Arial Narrow"/>
                <a:sym typeface="Arial"/>
              </a:rPr>
              <a:t> </a:t>
            </a:r>
            <a:r>
              <a:rPr kumimoji="0" lang="en-US" sz="900" b="0" i="0" u="none" strike="noStrike" kern="0" cap="none" spc="-10" normalizeH="0" baseline="0" noProof="0">
                <a:ln>
                  <a:noFill/>
                </a:ln>
                <a:solidFill>
                  <a:srgbClr val="000000"/>
                </a:solidFill>
                <a:effectLst/>
                <a:uLnTx/>
                <a:uFillTx/>
                <a:latin typeface="Krub"/>
                <a:ea typeface="+mn-ea"/>
                <a:cs typeface="Arial Narrow"/>
                <a:sym typeface="Arial"/>
              </a:rPr>
              <a:t>2023;389:33-</a:t>
            </a:r>
            <a:r>
              <a:rPr kumimoji="0" lang="en-US" sz="900" b="0" i="0" u="none" strike="noStrike" kern="0" cap="none" spc="-25" normalizeH="0" baseline="0" noProof="0">
                <a:ln>
                  <a:noFill/>
                </a:ln>
                <a:solidFill>
                  <a:srgbClr val="000000"/>
                </a:solidFill>
                <a:effectLst/>
                <a:uLnTx/>
                <a:uFillTx/>
                <a:latin typeface="Krub"/>
                <a:ea typeface="+mn-ea"/>
                <a:cs typeface="Arial Narrow"/>
                <a:sym typeface="Arial"/>
              </a:rPr>
              <a:t>44.</a:t>
            </a:r>
            <a:endParaRPr kumimoji="0" lang="en-US" sz="900" b="0" i="0" u="none" strike="noStrike" kern="0" cap="none" spc="0" normalizeH="0" baseline="0" noProof="0">
              <a:ln>
                <a:noFill/>
              </a:ln>
              <a:solidFill>
                <a:srgbClr val="000000"/>
              </a:solidFill>
              <a:effectLst/>
              <a:uLnTx/>
              <a:uFillTx/>
              <a:latin typeface="Krub"/>
              <a:ea typeface="+mn-ea"/>
              <a:cs typeface="Arial Narrow"/>
              <a:sym typeface="Arial"/>
            </a:endParaRPr>
          </a:p>
        </p:txBody>
      </p:sp>
      <p:sp>
        <p:nvSpPr>
          <p:cNvPr id="4" name="TextBox 3">
            <a:extLst>
              <a:ext uri="{FF2B5EF4-FFF2-40B4-BE49-F238E27FC236}">
                <a16:creationId xmlns:a16="http://schemas.microsoft.com/office/drawing/2014/main" id="{3670D765-195D-4307-56A5-8A14C0C3ECF1}"/>
              </a:ext>
            </a:extLst>
          </p:cNvPr>
          <p:cNvSpPr txBox="1"/>
          <p:nvPr/>
        </p:nvSpPr>
        <p:spPr>
          <a:xfrm>
            <a:off x="246754" y="6596438"/>
            <a:ext cx="68671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Krub"/>
                <a:ea typeface="+mn-ea"/>
                <a:cs typeface="Arial"/>
                <a:sym typeface="Arial"/>
              </a:rPr>
              <a:t>Sharman et. al. ASH 2024. Abstract 886.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C1C09-0012-0F95-BCD4-94FC0F7F1FA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886716-9782-A371-7033-2E50017A2731}"/>
              </a:ext>
            </a:extLst>
          </p:cNvPr>
          <p:cNvSpPr>
            <a:spLocks noGrp="1"/>
          </p:cNvSpPr>
          <p:nvPr>
            <p:ph type="title"/>
          </p:nvPr>
        </p:nvSpPr>
        <p:spPr/>
        <p:txBody>
          <a:bodyPr>
            <a:normAutofit/>
          </a:bodyPr>
          <a:lstStyle/>
          <a:p>
            <a:r>
              <a:rPr lang="en-US" sz="4000" dirty="0"/>
              <a:t>Pirtobrutinib Clinical Development Plan in CLL</a:t>
            </a:r>
          </a:p>
        </p:txBody>
      </p:sp>
      <p:sp>
        <p:nvSpPr>
          <p:cNvPr id="31" name="TextBox 30">
            <a:extLst>
              <a:ext uri="{FF2B5EF4-FFF2-40B4-BE49-F238E27FC236}">
                <a16:creationId xmlns:a16="http://schemas.microsoft.com/office/drawing/2014/main" id="{93E5FF7F-AE9F-7FA3-3F44-4EDBFAF26876}"/>
              </a:ext>
            </a:extLst>
          </p:cNvPr>
          <p:cNvSpPr txBox="1"/>
          <p:nvPr/>
        </p:nvSpPr>
        <p:spPr>
          <a:xfrm>
            <a:off x="544177" y="5291352"/>
            <a:ext cx="6271903" cy="14773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b">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BTKi=Bruton tyrosine kinase inhibitor; CLL=chronic lymphocytic leukemia; NHL=non-Hodgkin lymphoma; Ph=phase; SLL= small lymphocytic lymphoma.</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1. </a:t>
            </a:r>
            <a:r>
              <a:rPr kumimoji="0" lang="en-US" sz="900" b="0" i="0" u="none" strike="noStrike" kern="1200" cap="none" spc="0" normalizeH="0" baseline="0" noProof="0" dirty="0" err="1">
                <a:ln>
                  <a:noFill/>
                </a:ln>
                <a:solidFill>
                  <a:srgbClr val="000000"/>
                </a:solidFill>
                <a:effectLst/>
                <a:uLnTx/>
                <a:uFillTx/>
                <a:latin typeface="Calibri" panose="020F0502020204030204" pitchFamily="34" charset="0"/>
                <a:ea typeface="Arial"/>
                <a:cs typeface="Calibri" panose="020F0502020204030204" pitchFamily="34" charset="0"/>
                <a:sym typeface="Arial"/>
              </a:rPr>
              <a:t>ClinicalTrials.gov</a:t>
            </a: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identifier: NCT03740529. https://www.clinicaltrials.gov/ct2/show/NCT03740529.</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2. ClinicalTrials.gov identifier: NCT04666038. https://www.clinicaltrials.gov/ct2/show/NCT04666038.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3. ClinicalTrials.gov identifier: NCT04965493. https://www.clinicaltrials.gov/ct2/show/NCT04965493.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4. ClinicalTrials.gov identifier: NCT04662255. https://www.clinicaltrials.gov/ct2/show/NCT04662255.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5. ClinicalTrials.gov identifier: NCT05023980. https://www.clinicaltrials.gov/ct2/show/NCT05023980.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6. ClinicalTrials.gov identifier: NCT05254743. https://www.clinicaltrials.gov/ct2/show/NCT05254743. </a:t>
            </a:r>
          </a:p>
        </p:txBody>
      </p:sp>
      <p:sp>
        <p:nvSpPr>
          <p:cNvPr id="22" name="Rectangle 21">
            <a:extLst>
              <a:ext uri="{FF2B5EF4-FFF2-40B4-BE49-F238E27FC236}">
                <a16:creationId xmlns:a16="http://schemas.microsoft.com/office/drawing/2014/main" id="{DA1C3AB4-9EFF-1874-21CF-86AB74E1B640}"/>
              </a:ext>
            </a:extLst>
          </p:cNvPr>
          <p:cNvSpPr/>
          <p:nvPr/>
        </p:nvSpPr>
        <p:spPr>
          <a:xfrm>
            <a:off x="8045591" y="1288646"/>
            <a:ext cx="3861760" cy="400108"/>
          </a:xfrm>
          <a:prstGeom prst="rect">
            <a:avLst/>
          </a:prstGeom>
          <a:solidFill>
            <a:schemeClr val="accent2"/>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BTKi-Naïve CLL/SLL</a:t>
            </a:r>
          </a:p>
        </p:txBody>
      </p:sp>
      <p:sp>
        <p:nvSpPr>
          <p:cNvPr id="23" name="Rectangle 22">
            <a:extLst>
              <a:ext uri="{FF2B5EF4-FFF2-40B4-BE49-F238E27FC236}">
                <a16:creationId xmlns:a16="http://schemas.microsoft.com/office/drawing/2014/main" id="{AD1509C3-86A8-0FEB-FE12-33204532B104}"/>
              </a:ext>
            </a:extLst>
          </p:cNvPr>
          <p:cNvSpPr/>
          <p:nvPr/>
        </p:nvSpPr>
        <p:spPr>
          <a:xfrm>
            <a:off x="8045591" y="1778974"/>
            <a:ext cx="3861760" cy="1554270"/>
          </a:xfrm>
          <a:prstGeom prst="rect">
            <a:avLst/>
          </a:prstGeom>
          <a:solidFill>
            <a:schemeClr val="tx2"/>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Phase 3: BRUIN CLL-313</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Previously Untreated CLL/SLL</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sng"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Pirtobrutinib vs. Bendamustine + Rituximab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(Optional Crossover)</a:t>
            </a:r>
            <a:endParaRPr kumimoji="0" lang="en-US" sz="9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Estimated Enrollment: 250</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Identifier: NCT05023980</a:t>
            </a:r>
          </a:p>
        </p:txBody>
      </p:sp>
      <p:sp>
        <p:nvSpPr>
          <p:cNvPr id="24" name="Rectangle 23">
            <a:extLst>
              <a:ext uri="{FF2B5EF4-FFF2-40B4-BE49-F238E27FC236}">
                <a16:creationId xmlns:a16="http://schemas.microsoft.com/office/drawing/2014/main" id="{1436BDD1-4962-D359-96A3-ADDA5527F4A2}"/>
              </a:ext>
            </a:extLst>
          </p:cNvPr>
          <p:cNvSpPr/>
          <p:nvPr/>
        </p:nvSpPr>
        <p:spPr>
          <a:xfrm>
            <a:off x="8045591" y="3423724"/>
            <a:ext cx="3861760" cy="1554270"/>
          </a:xfrm>
          <a:prstGeom prst="rect">
            <a:avLst/>
          </a:prstGeom>
          <a:solidFill>
            <a:schemeClr val="tx2">
              <a:lumMod val="60000"/>
              <a:lumOff val="40000"/>
            </a:schemeClr>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Phase 3: BRUIN CLL-314</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Previously Untreated or Previously Treated (non-BTKi) CLL/SLL</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Pirtobrutinib vs. Ibrutinib</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Estimated Enrollment: 650</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Identifier: NCT05254743</a:t>
            </a:r>
          </a:p>
        </p:txBody>
      </p:sp>
      <p:sp>
        <p:nvSpPr>
          <p:cNvPr id="27" name="Rectangle 26">
            <a:extLst>
              <a:ext uri="{FF2B5EF4-FFF2-40B4-BE49-F238E27FC236}">
                <a16:creationId xmlns:a16="http://schemas.microsoft.com/office/drawing/2014/main" id="{AAB13026-58F7-15E2-F4D7-4007BB6BE57B}"/>
              </a:ext>
            </a:extLst>
          </p:cNvPr>
          <p:cNvSpPr/>
          <p:nvPr/>
        </p:nvSpPr>
        <p:spPr>
          <a:xfrm>
            <a:off x="4143645" y="1778974"/>
            <a:ext cx="3861760" cy="1554270"/>
          </a:xfrm>
          <a:prstGeom prst="rect">
            <a:avLst/>
          </a:prstGeom>
          <a:solidFill>
            <a:schemeClr val="accent1">
              <a:lumMod val="75000"/>
            </a:schemeClr>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Phase 3: BRUIN CLL-321</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Previously Treated (must include BTKi) CLL/SLL</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sng"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 Pirtobrutinib vs. Investigator’s Choice of Idelalisib + Rituximab or Bendamustine + Rituximab (Optional Crossover)</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Estimated Enrollment: 250</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Identifier: NCT04666038</a:t>
            </a:r>
          </a:p>
        </p:txBody>
      </p:sp>
      <p:sp>
        <p:nvSpPr>
          <p:cNvPr id="29" name="Rectangle 28">
            <a:extLst>
              <a:ext uri="{FF2B5EF4-FFF2-40B4-BE49-F238E27FC236}">
                <a16:creationId xmlns:a16="http://schemas.microsoft.com/office/drawing/2014/main" id="{E1A3671D-331D-DB65-B0AE-47A799679D79}"/>
              </a:ext>
            </a:extLst>
          </p:cNvPr>
          <p:cNvSpPr/>
          <p:nvPr/>
        </p:nvSpPr>
        <p:spPr>
          <a:xfrm>
            <a:off x="4143645" y="3423464"/>
            <a:ext cx="3861760" cy="1538881"/>
          </a:xfrm>
          <a:prstGeom prst="rect">
            <a:avLst/>
          </a:prstGeom>
          <a:solidFill>
            <a:schemeClr val="accent1">
              <a:lumMod val="60000"/>
              <a:lumOff val="40000"/>
            </a:schemeClr>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Phase 3: BRUIN CLL-322</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Previously Treated (may include BTKi) CLL/SLL</a:t>
            </a:r>
            <a:endParaRPr kumimoji="0" lang="en-US" sz="1000" b="1" i="0" u="none" strike="sngStrike" kern="120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800" b="0" i="0" u="sng"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 Fixed Duration Pirtobrutinib + Venetoclax + Rituximab vs. Venetoclax + Rituximab</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Estimated Enrollment: 600</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Identifier: NCT04965493</a:t>
            </a:r>
          </a:p>
        </p:txBody>
      </p:sp>
      <p:sp>
        <p:nvSpPr>
          <p:cNvPr id="35" name="Rectangle 34">
            <a:extLst>
              <a:ext uri="{FF2B5EF4-FFF2-40B4-BE49-F238E27FC236}">
                <a16:creationId xmlns:a16="http://schemas.microsoft.com/office/drawing/2014/main" id="{EA46C9ED-B0C5-17EB-D2CB-F361448DDE56}"/>
              </a:ext>
            </a:extLst>
          </p:cNvPr>
          <p:cNvSpPr/>
          <p:nvPr/>
        </p:nvSpPr>
        <p:spPr>
          <a:xfrm>
            <a:off x="4143645" y="1288646"/>
            <a:ext cx="3861759" cy="400108"/>
          </a:xfrm>
          <a:prstGeom prst="rect">
            <a:avLst/>
          </a:prstGeom>
          <a:solidFill>
            <a:schemeClr val="accent2"/>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Previously Treated CLL/SLL</a:t>
            </a:r>
          </a:p>
        </p:txBody>
      </p:sp>
      <p:sp>
        <p:nvSpPr>
          <p:cNvPr id="36" name="Rectangle 35">
            <a:extLst>
              <a:ext uri="{FF2B5EF4-FFF2-40B4-BE49-F238E27FC236}">
                <a16:creationId xmlns:a16="http://schemas.microsoft.com/office/drawing/2014/main" id="{E0C911E7-F1D1-9D42-9C33-E259D10FCADE}"/>
              </a:ext>
            </a:extLst>
          </p:cNvPr>
          <p:cNvSpPr/>
          <p:nvPr/>
        </p:nvSpPr>
        <p:spPr>
          <a:xfrm>
            <a:off x="241697" y="1288646"/>
            <a:ext cx="3861674" cy="400108"/>
          </a:xfrm>
          <a:prstGeom prst="rect">
            <a:avLst/>
          </a:prstGeom>
          <a:solidFill>
            <a:schemeClr val="accent2"/>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Previously Treated CLL/SLL or NHL</a:t>
            </a:r>
          </a:p>
        </p:txBody>
      </p:sp>
      <p:sp>
        <p:nvSpPr>
          <p:cNvPr id="37" name="Rectangle 36">
            <a:extLst>
              <a:ext uri="{FF2B5EF4-FFF2-40B4-BE49-F238E27FC236}">
                <a16:creationId xmlns:a16="http://schemas.microsoft.com/office/drawing/2014/main" id="{47CD00AF-E54F-E51C-1E30-92D0112ED4F6}"/>
              </a:ext>
            </a:extLst>
          </p:cNvPr>
          <p:cNvSpPr/>
          <p:nvPr/>
        </p:nvSpPr>
        <p:spPr>
          <a:xfrm>
            <a:off x="241697" y="1771845"/>
            <a:ext cx="3861760" cy="1569658"/>
          </a:xfrm>
          <a:prstGeom prst="rect">
            <a:avLst/>
          </a:prstGeom>
          <a:solidFill>
            <a:schemeClr val="accent6">
              <a:lumMod val="75000"/>
            </a:schemeClr>
          </a:solidFill>
          <a:ln w="12700" cap="flat">
            <a:noFill/>
            <a:prstDash val="solid"/>
            <a:round/>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Arial"/>
                <a:cs typeface="Arial"/>
                <a:sym typeface="Arial"/>
              </a:rPr>
              <a:t>Phase 1/2: BRUIN</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Previously Treated CLL/SLL or NHL</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sng"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 Pirtobrutinib Monotherapy (Ph 1/2)</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Arial"/>
                <a:cs typeface="Arial"/>
                <a:sym typeface="Arial"/>
              </a:rPr>
              <a:t>Pirtobrutinib + Venetoclax +/- Rituximab (Ph 1b</a:t>
            </a:r>
            <a:r>
              <a:rPr kumimoji="0" lang="en-US" sz="900" b="1" i="0" u="none" strike="noStrike" kern="1200" cap="none" spc="0" normalizeH="0" baseline="0" noProof="0" dirty="0">
                <a:ln>
                  <a:noFill/>
                </a:ln>
                <a:solidFill>
                  <a:srgbClr val="FFFFFF"/>
                </a:solidFill>
                <a:effectLst/>
                <a:uLnTx/>
                <a:uFillTx/>
                <a:latin typeface="Arial"/>
                <a:ea typeface="Arial"/>
                <a:cs typeface="Arial"/>
                <a:sym typeface="Arial"/>
              </a:rPr>
              <a:t>)</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Estimated Enrollment: 860</a:t>
            </a:r>
            <a:endParaRPr kumimoji="0" lang="en-US" sz="900" b="0" i="0" u="none" strike="sngStrike" kern="120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Arial"/>
                <a:cs typeface="Arial"/>
                <a:sym typeface="Arial"/>
              </a:rPr>
              <a:t>• Identifier: NCT03740529</a:t>
            </a:r>
          </a:p>
        </p:txBody>
      </p:sp>
    </p:spTree>
    <p:custDataLst>
      <p:tags r:id="rId1"/>
    </p:custDataLst>
    <p:extLst>
      <p:ext uri="{BB962C8B-B14F-4D97-AF65-F5344CB8AC3E}">
        <p14:creationId xmlns:p14="http://schemas.microsoft.com/office/powerpoint/2010/main" val="302146305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433083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5CA30-4D1F-F236-D99F-1CA71AB9B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26AED-FE29-04BD-CAC4-770CA3DFB0D6}"/>
              </a:ext>
            </a:extLst>
          </p:cNvPr>
          <p:cNvSpPr>
            <a:spLocks noGrp="1"/>
          </p:cNvSpPr>
          <p:nvPr>
            <p:ph type="ctrTitle"/>
          </p:nvPr>
        </p:nvSpPr>
        <p:spPr/>
        <p:txBody>
          <a:bodyPr>
            <a:normAutofit/>
          </a:bodyPr>
          <a:lstStyle/>
          <a:p>
            <a:r>
              <a:rPr lang="en-US" sz="4800" b="1" dirty="0">
                <a:solidFill>
                  <a:srgbClr val="000000"/>
                </a:solidFill>
                <a:effectLst/>
              </a:rPr>
              <a:t>Nursing Considerations for Patients Receiving Pirtobrutinib</a:t>
            </a:r>
            <a:endParaRPr lang="en-US" sz="16600" b="1" dirty="0"/>
          </a:p>
        </p:txBody>
      </p:sp>
      <p:sp>
        <p:nvSpPr>
          <p:cNvPr id="3" name="Subtitle 2">
            <a:extLst>
              <a:ext uri="{FF2B5EF4-FFF2-40B4-BE49-F238E27FC236}">
                <a16:creationId xmlns:a16="http://schemas.microsoft.com/office/drawing/2014/main" id="{CB32937C-9371-152A-0F79-1D1C8688F13D}"/>
              </a:ext>
            </a:extLst>
          </p:cNvPr>
          <p:cNvSpPr>
            <a:spLocks noGrp="1"/>
          </p:cNvSpPr>
          <p:nvPr>
            <p:ph type="subTitle" idx="1"/>
          </p:nvPr>
        </p:nvSpPr>
        <p:spPr>
          <a:xfrm>
            <a:off x="1524000" y="4020373"/>
            <a:ext cx="9144000" cy="1655762"/>
          </a:xfrm>
        </p:spPr>
        <p:txBody>
          <a:bodyPr/>
          <a:lstStyle/>
          <a:p>
            <a:r>
              <a:rPr lang="en-US" dirty="0"/>
              <a:t>Corinne Hoffman, MS, APRN-CNP, AOCNP</a:t>
            </a:r>
          </a:p>
          <a:p>
            <a:endParaRPr lang="en-US" dirty="0"/>
          </a:p>
        </p:txBody>
      </p:sp>
    </p:spTree>
    <p:extLst>
      <p:ext uri="{BB962C8B-B14F-4D97-AF65-F5344CB8AC3E}">
        <p14:creationId xmlns:p14="http://schemas.microsoft.com/office/powerpoint/2010/main" val="15125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D9D29-DF3B-F0D0-BCBF-759E2C6B88AA}"/>
              </a:ext>
            </a:extLst>
          </p:cNvPr>
          <p:cNvSpPr>
            <a:spLocks noGrp="1"/>
          </p:cNvSpPr>
          <p:nvPr>
            <p:ph type="title"/>
          </p:nvPr>
        </p:nvSpPr>
        <p:spPr/>
        <p:txBody>
          <a:bodyPr/>
          <a:lstStyle/>
          <a:p>
            <a:pPr algn="ctr"/>
            <a:r>
              <a:rPr lang="en-US" b="1" dirty="0"/>
              <a:t>Patient Education: Pirtobrutinib</a:t>
            </a:r>
          </a:p>
        </p:txBody>
      </p:sp>
      <p:sp>
        <p:nvSpPr>
          <p:cNvPr id="3" name="Content Placeholder 2">
            <a:extLst>
              <a:ext uri="{FF2B5EF4-FFF2-40B4-BE49-F238E27FC236}">
                <a16:creationId xmlns:a16="http://schemas.microsoft.com/office/drawing/2014/main" id="{ACB974D3-B456-AB1E-A695-9182732EC265}"/>
              </a:ext>
            </a:extLst>
          </p:cNvPr>
          <p:cNvSpPr>
            <a:spLocks noGrp="1"/>
          </p:cNvSpPr>
          <p:nvPr>
            <p:ph idx="1"/>
          </p:nvPr>
        </p:nvSpPr>
        <p:spPr/>
        <p:txBody>
          <a:bodyPr/>
          <a:lstStyle/>
          <a:p>
            <a:r>
              <a:rPr lang="en-US" dirty="0"/>
              <a:t>Noncovalent  (reversible) BTKi</a:t>
            </a:r>
          </a:p>
          <a:p>
            <a:pPr lvl="1"/>
            <a:r>
              <a:rPr lang="en-US" dirty="0"/>
              <a:t>Explain that it binds BTK differently than the covalent BTKi they were previously taking, allowing it to have activity despite the presence of a known resistance mutation</a:t>
            </a:r>
          </a:p>
          <a:p>
            <a:r>
              <a:rPr lang="en-US" dirty="0"/>
              <a:t>Approved for adults who have been on two prior lines of CLL therapy, including BTKi and BCL-2 inhibitor</a:t>
            </a:r>
          </a:p>
          <a:p>
            <a:r>
              <a:rPr lang="en-US" dirty="0"/>
              <a:t>Overall similar side effect profile as BTKi they were previously taking but remind them of the most common adverse effects</a:t>
            </a:r>
          </a:p>
          <a:p>
            <a:r>
              <a:rPr lang="en-US" dirty="0"/>
              <a:t>Once daily dosing</a:t>
            </a:r>
          </a:p>
        </p:txBody>
      </p:sp>
      <p:sp>
        <p:nvSpPr>
          <p:cNvPr id="6" name="TextBox 5">
            <a:extLst>
              <a:ext uri="{FF2B5EF4-FFF2-40B4-BE49-F238E27FC236}">
                <a16:creationId xmlns:a16="http://schemas.microsoft.com/office/drawing/2014/main" id="{11BF7F2F-2FB2-500A-83A0-831D6D21A3EA}"/>
              </a:ext>
            </a:extLst>
          </p:cNvPr>
          <p:cNvSpPr txBox="1"/>
          <p:nvPr/>
        </p:nvSpPr>
        <p:spPr>
          <a:xfrm>
            <a:off x="526472" y="630820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Pirtobrutinib package insert, 6/2024</a:t>
            </a:r>
          </a:p>
        </p:txBody>
      </p:sp>
    </p:spTree>
    <p:extLst>
      <p:ext uri="{BB962C8B-B14F-4D97-AF65-F5344CB8AC3E}">
        <p14:creationId xmlns:p14="http://schemas.microsoft.com/office/powerpoint/2010/main" val="673349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7271-D1D5-8282-7D9A-9A65915B1378}"/>
              </a:ext>
            </a:extLst>
          </p:cNvPr>
          <p:cNvSpPr>
            <a:spLocks noGrp="1"/>
          </p:cNvSpPr>
          <p:nvPr>
            <p:ph type="title"/>
          </p:nvPr>
        </p:nvSpPr>
        <p:spPr/>
        <p:txBody>
          <a:bodyPr/>
          <a:lstStyle/>
          <a:p>
            <a:pPr algn="ctr"/>
            <a:r>
              <a:rPr lang="en-US" b="1" dirty="0"/>
              <a:t>Patient Education: Pirtobrutinib</a:t>
            </a:r>
          </a:p>
        </p:txBody>
      </p:sp>
      <p:graphicFrame>
        <p:nvGraphicFramePr>
          <p:cNvPr id="4" name="Diagram 3">
            <a:extLst>
              <a:ext uri="{FF2B5EF4-FFF2-40B4-BE49-F238E27FC236}">
                <a16:creationId xmlns:a16="http://schemas.microsoft.com/office/drawing/2014/main" id="{20AF62CA-BCDA-B2C8-D007-A2E21ED1FDA3}"/>
              </a:ext>
            </a:extLst>
          </p:cNvPr>
          <p:cNvGraphicFramePr/>
          <p:nvPr/>
        </p:nvGraphicFramePr>
        <p:xfrm>
          <a:off x="1385456" y="1565564"/>
          <a:ext cx="8728362" cy="4927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6332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9486-6C5C-8868-B6AF-04DCA048C2D9}"/>
              </a:ext>
            </a:extLst>
          </p:cNvPr>
          <p:cNvSpPr>
            <a:spLocks noGrp="1"/>
          </p:cNvSpPr>
          <p:nvPr>
            <p:ph type="title"/>
          </p:nvPr>
        </p:nvSpPr>
        <p:spPr/>
        <p:txBody>
          <a:bodyPr/>
          <a:lstStyle/>
          <a:p>
            <a:r>
              <a:rPr lang="en-US" b="1" dirty="0"/>
              <a:t>Pirtobrutinib: Side Effects </a:t>
            </a:r>
          </a:p>
        </p:txBody>
      </p:sp>
      <p:sp>
        <p:nvSpPr>
          <p:cNvPr id="3" name="Content Placeholder 2">
            <a:extLst>
              <a:ext uri="{FF2B5EF4-FFF2-40B4-BE49-F238E27FC236}">
                <a16:creationId xmlns:a16="http://schemas.microsoft.com/office/drawing/2014/main" id="{691A376D-919A-BD73-595C-842562B8D588}"/>
              </a:ext>
            </a:extLst>
          </p:cNvPr>
          <p:cNvSpPr>
            <a:spLocks noGrp="1"/>
          </p:cNvSpPr>
          <p:nvPr>
            <p:ph sz="half" idx="1"/>
          </p:nvPr>
        </p:nvSpPr>
        <p:spPr/>
        <p:txBody>
          <a:bodyPr>
            <a:normAutofit/>
          </a:bodyPr>
          <a:lstStyle/>
          <a:p>
            <a:r>
              <a:rPr lang="en-US" b="1" dirty="0"/>
              <a:t>Bleeding</a:t>
            </a:r>
          </a:p>
          <a:p>
            <a:pPr lvl="1"/>
            <a:r>
              <a:rPr lang="en-US" dirty="0"/>
              <a:t>Monitor patient for signs of bleeding, especially if on concurrent anticoagulation</a:t>
            </a:r>
          </a:p>
          <a:p>
            <a:pPr lvl="1"/>
            <a:r>
              <a:rPr lang="en-US" dirty="0"/>
              <a:t>Instruct patient to inform provider about any upcoming procedures</a:t>
            </a:r>
          </a:p>
          <a:p>
            <a:pPr lvl="1"/>
            <a:r>
              <a:rPr lang="en-US" dirty="0"/>
              <a:t>Consider hold of 3 to 7 days depending upon type of surgery and bleeding risk</a:t>
            </a:r>
          </a:p>
          <a:p>
            <a:pPr marL="457200" lvl="1" indent="0">
              <a:buNone/>
            </a:pPr>
            <a:endParaRPr lang="en-US" dirty="0"/>
          </a:p>
        </p:txBody>
      </p:sp>
      <p:sp>
        <p:nvSpPr>
          <p:cNvPr id="4" name="Content Placeholder 3">
            <a:extLst>
              <a:ext uri="{FF2B5EF4-FFF2-40B4-BE49-F238E27FC236}">
                <a16:creationId xmlns:a16="http://schemas.microsoft.com/office/drawing/2014/main" id="{D0687381-6836-7B60-F4D7-9996158FAF2B}"/>
              </a:ext>
            </a:extLst>
          </p:cNvPr>
          <p:cNvSpPr>
            <a:spLocks noGrp="1"/>
          </p:cNvSpPr>
          <p:nvPr>
            <p:ph sz="half" idx="2"/>
          </p:nvPr>
        </p:nvSpPr>
        <p:spPr/>
        <p:txBody>
          <a:bodyPr>
            <a:normAutofit/>
          </a:bodyPr>
          <a:lstStyle/>
          <a:p>
            <a:r>
              <a:rPr lang="en-US" b="1" dirty="0"/>
              <a:t>Atrial fibrillation</a:t>
            </a:r>
          </a:p>
          <a:p>
            <a:pPr lvl="1"/>
            <a:r>
              <a:rPr lang="en-US" dirty="0"/>
              <a:t>Monitor for and educate patient on signs and symptoms of arrhythmia</a:t>
            </a:r>
          </a:p>
          <a:p>
            <a:pPr lvl="1"/>
            <a:r>
              <a:rPr lang="en-US" dirty="0"/>
              <a:t>3.6% incidence (all grade)</a:t>
            </a:r>
          </a:p>
          <a:p>
            <a:pPr lvl="1"/>
            <a:r>
              <a:rPr lang="en-US" dirty="0"/>
              <a:t>New onset</a:t>
            </a:r>
          </a:p>
          <a:p>
            <a:pPr lvl="2"/>
            <a:r>
              <a:rPr lang="en-US" dirty="0"/>
              <a:t>Cardiology consult</a:t>
            </a:r>
          </a:p>
          <a:p>
            <a:pPr lvl="2"/>
            <a:r>
              <a:rPr lang="en-US" dirty="0"/>
              <a:t>Anticoagulation indicated?</a:t>
            </a:r>
          </a:p>
          <a:p>
            <a:pPr lvl="2"/>
            <a:r>
              <a:rPr lang="en-US" dirty="0"/>
              <a:t>Rate and/or rhythm control</a:t>
            </a:r>
          </a:p>
          <a:p>
            <a:pPr lvl="3"/>
            <a:r>
              <a:rPr lang="en-US" dirty="0"/>
              <a:t>Achieve prior to resuming treatment</a:t>
            </a:r>
          </a:p>
        </p:txBody>
      </p:sp>
      <p:sp>
        <p:nvSpPr>
          <p:cNvPr id="5" name="TextBox 4">
            <a:extLst>
              <a:ext uri="{FF2B5EF4-FFF2-40B4-BE49-F238E27FC236}">
                <a16:creationId xmlns:a16="http://schemas.microsoft.com/office/drawing/2014/main" id="{705616F8-5799-BD51-BC28-8DC04A69CF1D}"/>
              </a:ext>
            </a:extLst>
          </p:cNvPr>
          <p:cNvSpPr txBox="1"/>
          <p:nvPr/>
        </p:nvSpPr>
        <p:spPr>
          <a:xfrm>
            <a:off x="526472" y="6311899"/>
            <a:ext cx="53894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Pirtobrutinib package insert, 6/2024</a:t>
            </a:r>
          </a:p>
        </p:txBody>
      </p:sp>
    </p:spTree>
    <p:extLst>
      <p:ext uri="{BB962C8B-B14F-4D97-AF65-F5344CB8AC3E}">
        <p14:creationId xmlns:p14="http://schemas.microsoft.com/office/powerpoint/2010/main" val="24050488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8121-EFE9-889E-C2FA-46A9365767F3}"/>
              </a:ext>
            </a:extLst>
          </p:cNvPr>
          <p:cNvSpPr>
            <a:spLocks noGrp="1"/>
          </p:cNvSpPr>
          <p:nvPr>
            <p:ph type="title"/>
          </p:nvPr>
        </p:nvSpPr>
        <p:spPr/>
        <p:txBody>
          <a:bodyPr/>
          <a:lstStyle/>
          <a:p>
            <a:r>
              <a:rPr lang="en-US" b="1" dirty="0"/>
              <a:t>Pirtobrutinib: Side Effects </a:t>
            </a:r>
            <a:endParaRPr lang="en-US" dirty="0"/>
          </a:p>
        </p:txBody>
      </p:sp>
      <p:sp>
        <p:nvSpPr>
          <p:cNvPr id="3" name="Content Placeholder 2">
            <a:extLst>
              <a:ext uri="{FF2B5EF4-FFF2-40B4-BE49-F238E27FC236}">
                <a16:creationId xmlns:a16="http://schemas.microsoft.com/office/drawing/2014/main" id="{2386383A-3247-D85D-76B7-AE53686C52F8}"/>
              </a:ext>
            </a:extLst>
          </p:cNvPr>
          <p:cNvSpPr>
            <a:spLocks noGrp="1"/>
          </p:cNvSpPr>
          <p:nvPr>
            <p:ph sz="half" idx="1"/>
          </p:nvPr>
        </p:nvSpPr>
        <p:spPr/>
        <p:txBody>
          <a:bodyPr/>
          <a:lstStyle/>
          <a:p>
            <a:r>
              <a:rPr lang="en-US" b="1" dirty="0"/>
              <a:t>Infection</a:t>
            </a:r>
          </a:p>
          <a:p>
            <a:pPr lvl="1"/>
            <a:r>
              <a:rPr lang="en-US" dirty="0"/>
              <a:t>Encourage patients to report fever and other signs and symptoms of infection promptly </a:t>
            </a:r>
          </a:p>
          <a:p>
            <a:pPr lvl="1"/>
            <a:r>
              <a:rPr lang="en-US" dirty="0"/>
              <a:t>Consider prophylaxis in high-risk individuals</a:t>
            </a:r>
          </a:p>
          <a:p>
            <a:pPr lvl="1"/>
            <a:r>
              <a:rPr lang="en-US" dirty="0"/>
              <a:t>Vaccination</a:t>
            </a:r>
          </a:p>
          <a:p>
            <a:pPr marL="0" indent="0">
              <a:buNone/>
            </a:pPr>
            <a:endParaRPr lang="en-US" dirty="0"/>
          </a:p>
        </p:txBody>
      </p:sp>
      <p:sp>
        <p:nvSpPr>
          <p:cNvPr id="4" name="Content Placeholder 3">
            <a:extLst>
              <a:ext uri="{FF2B5EF4-FFF2-40B4-BE49-F238E27FC236}">
                <a16:creationId xmlns:a16="http://schemas.microsoft.com/office/drawing/2014/main" id="{53BC177D-AC01-E10F-4A2C-52FDFB4BF988}"/>
              </a:ext>
            </a:extLst>
          </p:cNvPr>
          <p:cNvSpPr>
            <a:spLocks noGrp="1"/>
          </p:cNvSpPr>
          <p:nvPr>
            <p:ph sz="half" idx="2"/>
          </p:nvPr>
        </p:nvSpPr>
        <p:spPr/>
        <p:txBody>
          <a:bodyPr/>
          <a:lstStyle/>
          <a:p>
            <a:r>
              <a:rPr lang="en-US" b="1" dirty="0"/>
              <a:t>Cytopenias</a:t>
            </a:r>
          </a:p>
          <a:p>
            <a:pPr lvl="1"/>
            <a:r>
              <a:rPr lang="en-US" dirty="0"/>
              <a:t>Hold therapy or dose reduce depending on severity  </a:t>
            </a:r>
          </a:p>
        </p:txBody>
      </p:sp>
      <p:sp>
        <p:nvSpPr>
          <p:cNvPr id="5" name="TextBox 4">
            <a:extLst>
              <a:ext uri="{FF2B5EF4-FFF2-40B4-BE49-F238E27FC236}">
                <a16:creationId xmlns:a16="http://schemas.microsoft.com/office/drawing/2014/main" id="{628E7F80-6849-9259-D87A-F29260F3EE6C}"/>
              </a:ext>
            </a:extLst>
          </p:cNvPr>
          <p:cNvSpPr txBox="1"/>
          <p:nvPr/>
        </p:nvSpPr>
        <p:spPr>
          <a:xfrm>
            <a:off x="526472" y="6311899"/>
            <a:ext cx="53894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Pirtobrutinib package insert, 6/2024</a:t>
            </a:r>
          </a:p>
        </p:txBody>
      </p:sp>
      <p:pic>
        <p:nvPicPr>
          <p:cNvPr id="7" name="Picture 6" descr="PPE mask">
            <a:extLst>
              <a:ext uri="{FF2B5EF4-FFF2-40B4-BE49-F238E27FC236}">
                <a16:creationId xmlns:a16="http://schemas.microsoft.com/office/drawing/2014/main" id="{8B2A7496-C21E-4DDA-5EF7-C616904C3617}"/>
              </a:ext>
            </a:extLst>
          </p:cNvPr>
          <p:cNvPicPr>
            <a:picLocks noChangeAspect="1"/>
          </p:cNvPicPr>
          <p:nvPr/>
        </p:nvPicPr>
        <p:blipFill>
          <a:blip r:embed="rId2"/>
          <a:stretch>
            <a:fillRect/>
          </a:stretch>
        </p:blipFill>
        <p:spPr>
          <a:xfrm>
            <a:off x="6284392" y="3258287"/>
            <a:ext cx="5069408" cy="3379605"/>
          </a:xfrm>
          <a:prstGeom prst="rect">
            <a:avLst/>
          </a:prstGeom>
        </p:spPr>
      </p:pic>
    </p:spTree>
    <p:extLst>
      <p:ext uri="{BB962C8B-B14F-4D97-AF65-F5344CB8AC3E}">
        <p14:creationId xmlns:p14="http://schemas.microsoft.com/office/powerpoint/2010/main" val="4620674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5FA3-A2B0-5033-66E8-BF4FFB76F141}"/>
              </a:ext>
            </a:extLst>
          </p:cNvPr>
          <p:cNvSpPr>
            <a:spLocks noGrp="1"/>
          </p:cNvSpPr>
          <p:nvPr>
            <p:ph type="title"/>
          </p:nvPr>
        </p:nvSpPr>
        <p:spPr/>
        <p:txBody>
          <a:bodyPr/>
          <a:lstStyle/>
          <a:p>
            <a:r>
              <a:rPr lang="en-US" b="1" dirty="0"/>
              <a:t>Pirtobrutinib: Side Effects </a:t>
            </a:r>
            <a:endParaRPr lang="en-US" dirty="0"/>
          </a:p>
        </p:txBody>
      </p:sp>
      <p:sp>
        <p:nvSpPr>
          <p:cNvPr id="3" name="Content Placeholder 2">
            <a:extLst>
              <a:ext uri="{FF2B5EF4-FFF2-40B4-BE49-F238E27FC236}">
                <a16:creationId xmlns:a16="http://schemas.microsoft.com/office/drawing/2014/main" id="{93908738-30EC-018C-9CCC-D33161258ED3}"/>
              </a:ext>
            </a:extLst>
          </p:cNvPr>
          <p:cNvSpPr>
            <a:spLocks noGrp="1"/>
          </p:cNvSpPr>
          <p:nvPr>
            <p:ph sz="half" idx="1"/>
          </p:nvPr>
        </p:nvSpPr>
        <p:spPr/>
        <p:txBody>
          <a:bodyPr/>
          <a:lstStyle/>
          <a:p>
            <a:r>
              <a:rPr lang="en-US" b="1" dirty="0"/>
              <a:t>Diarrhea </a:t>
            </a:r>
          </a:p>
          <a:p>
            <a:pPr lvl="1"/>
            <a:r>
              <a:rPr lang="en-US" dirty="0"/>
              <a:t>Usually self limited and manageable </a:t>
            </a:r>
          </a:p>
          <a:p>
            <a:pPr lvl="1"/>
            <a:r>
              <a:rPr lang="en-US" dirty="0"/>
              <a:t>Loperamide PRN </a:t>
            </a:r>
          </a:p>
        </p:txBody>
      </p:sp>
      <p:sp>
        <p:nvSpPr>
          <p:cNvPr id="4" name="Content Placeholder 3">
            <a:extLst>
              <a:ext uri="{FF2B5EF4-FFF2-40B4-BE49-F238E27FC236}">
                <a16:creationId xmlns:a16="http://schemas.microsoft.com/office/drawing/2014/main" id="{4D20156F-0DE8-1A0F-D562-019FD0B9C561}"/>
              </a:ext>
            </a:extLst>
          </p:cNvPr>
          <p:cNvSpPr>
            <a:spLocks noGrp="1"/>
          </p:cNvSpPr>
          <p:nvPr>
            <p:ph sz="half" idx="2"/>
          </p:nvPr>
        </p:nvSpPr>
        <p:spPr/>
        <p:txBody>
          <a:bodyPr/>
          <a:lstStyle/>
          <a:p>
            <a:r>
              <a:rPr lang="en-US" b="1" dirty="0"/>
              <a:t>Musculoskeletal Pain</a:t>
            </a:r>
          </a:p>
          <a:p>
            <a:pPr lvl="1"/>
            <a:r>
              <a:rPr lang="en-US" dirty="0"/>
              <a:t>Acetaminophen</a:t>
            </a:r>
          </a:p>
          <a:p>
            <a:pPr lvl="1"/>
            <a:r>
              <a:rPr lang="en-US" dirty="0"/>
              <a:t>Avoid NSAIDs when possible due to heightened bleeding risk</a:t>
            </a:r>
          </a:p>
        </p:txBody>
      </p:sp>
    </p:spTree>
    <p:extLst>
      <p:ext uri="{BB962C8B-B14F-4D97-AF65-F5344CB8AC3E}">
        <p14:creationId xmlns:p14="http://schemas.microsoft.com/office/powerpoint/2010/main" val="24801744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987422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E905-ED8C-1982-8E39-97566DDA166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910C8B-A63E-9E53-54E5-A878E17DDA1C}"/>
              </a:ext>
            </a:extLst>
          </p:cNvPr>
          <p:cNvSpPr/>
          <p:nvPr/>
        </p:nvSpPr>
        <p:spPr bwMode="auto">
          <a:xfrm>
            <a:off x="758948" y="4941168"/>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1299213-C7C9-1AB1-482D-BC2677E9E79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A68EA37-F357-8035-34A8-5346970EE2E6}"/>
              </a:ext>
            </a:extLst>
          </p:cNvPr>
          <p:cNvSpPr>
            <a:spLocks noGrp="1"/>
          </p:cNvSpPr>
          <p:nvPr>
            <p:ph idx="1"/>
          </p:nvPr>
        </p:nvSpPr>
        <p:spPr>
          <a:xfrm>
            <a:off x="912286" y="1294283"/>
            <a:ext cx="1000825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Key Factors in the Management Patients with Chronic Lymphocytic Leukemia (CLL)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Covalent Bruton Tyrosine Kinase (BTK) Inhibitors for Newly Diagnosed CLL  </a:t>
            </a:r>
          </a:p>
          <a:p>
            <a:pPr marL="0" indent="0">
              <a:spcBef>
                <a:spcPts val="1800"/>
              </a:spcBef>
              <a:spcAft>
                <a:spcPts val="0"/>
              </a:spcAft>
              <a:buNone/>
            </a:pPr>
            <a:r>
              <a:rPr lang="en-US" sz="2500" dirty="0">
                <a:solidFill>
                  <a:srgbClr val="0432FF"/>
                </a:solidFill>
              </a:rPr>
              <a:t>Module 2: </a:t>
            </a:r>
            <a:r>
              <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Role of Time-Limited Up-Front Treatment, Including Therapy Combining BTK Inhibitors and Venetoclax, for Newly Diagnosed CLL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Pirtobrutinib</a:t>
            </a:r>
            <a:r>
              <a:rPr lang="en-US" sz="2500" dirty="0">
                <a:solidFill>
                  <a:schemeClr val="tx1"/>
                </a:solidFill>
              </a:rPr>
              <a:t> for Relapsed/Refractory (R/R) CLL </a:t>
            </a:r>
          </a:p>
          <a:p>
            <a:pPr marL="0" indent="0">
              <a:spcBef>
                <a:spcPts val="1800"/>
              </a:spcBef>
              <a:spcAft>
                <a:spcPts val="0"/>
              </a:spcAft>
              <a:buNone/>
            </a:pPr>
            <a:r>
              <a:rPr lang="en-US" sz="2500" dirty="0">
                <a:solidFill>
                  <a:schemeClr val="bg1"/>
                </a:solidFill>
              </a:rPr>
              <a:t>Module 4: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CAR (Chimeric Antigen Receptor) T-Cell Therapy for R/R CLL </a:t>
            </a:r>
            <a:endParaRPr lang="en-US" sz="2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39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780E3-4AFF-A076-5C1B-010B35AEFCE2}"/>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4B8E9BE-0B74-87BB-C032-6801DF2EED4D}"/>
              </a:ext>
            </a:extLst>
          </p:cNvPr>
          <p:cNvSpPr>
            <a:spLocks noGrp="1"/>
          </p:cNvSpPr>
          <p:nvPr>
            <p:ph idx="1"/>
          </p:nvPr>
        </p:nvSpPr>
        <p:spPr>
          <a:xfrm>
            <a:off x="528634" y="1928961"/>
            <a:ext cx="11183989" cy="4524375"/>
          </a:xfrm>
        </p:spPr>
        <p:txBody>
          <a:bodyPr/>
          <a:lstStyle/>
          <a:p>
            <a:pPr marL="98425" indent="0">
              <a:buNone/>
            </a:pPr>
            <a:endPar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CLL has experienced disease progression on a covalent BTK inhibitor, venetoclax and pirtobrutinib and has recently been referred for CAR T-cell therapy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9A3B7D7-8F30-A0B1-2B6E-FDE3076D42F0}"/>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068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78BECE3-6541-9927-E3DC-4489C025A30B}"/>
              </a:ext>
            </a:extLst>
          </p:cNvPr>
          <p:cNvSpPr>
            <a:spLocks noGrp="1"/>
          </p:cNvSpPr>
          <p:nvPr>
            <p:ph type="ctrTitle"/>
          </p:nvPr>
        </p:nvSpPr>
        <p:spPr>
          <a:xfrm>
            <a:off x="1524000" y="2776538"/>
            <a:ext cx="9144000" cy="1381188"/>
          </a:xfrm>
        </p:spPr>
        <p:txBody>
          <a:bodyPr anchor="ctr">
            <a:normAutofit/>
          </a:bodyPr>
          <a:lstStyle/>
          <a:p>
            <a:r>
              <a:rPr lang="en-US" sz="4800" dirty="0">
                <a:solidFill>
                  <a:schemeClr val="bg2"/>
                </a:solidFill>
              </a:rPr>
              <a:t>CLL: Other Treatment Options</a:t>
            </a:r>
          </a:p>
        </p:txBody>
      </p:sp>
      <p:sp>
        <p:nvSpPr>
          <p:cNvPr id="3" name="Subtitle 2">
            <a:extLst>
              <a:ext uri="{FF2B5EF4-FFF2-40B4-BE49-F238E27FC236}">
                <a16:creationId xmlns:a16="http://schemas.microsoft.com/office/drawing/2014/main" id="{CFE7A41D-BD3E-F48D-DB96-E8467F3B5F32}"/>
              </a:ext>
            </a:extLst>
          </p:cNvPr>
          <p:cNvSpPr>
            <a:spLocks noGrp="1"/>
          </p:cNvSpPr>
          <p:nvPr>
            <p:ph type="subTitle" idx="1"/>
          </p:nvPr>
        </p:nvSpPr>
        <p:spPr>
          <a:xfrm>
            <a:off x="1524000" y="4495800"/>
            <a:ext cx="9144000" cy="762000"/>
          </a:xfrm>
        </p:spPr>
        <p:txBody>
          <a:bodyPr>
            <a:noAutofit/>
          </a:bodyPr>
          <a:lstStyle/>
          <a:p>
            <a:r>
              <a:rPr lang="en-US" sz="2000" dirty="0"/>
              <a:t>Jeff Sharman M.D.</a:t>
            </a:r>
          </a:p>
          <a:p>
            <a:r>
              <a:rPr lang="en-US" sz="2000" dirty="0"/>
              <a:t>Medical Director of Hematology Research</a:t>
            </a:r>
          </a:p>
          <a:p>
            <a:r>
              <a:rPr lang="en-US" sz="2000" dirty="0"/>
              <a:t>Willamette Valley Cancer Institute &amp; Sarah Cannon</a:t>
            </a:r>
          </a:p>
        </p:txBody>
      </p:sp>
    </p:spTree>
    <p:extLst>
      <p:ext uri="{BB962C8B-B14F-4D97-AF65-F5344CB8AC3E}">
        <p14:creationId xmlns:p14="http://schemas.microsoft.com/office/powerpoint/2010/main" val="4158720898"/>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AF7FD6E-23B7-1CEF-EAD2-61F76F979A82}"/>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CLL – Therapies in heavily pre-treated</a:t>
            </a:r>
          </a:p>
        </p:txBody>
      </p:sp>
      <p:graphicFrame>
        <p:nvGraphicFramePr>
          <p:cNvPr id="18" name="Content Placeholder 2">
            <a:extLst>
              <a:ext uri="{FF2B5EF4-FFF2-40B4-BE49-F238E27FC236}">
                <a16:creationId xmlns:a16="http://schemas.microsoft.com/office/drawing/2014/main" id="{FD9500CF-4BCD-2A89-CE3A-B11E17667F3A}"/>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78524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CBC5D36-F54E-205C-56E1-F8F3924615DC}"/>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Richter’s Syndrome: What is it?</a:t>
            </a:r>
          </a:p>
        </p:txBody>
      </p:sp>
      <p:pic>
        <p:nvPicPr>
          <p:cNvPr id="2052" name="Picture 4">
            <a:extLst>
              <a:ext uri="{FF2B5EF4-FFF2-40B4-BE49-F238E27FC236}">
                <a16:creationId xmlns:a16="http://schemas.microsoft.com/office/drawing/2014/main" id="{CE279547-C544-EA64-3329-170BA24978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81382" y="2086858"/>
            <a:ext cx="7229235" cy="40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14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294283"/>
            <a:ext cx="1000825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Key Factors in the Management Patients with Chronic Lymphocytic Leukemia (CLL) </a:t>
            </a:r>
          </a:p>
          <a:p>
            <a:pPr marL="0" indent="0">
              <a:spcBef>
                <a:spcPts val="1800"/>
              </a:spcBef>
              <a:spcAft>
                <a:spcPts val="0"/>
              </a:spcAft>
              <a:buNone/>
            </a:pPr>
            <a:r>
              <a:rPr lang="en-US" sz="2500" dirty="0">
                <a:solidFill>
                  <a:srgbClr val="0432FF"/>
                </a:solidFill>
              </a:rPr>
              <a:t>Module 1: </a:t>
            </a:r>
            <a:r>
              <a:rPr lang="en-US" sz="2500" dirty="0">
                <a:solidFill>
                  <a:schemeClr val="tx1"/>
                </a:solidFill>
              </a:rPr>
              <a:t>Role of Covalent Bruton Tyrosine Kinase (BTK) Inhibitors for Newly Diagnosed CLL </a:t>
            </a:r>
            <a:r>
              <a:rPr lang="en-US" sz="2500" dirty="0">
                <a:solidFill>
                  <a:schemeClr val="bg1"/>
                </a:solidFill>
              </a:rPr>
              <a:t>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Role of Time-Limited Up-Front Treatment, Including Therapy Combining BTK Inhibitors and Venetoclax, for Newly Diagnosed CLL </a:t>
            </a:r>
          </a:p>
          <a:p>
            <a:pPr marL="0" indent="0">
              <a:spcBef>
                <a:spcPts val="1800"/>
              </a:spcBef>
              <a:spcAft>
                <a:spcPts val="0"/>
              </a:spcAft>
              <a:buNone/>
            </a:pPr>
            <a:r>
              <a:rPr lang="en-US" sz="2500" dirty="0">
                <a:solidFill>
                  <a:srgbClr val="0432FF"/>
                </a:solidFill>
              </a:rPr>
              <a:t>Module 3: </a:t>
            </a:r>
            <a:r>
              <a:rPr lang="en-US" sz="2500" dirty="0">
                <a:solidFill>
                  <a:schemeClr val="tx1"/>
                </a:solidFill>
              </a:rPr>
              <a:t>Role of </a:t>
            </a:r>
            <a:r>
              <a:rPr lang="en-US" sz="2500" dirty="0" err="1">
                <a:solidFill>
                  <a:schemeClr val="tx1"/>
                </a:solidFill>
              </a:rPr>
              <a:t>Pirtobrutinib</a:t>
            </a:r>
            <a:r>
              <a:rPr lang="en-US" sz="2500" dirty="0">
                <a:solidFill>
                  <a:schemeClr val="tx1"/>
                </a:solidFill>
              </a:rPr>
              <a:t> for Relapsed/Refractory (R/R) CLL </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 (Chimeric Antigen Receptor) T-Cell Therapy for R/R CLL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988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C151189-9F7D-0056-520D-14B53785AAE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Richter’s Syndrome</a:t>
            </a:r>
          </a:p>
        </p:txBody>
      </p:sp>
      <p:sp>
        <p:nvSpPr>
          <p:cNvPr id="3" name="Content Placeholder 2">
            <a:extLst>
              <a:ext uri="{FF2B5EF4-FFF2-40B4-BE49-F238E27FC236}">
                <a16:creationId xmlns:a16="http://schemas.microsoft.com/office/drawing/2014/main" id="{C2376216-1DB4-F1F5-A4D8-274CD4AD3403}"/>
              </a:ext>
            </a:extLst>
          </p:cNvPr>
          <p:cNvSpPr>
            <a:spLocks noGrp="1"/>
          </p:cNvSpPr>
          <p:nvPr>
            <p:ph idx="1"/>
          </p:nvPr>
        </p:nvSpPr>
        <p:spPr>
          <a:xfrm>
            <a:off x="1371599" y="2175322"/>
            <a:ext cx="9724031" cy="3683358"/>
          </a:xfrm>
        </p:spPr>
        <p:txBody>
          <a:bodyPr anchor="ctr">
            <a:normAutofit/>
          </a:bodyPr>
          <a:lstStyle/>
          <a:p>
            <a:r>
              <a:rPr lang="en-US" sz="2400" dirty="0"/>
              <a:t>R-CHOP</a:t>
            </a:r>
          </a:p>
          <a:p>
            <a:r>
              <a:rPr lang="en-US" sz="2400" dirty="0"/>
              <a:t>DA-R-EPOCH</a:t>
            </a:r>
          </a:p>
          <a:p>
            <a:r>
              <a:rPr lang="en-US" sz="2400" dirty="0"/>
              <a:t>Transplant</a:t>
            </a:r>
          </a:p>
          <a:p>
            <a:r>
              <a:rPr lang="en-US" sz="2400" dirty="0"/>
              <a:t>CAR-T</a:t>
            </a:r>
          </a:p>
        </p:txBody>
      </p:sp>
      <p:pic>
        <p:nvPicPr>
          <p:cNvPr id="3076" name="Picture 4" descr="Clinical Outcomes and Prognostic Factors in Patients With Richter's Syndrome  Treated With Chemotherapy or Chemoimmunotherapy With or Without Stem-Cell  Transplantation | Journal of Clinical Oncology">
            <a:extLst>
              <a:ext uri="{FF2B5EF4-FFF2-40B4-BE49-F238E27FC236}">
                <a16:creationId xmlns:a16="http://schemas.microsoft.com/office/drawing/2014/main" id="{18799382-88A9-FB25-E94A-D0139377376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46664" y="3162300"/>
            <a:ext cx="4728328" cy="34869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283168-84B3-1333-F0E0-9AE3D2D3A5E6}"/>
              </a:ext>
            </a:extLst>
          </p:cNvPr>
          <p:cNvPicPr>
            <a:picLocks noChangeAspect="1"/>
          </p:cNvPicPr>
          <p:nvPr/>
        </p:nvPicPr>
        <p:blipFill>
          <a:blip r:embed="rId4"/>
          <a:stretch>
            <a:fillRect/>
          </a:stretch>
        </p:blipFill>
        <p:spPr>
          <a:xfrm>
            <a:off x="4379234" y="1906097"/>
            <a:ext cx="6196538" cy="1143735"/>
          </a:xfrm>
          <a:prstGeom prst="rect">
            <a:avLst/>
          </a:prstGeom>
        </p:spPr>
      </p:pic>
    </p:spTree>
    <p:extLst>
      <p:ext uri="{BB962C8B-B14F-4D97-AF65-F5344CB8AC3E}">
        <p14:creationId xmlns:p14="http://schemas.microsoft.com/office/powerpoint/2010/main" val="32753779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3D8966E-62E6-5FCA-EE72-464BAEC168A9}"/>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CAR-T: What is it?</a:t>
            </a:r>
          </a:p>
        </p:txBody>
      </p:sp>
      <p:pic>
        <p:nvPicPr>
          <p:cNvPr id="1026" name="Picture 2">
            <a:extLst>
              <a:ext uri="{FF2B5EF4-FFF2-40B4-BE49-F238E27FC236}">
                <a16:creationId xmlns:a16="http://schemas.microsoft.com/office/drawing/2014/main" id="{FAAB1F05-A0A2-9C87-D3D0-396D9BB3D6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5379" y="1981395"/>
            <a:ext cx="10801241" cy="39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4833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FC61872-F105-24AE-40E8-7CC59294198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CAR-T: How do we do it?</a:t>
            </a:r>
          </a:p>
        </p:txBody>
      </p:sp>
      <p:pic>
        <p:nvPicPr>
          <p:cNvPr id="5" name="Picture 4">
            <a:extLst>
              <a:ext uri="{FF2B5EF4-FFF2-40B4-BE49-F238E27FC236}">
                <a16:creationId xmlns:a16="http://schemas.microsoft.com/office/drawing/2014/main" id="{F026C564-1DDA-695F-3F4D-903D405CF6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84117" y="1747602"/>
            <a:ext cx="8983883" cy="4616173"/>
          </a:xfrm>
          <a:prstGeom prst="rect">
            <a:avLst/>
          </a:prstGeom>
        </p:spPr>
      </p:pic>
    </p:spTree>
    <p:extLst>
      <p:ext uri="{BB962C8B-B14F-4D97-AF65-F5344CB8AC3E}">
        <p14:creationId xmlns:p14="http://schemas.microsoft.com/office/powerpoint/2010/main" val="40641057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56AB2D-1841-BF01-BA69-E0367D50ED7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CAR-T in CLL</a:t>
            </a:r>
          </a:p>
        </p:txBody>
      </p:sp>
      <p:sp>
        <p:nvSpPr>
          <p:cNvPr id="3" name="TextBox 2">
            <a:extLst>
              <a:ext uri="{FF2B5EF4-FFF2-40B4-BE49-F238E27FC236}">
                <a16:creationId xmlns:a16="http://schemas.microsoft.com/office/drawing/2014/main" id="{75C84620-A304-BEFE-396B-711AAD1A8701}"/>
              </a:ext>
            </a:extLst>
          </p:cNvPr>
          <p:cNvSpPr txBox="1"/>
          <p:nvPr/>
        </p:nvSpPr>
        <p:spPr>
          <a:xfrm>
            <a:off x="1613864" y="1965558"/>
            <a:ext cx="941142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FDA Approves Liso-Cel for Relapsed/Refractory CLL/SLL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March 14,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FDA has granted accelerated approval of lisocabtagene maraleucel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liso</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-cel),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This indication is approved under accelerated approval based on response rate and duration of response. Continued approval for this indication may be contingent upon verification and description of clinical benefit in confirmatory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https://</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news.bms.com</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/news/details/2024/U.S.-FDA-Approves-Bristol-Myers-Squibbs-</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Breyanzi</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--as-the-First-and-Only-CAR-T-Cell-Therapy-for-Adults-with-Relapsed-or-Refractory-Chronic-Lymphocytic-Leukemia-CLL-or-Small-Lymphocytic-Lymphoma-SLL/</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default.aspx</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65767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EEEB501-74F1-5A1F-1771-61B5B004026D}"/>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CAR-T in CLL: How well it works</a:t>
            </a:r>
          </a:p>
        </p:txBody>
      </p:sp>
      <p:pic>
        <p:nvPicPr>
          <p:cNvPr id="5" name="Picture 4">
            <a:extLst>
              <a:ext uri="{FF2B5EF4-FFF2-40B4-BE49-F238E27FC236}">
                <a16:creationId xmlns:a16="http://schemas.microsoft.com/office/drawing/2014/main" id="{7CB4D2B5-3A0E-5C5A-B8C0-C21128397B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15130" y="1809864"/>
            <a:ext cx="5361740" cy="4609789"/>
          </a:xfrm>
          <a:prstGeom prst="rect">
            <a:avLst/>
          </a:prstGeom>
        </p:spPr>
      </p:pic>
    </p:spTree>
    <p:extLst>
      <p:ext uri="{BB962C8B-B14F-4D97-AF65-F5344CB8AC3E}">
        <p14:creationId xmlns:p14="http://schemas.microsoft.com/office/powerpoint/2010/main" val="13661572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1265428-B838-62E3-76AC-3A34ED0BE4F4}"/>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CRS</a:t>
            </a:r>
          </a:p>
        </p:txBody>
      </p:sp>
      <p:pic>
        <p:nvPicPr>
          <p:cNvPr id="4098" name="Picture 2">
            <a:extLst>
              <a:ext uri="{FF2B5EF4-FFF2-40B4-BE49-F238E27FC236}">
                <a16:creationId xmlns:a16="http://schemas.microsoft.com/office/drawing/2014/main" id="{C79C4C20-9EF1-80D0-3EB4-75D795DC4B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66738" y="1795364"/>
            <a:ext cx="8858519" cy="45960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5CBFFE-CA1D-35FB-2725-8A2AF994C4F2}"/>
              </a:ext>
            </a:extLst>
          </p:cNvPr>
          <p:cNvSpPr txBox="1"/>
          <p:nvPr/>
        </p:nvSpPr>
        <p:spPr>
          <a:xfrm>
            <a:off x="3274331" y="3049211"/>
            <a:ext cx="3357129" cy="923330"/>
          </a:xfrm>
          <a:prstGeom prst="rect">
            <a:avLst/>
          </a:prstGeom>
          <a:solidFill>
            <a:srgbClr val="B9F989"/>
          </a:solidFill>
        </p:spPr>
        <p:txBody>
          <a:bodyPr wrap="square" rtlCol="0">
            <a:spAutoFit/>
          </a:bodyPr>
          <a:lstStyle/>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&gt;</a:t>
            </a:r>
            <a:r>
              <a:rPr lang="en-US" sz="1500" b="0" dirty="0">
                <a:solidFill>
                  <a:prstClr val="black"/>
                </a:solidFill>
                <a:latin typeface="Calibri" panose="020F0502020204030204" pitchFamily="34" charset="0"/>
                <a:ea typeface="+mn-ea"/>
                <a:cs typeface="Calibri" panose="020F0502020204030204" pitchFamily="34" charset="0"/>
              </a:rPr>
              <a:t>38˚C</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hypotension not requiring vasopressors</a:t>
            </a:r>
          </a:p>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hypoxia requiring low- flow nasal cannula or blow-by</a:t>
            </a:r>
          </a:p>
        </p:txBody>
      </p:sp>
      <p:sp>
        <p:nvSpPr>
          <p:cNvPr id="5" name="TextBox 4">
            <a:extLst>
              <a:ext uri="{FF2B5EF4-FFF2-40B4-BE49-F238E27FC236}">
                <a16:creationId xmlns:a16="http://schemas.microsoft.com/office/drawing/2014/main" id="{CA5BDBF0-4475-1FD8-6B7F-9D3938C495A8}"/>
              </a:ext>
            </a:extLst>
          </p:cNvPr>
          <p:cNvSpPr txBox="1"/>
          <p:nvPr/>
        </p:nvSpPr>
        <p:spPr>
          <a:xfrm>
            <a:off x="3274331" y="4170473"/>
            <a:ext cx="3357129" cy="867930"/>
          </a:xfrm>
          <a:prstGeom prst="rect">
            <a:avLst/>
          </a:prstGeom>
          <a:solidFill>
            <a:srgbClr val="F8B35E"/>
          </a:solidFill>
        </p:spPr>
        <p:txBody>
          <a:bodyPr wrap="square" rtlCol="0">
            <a:spAutoFit/>
          </a:bodyPr>
          <a:lstStyle/>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temperature &gt;</a:t>
            </a:r>
            <a:r>
              <a:rPr lang="en-US" sz="1400" b="0">
                <a:solidFill>
                  <a:prstClr val="black"/>
                </a:solidFill>
                <a:latin typeface="Calibri" panose="020F0502020204030204" pitchFamily="34" charset="0"/>
                <a:ea typeface="+mn-ea"/>
                <a:cs typeface="Calibri" panose="020F0502020204030204" pitchFamily="34" charset="0"/>
              </a:rPr>
              <a:t>38</a:t>
            </a:r>
            <a:r>
              <a:rPr lang="en-US" sz="1400" b="0" dirty="0">
                <a:solidFill>
                  <a:prstClr val="black"/>
                </a:solidFill>
                <a:latin typeface="Calibri" panose="020F0502020204030204" pitchFamily="34" charset="0"/>
                <a:ea typeface="+mn-ea"/>
                <a:cs typeface="Calibri" panose="020F0502020204030204" pitchFamily="34" charset="0"/>
              </a:rPr>
              <a:t>˚C</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hypotension requiring one vasopressor with or without vasopressin</a:t>
            </a:r>
          </a:p>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hypoxia requiring high- flow or facemask</a:t>
            </a:r>
          </a:p>
        </p:txBody>
      </p:sp>
    </p:spTree>
    <p:extLst>
      <p:ext uri="{BB962C8B-B14F-4D97-AF65-F5344CB8AC3E}">
        <p14:creationId xmlns:p14="http://schemas.microsoft.com/office/powerpoint/2010/main" val="2891768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29" name="Rectangle 512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31" name="Rectangle 513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33" name="Rectangle 513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784E82F-B1CB-ED42-E9A6-8D40EE0E733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ICANS</a:t>
            </a:r>
          </a:p>
        </p:txBody>
      </p:sp>
      <p:pic>
        <p:nvPicPr>
          <p:cNvPr id="5" name="Picture 4">
            <a:extLst>
              <a:ext uri="{FF2B5EF4-FFF2-40B4-BE49-F238E27FC236}">
                <a16:creationId xmlns:a16="http://schemas.microsoft.com/office/drawing/2014/main" id="{07F77855-9226-D078-8C74-0A097A32ED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898"/>
          <a:stretch/>
        </p:blipFill>
        <p:spPr>
          <a:xfrm>
            <a:off x="2169312" y="1655276"/>
            <a:ext cx="7853371" cy="4868072"/>
          </a:xfrm>
          <a:prstGeom prst="rect">
            <a:avLst/>
          </a:prstGeom>
        </p:spPr>
      </p:pic>
      <p:sp>
        <p:nvSpPr>
          <p:cNvPr id="3" name="TextBox 2">
            <a:extLst>
              <a:ext uri="{FF2B5EF4-FFF2-40B4-BE49-F238E27FC236}">
                <a16:creationId xmlns:a16="http://schemas.microsoft.com/office/drawing/2014/main" id="{E8737CC9-CCFF-EE94-3A0B-904F8A0037CA}"/>
              </a:ext>
            </a:extLst>
          </p:cNvPr>
          <p:cNvSpPr txBox="1"/>
          <p:nvPr/>
        </p:nvSpPr>
        <p:spPr>
          <a:xfrm>
            <a:off x="4472599" y="1822348"/>
            <a:ext cx="3656257"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ICANS grading and management approaches</a:t>
            </a:r>
          </a:p>
        </p:txBody>
      </p:sp>
      <p:sp>
        <p:nvSpPr>
          <p:cNvPr id="4" name="TextBox 3">
            <a:extLst>
              <a:ext uri="{FF2B5EF4-FFF2-40B4-BE49-F238E27FC236}">
                <a16:creationId xmlns:a16="http://schemas.microsoft.com/office/drawing/2014/main" id="{E91D4BF8-904C-A3F7-718F-8E8136A8DA43}"/>
              </a:ext>
            </a:extLst>
          </p:cNvPr>
          <p:cNvSpPr txBox="1"/>
          <p:nvPr/>
        </p:nvSpPr>
        <p:spPr>
          <a:xfrm>
            <a:off x="7013350" y="5473253"/>
            <a:ext cx="2825845" cy="923330"/>
          </a:xfrm>
          <a:prstGeom prst="rect">
            <a:avLst/>
          </a:prstGeom>
          <a:solidFill>
            <a:srgbClr val="FA437D"/>
          </a:solidFill>
        </p:spPr>
        <p:txBody>
          <a:bodyPr wrap="square" rtlCol="0">
            <a:spAutoFit/>
          </a:bodyPr>
          <a:lstStyle/>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supportive care as grade 3</a:t>
            </a:r>
          </a:p>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dose corticosteroids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specific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neurointensive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treatments (status epilepticus, brain edema)</a:t>
            </a:r>
          </a:p>
          <a:p>
            <a:pPr marL="91440" marR="0" lvl="0" indent="-9144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consider further individual treatment</a:t>
            </a:r>
          </a:p>
        </p:txBody>
      </p:sp>
    </p:spTree>
    <p:extLst>
      <p:ext uri="{BB962C8B-B14F-4D97-AF65-F5344CB8AC3E}">
        <p14:creationId xmlns:p14="http://schemas.microsoft.com/office/powerpoint/2010/main" val="2445078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51A06A6-C1F2-1E8B-DF2B-B95709FCFE1B}"/>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3400">
                <a:solidFill>
                  <a:srgbClr val="FFFFFF"/>
                </a:solidFill>
              </a:rPr>
              <a:t>CLL with Richters: treated with CAR-T</a:t>
            </a:r>
          </a:p>
        </p:txBody>
      </p:sp>
      <p:pic>
        <p:nvPicPr>
          <p:cNvPr id="8" name="Picture 7">
            <a:extLst>
              <a:ext uri="{FF2B5EF4-FFF2-40B4-BE49-F238E27FC236}">
                <a16:creationId xmlns:a16="http://schemas.microsoft.com/office/drawing/2014/main" id="{69559BE8-A5A3-B057-4CBC-DA5BF2ACF6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84536" y="1631436"/>
            <a:ext cx="3162300" cy="4921870"/>
          </a:xfrm>
          <a:prstGeom prst="rect">
            <a:avLst/>
          </a:prstGeom>
        </p:spPr>
      </p:pic>
      <p:pic>
        <p:nvPicPr>
          <p:cNvPr id="5" name="Picture 4">
            <a:extLst>
              <a:ext uri="{FF2B5EF4-FFF2-40B4-BE49-F238E27FC236}">
                <a16:creationId xmlns:a16="http://schemas.microsoft.com/office/drawing/2014/main" id="{1D52CB5E-5D63-2ABC-3360-DB7995654AA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45166" y="1631436"/>
            <a:ext cx="3162300" cy="4941095"/>
          </a:xfrm>
          <a:prstGeom prst="rect">
            <a:avLst/>
          </a:prstGeom>
        </p:spPr>
      </p:pic>
    </p:spTree>
    <p:extLst>
      <p:ext uri="{BB962C8B-B14F-4D97-AF65-F5344CB8AC3E}">
        <p14:creationId xmlns:p14="http://schemas.microsoft.com/office/powerpoint/2010/main" val="2819514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5721FB3-AFC6-4B36-61EB-6CC1D236805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CAR-T</a:t>
            </a:r>
          </a:p>
        </p:txBody>
      </p:sp>
      <p:graphicFrame>
        <p:nvGraphicFramePr>
          <p:cNvPr id="5" name="Content Placeholder 2">
            <a:extLst>
              <a:ext uri="{FF2B5EF4-FFF2-40B4-BE49-F238E27FC236}">
                <a16:creationId xmlns:a16="http://schemas.microsoft.com/office/drawing/2014/main" id="{9396CAF1-6F6F-688D-148A-407933CC22B5}"/>
              </a:ext>
            </a:extLst>
          </p:cNvPr>
          <p:cNvGraphicFramePr>
            <a:graphicFrameLocks noGrp="1"/>
          </p:cNvGraphicFramePr>
          <p:nvPr>
            <p:ph idx="1"/>
          </p:nvPr>
        </p:nvGraphicFramePr>
        <p:xfrm>
          <a:off x="632085" y="1811698"/>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33405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95979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SLIDESRC_TAGID" val="a7bc4c0e-0ad9-45af-b095-1456ffd2922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8B99D475-0EAA-4B72-9E7D-AAEA67714D4E}"/>
</file>

<file path=customXml/itemProps2.xml><?xml version="1.0" encoding="utf-8"?>
<ds:datastoreItem xmlns:ds="http://schemas.openxmlformats.org/officeDocument/2006/customXml" ds:itemID="{053B42B1-3DE9-4A83-A7A4-8E0DB23ADDA1}"/>
</file>

<file path=customXml/itemProps3.xml><?xml version="1.0" encoding="utf-8"?>
<ds:datastoreItem xmlns:ds="http://schemas.openxmlformats.org/officeDocument/2006/customXml" ds:itemID="{788C1AC2-DA71-48D6-963B-A9DC7D3ED395}"/>
</file>

<file path=docProps/app.xml><?xml version="1.0" encoding="utf-8"?>
<Properties xmlns="http://schemas.openxmlformats.org/officeDocument/2006/extended-properties" xmlns:vt="http://schemas.openxmlformats.org/officeDocument/2006/docPropsVTypes">
  <Template/>
  <TotalTime>84993</TotalTime>
  <Words>7255</Words>
  <Application>Microsoft Macintosh PowerPoint</Application>
  <PresentationFormat>Widescreen</PresentationFormat>
  <Paragraphs>1243</Paragraphs>
  <Slides>107</Slides>
  <Notes>18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107</vt:i4>
      </vt:variant>
    </vt:vector>
  </HeadingPairs>
  <TitlesOfParts>
    <vt:vector size="125" baseType="lpstr">
      <vt:lpstr>Aptos</vt:lpstr>
      <vt:lpstr>Aptos Display</vt:lpstr>
      <vt:lpstr>Arial</vt:lpstr>
      <vt:lpstr>Calibri</vt:lpstr>
      <vt:lpstr>Calibri Light</vt:lpstr>
      <vt:lpstr>Franklin Gothic Book</vt:lpstr>
      <vt:lpstr>Krub</vt:lpstr>
      <vt:lpstr>Krub (Body)</vt:lpstr>
      <vt:lpstr>Segoe UI</vt:lpstr>
      <vt:lpstr>Symbol</vt:lpstr>
      <vt:lpstr>Times New Roman</vt:lpstr>
      <vt:lpstr>Wingdings</vt:lpstr>
      <vt:lpstr>1_Default Design</vt:lpstr>
      <vt:lpstr>Custom Design</vt:lpstr>
      <vt:lpstr>3_Default Design</vt:lpstr>
      <vt:lpstr>Office Theme</vt:lpstr>
      <vt:lpstr>1_Office Theme</vt:lpstr>
      <vt:lpstr>4_Default Design</vt:lpstr>
      <vt:lpstr>Chronic Lymphocytic Leukemia</vt:lpstr>
      <vt:lpstr>Faculty</vt:lpstr>
      <vt:lpstr>Dr Broadway-Duren — Disclosures</vt:lpstr>
      <vt:lpstr>Dr Fakhri — Disclosures</vt:lpstr>
      <vt:lpstr>Ms Hoffman — Disclosures</vt:lpstr>
      <vt:lpstr>Dr Sharman — Disclosures</vt:lpstr>
      <vt:lpstr>Commercial Support</vt:lpstr>
      <vt:lpstr>PowerPoint Presentation</vt:lpstr>
      <vt:lpstr>Agenda</vt:lpstr>
      <vt:lpstr>Agenda</vt:lpstr>
      <vt:lpstr>Key Factors in Managing Patients With CLL</vt:lpstr>
      <vt:lpstr>Agenda</vt:lpstr>
      <vt:lpstr>PowerPoint Presentation</vt:lpstr>
      <vt:lpstr>Considerations in CLL Treatment Choices</vt:lpstr>
      <vt:lpstr>PowerPoint Presentation</vt:lpstr>
      <vt:lpstr>Treatment decisions in frontline CLL</vt:lpstr>
      <vt:lpstr>Treatment decisions in frontline CLL</vt:lpstr>
      <vt:lpstr>Watch and Wait… aka watch and freak out</vt:lpstr>
      <vt:lpstr>IWCLL Criteria to Initiate Treatment</vt:lpstr>
      <vt:lpstr>Key Biomarkers</vt:lpstr>
      <vt:lpstr>Current NCCN Guidance</vt:lpstr>
      <vt:lpstr>Frontline BTKi vs. Ven + Obinutuzumab:   Factors to Consider</vt:lpstr>
      <vt:lpstr>BTK specific side effects</vt:lpstr>
      <vt:lpstr>PowerPoint Presentation</vt:lpstr>
      <vt:lpstr>Returning to the case above</vt:lpstr>
      <vt:lpstr>Roundtable Discussion</vt:lpstr>
      <vt:lpstr>BTK Inhibitors (Covalent)</vt:lpstr>
      <vt:lpstr>Nursing Considerations for Patients on BTKi</vt:lpstr>
      <vt:lpstr>Laboratory data</vt:lpstr>
      <vt:lpstr>Side Effects for BTKi Therapy (Covalent)</vt:lpstr>
      <vt:lpstr>Start BTKi</vt:lpstr>
      <vt:lpstr>Advise on Toxicities with Initial Start of BTKi</vt:lpstr>
      <vt:lpstr>GI Toxicities with BTKis</vt:lpstr>
      <vt:lpstr>Management of BTKi Toxicity</vt:lpstr>
      <vt:lpstr>Neurological Toxicity</vt:lpstr>
      <vt:lpstr>Changing BTKi(s)</vt:lpstr>
      <vt:lpstr>Roundtable Discussion</vt:lpstr>
      <vt:lpstr>Agenda</vt:lpstr>
      <vt:lpstr>PowerPoint Presentation</vt:lpstr>
      <vt:lpstr>Considerations for the Treatment of Treatment-Naive CLL</vt:lpstr>
      <vt:lpstr>Key Factors in Managing Patients With CLL</vt:lpstr>
      <vt:lpstr>Background: Firstline chemotherapy is inferior to BTKis and Ven/Obi</vt:lpstr>
      <vt:lpstr>CLL14: 6-Year Follow-Up of Phase 3 Study of Venetoclax + Obinutuzumab vs Chlorambucil + Obinutuzumab – Study Design and Efficacy</vt:lpstr>
      <vt:lpstr>CLL14: 6-Year Follow-Up of Phase 3 Study of Venetoclax + Obinutuzumab vs Chlorambucil + Obinutuzumab – PFS by Mutational Status</vt:lpstr>
      <vt:lpstr>CLL14: 6-Year Follow-Up of Phase 3 Study of Venetoclax + Obinutuzumab  vs Chlorambucil + Obinutuzumab – Safety</vt:lpstr>
      <vt:lpstr>Patient Case 1: 56-year-old Male with CLL</vt:lpstr>
      <vt:lpstr>Combining Therapies: Rationale for Bruton Tyrosine Kinase Inhibitor (BTKi) and Venetoclax with or without Anti-CD20 Therapy</vt:lpstr>
      <vt:lpstr>Combination cBTKi and BCL2i therapy in 1L CLL? AMPLIFY </vt:lpstr>
      <vt:lpstr>AMPLIFY: AEs of Clinical Interest</vt:lpstr>
      <vt:lpstr>PowerPoint Presentation</vt:lpstr>
      <vt:lpstr>PowerPoint Presentation</vt:lpstr>
      <vt:lpstr>Future Directions in Upfront Therapy</vt:lpstr>
      <vt:lpstr>Roundtable Discussion</vt:lpstr>
      <vt:lpstr>Nursing Considerations for Patients Receiving Time-Limited Up-Front Treatment</vt:lpstr>
      <vt:lpstr>Venetoclax + Obinutuzumab</vt:lpstr>
      <vt:lpstr>Venetoclax Dose Escalation</vt:lpstr>
      <vt:lpstr>Venetoclax: Preparing to Start </vt:lpstr>
      <vt:lpstr>Assessing TLS Risk </vt:lpstr>
      <vt:lpstr>Venetoclax: Preparing to Start </vt:lpstr>
      <vt:lpstr>Patient Education: Venetoclax + Obinutuzumab</vt:lpstr>
      <vt:lpstr>Patient Education: Venetoclax + Obinutuzumab</vt:lpstr>
      <vt:lpstr>Patient Education: BTKi + Venetoclax</vt:lpstr>
      <vt:lpstr>Patient Case: BTKi + Venetoclax</vt:lpstr>
      <vt:lpstr>Roundtable Discussion</vt:lpstr>
      <vt:lpstr>Agenda</vt:lpstr>
      <vt:lpstr>PowerPoint Presentation</vt:lpstr>
      <vt:lpstr>Pirtobrutinib Data Review</vt:lpstr>
      <vt:lpstr>Patient Case 2: 66 year old Male with CLL</vt:lpstr>
      <vt:lpstr>Irreversible and Reversible BTK Inhibitors for CLL</vt:lpstr>
      <vt:lpstr>PowerPoint Presentation</vt:lpstr>
      <vt:lpstr>Pirtobrutinib currently approved post cBTKi and BCL2i based on BRUIN</vt:lpstr>
      <vt:lpstr>BRUIN CLL-321 Study Design</vt:lpstr>
      <vt:lpstr>BRUIN CLL-321: IRC-Assessed Progression-free Survival</vt:lpstr>
      <vt:lpstr>BRUIN CLL-321: Key Secondary Endpoints</vt:lpstr>
      <vt:lpstr>Adverse Events of Interest for Pirtobrutinib</vt:lpstr>
      <vt:lpstr>Pirtobrutinib Clinical Development Plan in CLL</vt:lpstr>
      <vt:lpstr>Roundtable Discussion</vt:lpstr>
      <vt:lpstr>Nursing Considerations for Patients Receiving Pirtobrutinib</vt:lpstr>
      <vt:lpstr>Patient Education: Pirtobrutinib</vt:lpstr>
      <vt:lpstr>Patient Education: Pirtobrutinib</vt:lpstr>
      <vt:lpstr>Pirtobrutinib: Side Effects </vt:lpstr>
      <vt:lpstr>Pirtobrutinib: Side Effects </vt:lpstr>
      <vt:lpstr>Pirtobrutinib: Side Effects </vt:lpstr>
      <vt:lpstr>Roundtable Discussion</vt:lpstr>
      <vt:lpstr>Agenda</vt:lpstr>
      <vt:lpstr>PowerPoint Presentation</vt:lpstr>
      <vt:lpstr>CLL: Other Treatment Options</vt:lpstr>
      <vt:lpstr>CLL – Therapies in heavily pre-treated</vt:lpstr>
      <vt:lpstr>Richter’s Syndrome: What is it?</vt:lpstr>
      <vt:lpstr>Richter’s Syndrome</vt:lpstr>
      <vt:lpstr>CAR-T: What is it?</vt:lpstr>
      <vt:lpstr>CAR-T: How do we do it?</vt:lpstr>
      <vt:lpstr>CAR-T in CLL</vt:lpstr>
      <vt:lpstr>CAR-T in CLL: How well it works</vt:lpstr>
      <vt:lpstr>CRS</vt:lpstr>
      <vt:lpstr>ICANS</vt:lpstr>
      <vt:lpstr>CLL with Richters: treated with CAR-T</vt:lpstr>
      <vt:lpstr>CAR-T</vt:lpstr>
      <vt:lpstr>Roundtable Discussion</vt:lpstr>
      <vt:lpstr>CAR- T Cell Therapy in CLL</vt:lpstr>
      <vt:lpstr>Patient Education on CAR-T Cell Therapy</vt:lpstr>
      <vt:lpstr>Patient Discussion </vt:lpstr>
      <vt:lpstr>Adverse Effects with CAR-T cell Therapy</vt:lpstr>
      <vt:lpstr>Neurotoxicity in CAR-T  Cell Therapy</vt:lpstr>
      <vt:lpstr>Management of CAR-T Cell Toxicities</vt:lpstr>
      <vt:lpstr>Patient Case of Neurotoxicity/CRS Post CART</vt:lpstr>
      <vt:lpstr>Monitoring Patients after CAR-T Therapy</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8074</cp:revision>
  <cp:lastPrinted>2020-10-06T19:03:59Z</cp:lastPrinted>
  <dcterms:created xsi:type="dcterms:W3CDTF">2013-03-19T19:50:02Z</dcterms:created>
  <dcterms:modified xsi:type="dcterms:W3CDTF">2025-04-21T12:07:56Z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