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Masters/slideMaster3.xml" ContentType="application/vnd.openxmlformats-officedocument.presentationml.slideMaster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0" r:id="rId2"/>
    <p:sldMasterId id="2147483748" r:id="rId3"/>
  </p:sldMasterIdLst>
  <p:notesMasterIdLst>
    <p:notesMasterId r:id="rId29"/>
  </p:notesMasterIdLst>
  <p:sldIdLst>
    <p:sldId id="2147483647" r:id="rId4"/>
    <p:sldId id="257" r:id="rId5"/>
    <p:sldId id="2147197952" r:id="rId6"/>
    <p:sldId id="2147197953" r:id="rId7"/>
    <p:sldId id="2147197984" r:id="rId8"/>
    <p:sldId id="2147197985" r:id="rId9"/>
    <p:sldId id="2147197986" r:id="rId10"/>
    <p:sldId id="301" r:id="rId11"/>
    <p:sldId id="302" r:id="rId12"/>
    <p:sldId id="2147197988" r:id="rId13"/>
    <p:sldId id="2147197987" r:id="rId14"/>
    <p:sldId id="2147197991" r:id="rId15"/>
    <p:sldId id="2147483644" r:id="rId16"/>
    <p:sldId id="2147197956" r:id="rId17"/>
    <p:sldId id="2147197982" r:id="rId18"/>
    <p:sldId id="2147197983" r:id="rId19"/>
    <p:sldId id="2147483645" r:id="rId20"/>
    <p:sldId id="2147197992" r:id="rId21"/>
    <p:sldId id="2147197993" r:id="rId22"/>
    <p:sldId id="2147197994" r:id="rId23"/>
    <p:sldId id="2147197996" r:id="rId24"/>
    <p:sldId id="2147483646" r:id="rId25"/>
    <p:sldId id="256" r:id="rId26"/>
    <p:sldId id="259" r:id="rId27"/>
    <p:sldId id="2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/>
    <p:restoredTop sz="96233"/>
  </p:normalViewPr>
  <p:slideViewPr>
    <p:cSldViewPr snapToGrid="0">
      <p:cViewPr varScale="1">
        <p:scale>
          <a:sx n="118" d="100"/>
          <a:sy n="118" d="100"/>
        </p:scale>
        <p:origin x="7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ustomXml" Target="../customXml/item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74654-B9FA-BB43-9C79-937B19AC5B1C}" type="datetimeFigureOut">
              <a:rPr lang="en-US" smtClean="0"/>
              <a:t>2/12/26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6AAFC-B575-9849-A56A-7D3D2D57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818A3-C0EF-46F6-3593-844D17C63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2E4AC7F0-F081-EEF6-6370-708570453F5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EA45B4D3-4783-1CCC-88E1-56EA3625CE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  <p:txBody>
          <a:bodyPr/>
          <a:lstStyle/>
          <a:p>
            <a:endParaRPr lang="en-US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F3DBACAB-5415-33AB-1167-EE73D73A0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554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A1F97-451B-CA13-2F3B-2B03B7F82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1F49B-CFFA-F35D-2815-AF361BC061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8544C5-63D0-E6CB-E00B-3401D69A9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738C5-399F-F072-48F7-CC3421BB3F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73945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5FC5F-C71A-2604-9C6E-BCF87753D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67602B-27F1-BD0D-5F68-498820FA8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E8A26-A9CE-0719-E614-A8876498C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9D226-BED7-8F79-9A6F-0862859CE4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0007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40E7E-22AA-6B48-4C63-54A24490E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4D9FE-E29D-0029-73CD-123A591CC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01A4E3-F849-469E-1194-E17824CD57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30B60-6B57-EF79-E0D9-9DDB016481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16415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2B136-4E54-67AD-285D-091734015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6B14D-8E4B-ABF9-8C6F-C3E67AEBF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96A6DE-618C-E7A7-6628-FA38FC428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53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74818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81E26-2AC1-CCF6-82BB-80ACC65CE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7756F5-2B25-3329-D883-0F77FDF3C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73A127-2DBC-4374-0788-01B89A106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367C1-C78D-2E83-40FF-149C6B8920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65579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A953-016E-9762-EE86-1E99F8490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E0D79-746C-6EAD-98CA-AD62253D7F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290B33-3194-73B0-7FF8-061177FE8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DC52D-8267-A312-EB73-D20B86CAA6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84092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C5723-BDF7-BF0E-4355-4EFE89397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1B6FFB-04F8-BF77-490C-32871AE92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720057-A04C-76D2-F29C-C37008FD8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68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C08E4-CE12-0C6B-FB71-A59BE2159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841F99-467A-EEC5-B10E-BECEECEDC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B4AD43-75CF-8FE1-2BEA-3CAADB190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Durable platelet responses seen, defined as platelet counts ≥ 50x10</a:t>
            </a:r>
            <a:r>
              <a:rPr lang="en-US" baseline="30000" dirty="0"/>
              <a:t>9</a:t>
            </a:r>
            <a:r>
              <a:rPr lang="en-US" dirty="0"/>
              <a:t>/L for ≥ 2/3 of the last 16 of 28 OL weeks without rescue therapy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0A247-1B58-380B-877B-718CA74B2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59496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3E6EB-4E6A-35DB-F9D1-87201EF20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882ED0-FE66-771B-8D7B-A3B5B4A29E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32F8A4-C7A7-C2D1-E0DC-505C5CE22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81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FD5C1-8B76-A53B-2AFB-42A7B5D6D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89FD4E-8848-258D-D920-25012EC893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303F3-8D44-F48B-AD76-3CA3FEA5F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4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15090-5563-C7EA-AB60-2F3A1B7A0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551941-0920-B529-6A10-819C86704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31CB1-A6B5-A7E8-68C6-B82FAA61B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64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13912-B6AA-5DD6-F988-BB2DBC6F8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B3F36-C625-B275-54FA-654DFC272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CA9F41-79F5-A05C-788D-4DACA059A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95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00CC0-BC2B-C15F-4D30-8FF20E65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E3B98-C1F1-5546-C538-332CE5B97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F77A86-AB85-76BA-F065-42054F091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50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80725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1763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EF879-10E2-DB99-1E3F-0E0C64C9B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8D093D-4037-E511-7B48-0F82496D4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286129-9BC3-33AE-7F5C-58E565682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F46A4-98F5-63CB-3776-75FAE5FF49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96109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7BC87-A4F3-E2C6-7322-A66B02ADD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161DFC-068F-1848-9B63-B32EF7C9E1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195261-797C-0BC2-DFEB-AD44F142D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71239-172F-0DB8-5917-08003B27D2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17206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FF596-EAAD-D0D4-DE63-1F7F665DF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764522-0FCE-6C60-8DA4-C6AAA0B28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CDA1F7-DC0D-B959-D406-83E4CA116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85755-14E8-DE89-A095-862785B0A9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96805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2021F-10B7-3EE3-428B-383FFA91A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FC287-C56F-2515-238B-D70706CA8B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C48D9-0634-69FE-EF9F-44AFFA767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ACABF-46C6-BA4B-D649-CEDD9E36DA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6200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C9ECF-B761-E82A-771D-71AC7B608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6A9B36-423F-9C28-229B-0B11628DA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351408-D08F-2CAC-E063-454B83925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324A-EE9C-93E3-A25D-E601ABA583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7D35C-6608-46B2-A6AB-24DB472C0E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ヒラギノ角ゴ Pro W3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63084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8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73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80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23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90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847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1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555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Plain Cropp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1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1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53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179B60-1587-941E-A723-1C3CC5C0E0E2}"/>
              </a:ext>
            </a:extLst>
          </p:cNvPr>
          <p:cNvSpPr/>
          <p:nvPr userDrawn="1"/>
        </p:nvSpPr>
        <p:spPr>
          <a:xfrm>
            <a:off x="0" y="4842854"/>
            <a:ext cx="426190" cy="90291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20700" y="5010784"/>
            <a:ext cx="11150600" cy="54800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enter presentation title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0700" y="5558794"/>
            <a:ext cx="11150600" cy="475200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subtitle / presenter name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1E81C-A3CE-333A-79BA-25D8F93FB564}"/>
              </a:ext>
            </a:extLst>
          </p:cNvPr>
          <p:cNvSpPr/>
          <p:nvPr userDrawn="1"/>
        </p:nvSpPr>
        <p:spPr bwMode="auto">
          <a:xfrm>
            <a:off x="11039475" y="164305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>
                <a:solidFill>
                  <a:srgbClr val="FFFFFF"/>
                </a:solidFill>
                <a:latin typeface="+mn-lt"/>
              </a:rPr>
              <a:t>gsk.com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1FA932-514A-C951-F952-F8A43667EA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94470" y="243283"/>
            <a:ext cx="159543" cy="15954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4D693C-2F89-1D26-FDEF-3BF8AB9EE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650" y="230188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insert date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CD1A09A-E74F-DDD9-A7A4-4FD32035AC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44399" y="2100263"/>
            <a:ext cx="5303202" cy="159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32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DC8841-B149-2334-AF59-5558F485A757}"/>
              </a:ext>
            </a:extLst>
          </p:cNvPr>
          <p:cNvSpPr/>
          <p:nvPr userDrawn="1"/>
        </p:nvSpPr>
        <p:spPr bwMode="auto">
          <a:xfrm>
            <a:off x="11039475" y="164305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>
                <a:solidFill>
                  <a:schemeClr val="tx2"/>
                </a:solidFill>
                <a:latin typeface="+mn-lt"/>
              </a:rPr>
              <a:t>gsk.com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4C205A4-821A-253A-297E-0360320A4D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4470" y="243283"/>
            <a:ext cx="159543" cy="159543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D015E68-9B94-B2B9-2F33-1D9732CC14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650" y="230188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insert date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8F29C9-8F7E-1D4B-3005-616565FA7753}"/>
              </a:ext>
            </a:extLst>
          </p:cNvPr>
          <p:cNvSpPr/>
          <p:nvPr userDrawn="1"/>
        </p:nvSpPr>
        <p:spPr>
          <a:xfrm>
            <a:off x="0" y="4842854"/>
            <a:ext cx="426190" cy="90291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DF7007A-5965-5814-8FF8-29077566CB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700" y="5010784"/>
            <a:ext cx="11150600" cy="54800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enter presentation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6A64F09-F5D8-B6EE-7ED5-2B69A4668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700" y="5558794"/>
            <a:ext cx="11150600" cy="475200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subtitle / presenter name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D62EFE5-F00A-570F-E85D-A9685EA918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4399" y="2100263"/>
            <a:ext cx="5303202" cy="159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178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A717EDF-9AA4-491F-3311-9F14A5CFB89C}"/>
              </a:ext>
            </a:extLst>
          </p:cNvPr>
          <p:cNvSpPr/>
          <p:nvPr userDrawn="1"/>
        </p:nvSpPr>
        <p:spPr bwMode="auto">
          <a:xfrm>
            <a:off x="523973" y="6107998"/>
            <a:ext cx="1806576" cy="505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>
                <a:solidFill>
                  <a:schemeClr val="tx2"/>
                </a:solidFill>
              </a:rPr>
              <a:t>Owner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4AC67F3-7D0E-A071-327B-17B446179DB8}"/>
              </a:ext>
            </a:extLst>
          </p:cNvPr>
          <p:cNvSpPr/>
          <p:nvPr userDrawn="1"/>
        </p:nvSpPr>
        <p:spPr bwMode="auto">
          <a:xfrm>
            <a:off x="523973" y="4557510"/>
            <a:ext cx="1806576" cy="1473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30BA3B-88CD-41DE-E089-7100E3E52A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7432" y="4557510"/>
            <a:ext cx="9414362" cy="1473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144000" rIns="180000" bIns="72000" anchor="t" anchorCtr="0">
            <a:norm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SzPct val="100000"/>
              <a:buFont typeface="+mj-lt"/>
              <a:buAutoNum type="arabicPeriod"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/>
              <a:t>DECISION: To seek X’s [single point accountable decision maker] decision to implement A</a:t>
            </a:r>
            <a:br>
              <a:rPr lang="en-US"/>
            </a:br>
            <a:r>
              <a:rPr lang="en-US"/>
              <a:t>INPUT: To receive input to the proposed plan for B</a:t>
            </a:r>
            <a:br>
              <a:rPr lang="en-US"/>
            </a:br>
            <a:r>
              <a:rPr lang="en-US"/>
              <a:t>AWARENESS: To update XXX regarding C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C6E06B6-BD9A-7A5E-5A90-56308009FF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07432" y="6107998"/>
            <a:ext cx="9414362" cy="5055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72000" rIns="180000" bIns="72000" anchor="ctr" anchorCtr="0">
            <a:normAutofit/>
          </a:bodyPr>
          <a:lstStyle>
            <a:lvl1pPr marL="0" indent="0">
              <a:buFont typeface="+mj-lt"/>
              <a:buNone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/>
              <a:t>Single person accountable for this topic / paper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72F201F-277F-F24E-085D-8160B5FF4C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3973" y="4990763"/>
            <a:ext cx="1806576" cy="1040352"/>
          </a:xfrm>
          <a:prstGeom prst="rect">
            <a:avLst/>
          </a:prstGeom>
          <a:noFill/>
          <a:ln>
            <a:noFill/>
          </a:ln>
        </p:spPr>
        <p:txBody>
          <a:bodyPr lIns="72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200">
                <a:solidFill>
                  <a:schemeClr val="bg2"/>
                </a:solidFill>
              </a:defRPr>
            </a:lvl1pPr>
            <a:lvl2pPr marL="357542" indent="0">
              <a:buNone/>
              <a:defRPr/>
            </a:lvl2pPr>
          </a:lstStyle>
          <a:p>
            <a:pPr lvl="0"/>
            <a:r>
              <a:rPr lang="en-US"/>
              <a:t>Up to 5 clear, focused objectives </a:t>
            </a:r>
            <a:br>
              <a:rPr lang="en-US"/>
            </a:br>
            <a:r>
              <a:rPr lang="en-US"/>
              <a:t>(</a:t>
            </a:r>
            <a:r>
              <a:rPr lang="en-US" err="1"/>
              <a:t>i</a:t>
            </a:r>
            <a:r>
              <a:rPr lang="en-US"/>
              <a:t>) for decision, </a:t>
            </a:r>
            <a:br>
              <a:rPr lang="en-US"/>
            </a:br>
            <a:r>
              <a:rPr lang="en-US"/>
              <a:t>(ii) for input </a:t>
            </a:r>
            <a:br>
              <a:rPr lang="en-US"/>
            </a:br>
            <a:r>
              <a:rPr lang="en-US"/>
              <a:t>(iii) for awareness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E683597-5ADE-F2A0-A01C-FD8E476ABB8B}"/>
              </a:ext>
            </a:extLst>
          </p:cNvPr>
          <p:cNvSpPr/>
          <p:nvPr userDrawn="1"/>
        </p:nvSpPr>
        <p:spPr>
          <a:xfrm>
            <a:off x="0" y="4842854"/>
            <a:ext cx="426190" cy="90291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5F316B-6E9C-D66E-FE22-B16477918817}"/>
              </a:ext>
            </a:extLst>
          </p:cNvPr>
          <p:cNvSpPr/>
          <p:nvPr userDrawn="1"/>
        </p:nvSpPr>
        <p:spPr bwMode="auto">
          <a:xfrm>
            <a:off x="11039475" y="164305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>
                <a:solidFill>
                  <a:schemeClr val="tx2"/>
                </a:solidFill>
                <a:latin typeface="+mn-lt"/>
              </a:rPr>
              <a:t>gsk.com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7E4B35B0-1B56-815F-BA6C-0E89CBE6AA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94470" y="243283"/>
            <a:ext cx="159543" cy="159543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7A99F019-A435-B954-ABA9-68CA4DD19B2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1650" y="230188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insert date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8B53D05A-F4B0-150E-FE9F-AB4DED2667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4399" y="2100263"/>
            <a:ext cx="5303202" cy="159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12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/SPA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AC59E1C-A015-4BA4-AB7D-EC00F37B815F}"/>
              </a:ext>
            </a:extLst>
          </p:cNvPr>
          <p:cNvSpPr/>
          <p:nvPr userDrawn="1"/>
        </p:nvSpPr>
        <p:spPr bwMode="auto">
          <a:xfrm>
            <a:off x="365126" y="1307574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EBA022-30B3-B17F-5D7C-3A3D869D35FA}"/>
              </a:ext>
            </a:extLst>
          </p:cNvPr>
          <p:cNvSpPr>
            <a:spLocks/>
          </p:cNvSpPr>
          <p:nvPr userDrawn="1"/>
        </p:nvSpPr>
        <p:spPr bwMode="auto">
          <a:xfrm>
            <a:off x="365126" y="2778690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>
                <a:solidFill>
                  <a:schemeClr val="tx2"/>
                </a:solidFill>
              </a:rPr>
              <a:t>Key questions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5A742C-A049-77AC-C2E5-4272D118CC96}"/>
              </a:ext>
            </a:extLst>
          </p:cNvPr>
          <p:cNvSpPr>
            <a:spLocks/>
          </p:cNvSpPr>
          <p:nvPr userDrawn="1"/>
        </p:nvSpPr>
        <p:spPr bwMode="auto">
          <a:xfrm>
            <a:off x="365126" y="4249806"/>
            <a:ext cx="1806576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2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>
                <a:solidFill>
                  <a:schemeClr val="tx2"/>
                </a:solidFill>
              </a:rPr>
              <a:t>Next steps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6507E6-44A7-B4B5-33F1-9F0C0DC0FDE1}"/>
              </a:ext>
            </a:extLst>
          </p:cNvPr>
          <p:cNvSpPr/>
          <p:nvPr userDrawn="1"/>
        </p:nvSpPr>
        <p:spPr bwMode="auto">
          <a:xfrm>
            <a:off x="365126" y="5720922"/>
            <a:ext cx="1806576" cy="363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600" b="1">
                <a:solidFill>
                  <a:schemeClr val="tx2"/>
                </a:solidFill>
              </a:rPr>
              <a:t>Owner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73ECA-2D04-B6E9-1FB4-377F08AA5D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76886-926E-8975-E95D-5BCD6F82EE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E9B4D-B613-11AE-72F8-5A0C3EBFD9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ABB6F2-78D4-BCC3-D950-5FAF7FCB8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6" y="242888"/>
            <a:ext cx="7554912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topic / paper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A46E8B4-4C83-8DD1-80BB-CC03BD24AF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7554913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19B5E4-F2A8-7F44-855D-F41DDE3B3D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72450" y="694948"/>
            <a:ext cx="3649661" cy="352801"/>
          </a:xfrm>
        </p:spPr>
        <p:txBody>
          <a:bodyPr lIns="0" tIns="0" rIns="0" bIns="18000" anchor="b" anchorCtr="0">
            <a:noAutofit/>
          </a:bodyPr>
          <a:lstStyle>
            <a:lvl1pPr marL="0" indent="0" algn="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date of session 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72F201F-277F-F24E-085D-8160B5FF4C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5126" y="1777158"/>
            <a:ext cx="1695450" cy="926921"/>
          </a:xfrm>
          <a:prstGeom prst="rect">
            <a:avLst/>
          </a:prstGeom>
          <a:noFill/>
          <a:ln>
            <a:noFill/>
          </a:ln>
        </p:spPr>
        <p:txBody>
          <a:bodyPr lIns="72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200">
                <a:solidFill>
                  <a:schemeClr val="bg2"/>
                </a:solidFill>
              </a:defRPr>
            </a:lvl1pPr>
            <a:lvl2pPr marL="357542" indent="0">
              <a:buNone/>
              <a:defRPr/>
            </a:lvl2pPr>
          </a:lstStyle>
          <a:p>
            <a:pPr lvl="0"/>
            <a:r>
              <a:rPr lang="en-US"/>
              <a:t>Up to 5 clear, focused objectives </a:t>
            </a:r>
            <a:br>
              <a:rPr lang="en-US"/>
            </a:br>
            <a:r>
              <a:rPr lang="en-US"/>
              <a:t>(</a:t>
            </a:r>
            <a:r>
              <a:rPr lang="en-US" err="1"/>
              <a:t>i</a:t>
            </a:r>
            <a:r>
              <a:rPr lang="en-US"/>
              <a:t>) for decision, </a:t>
            </a:r>
            <a:br>
              <a:rPr lang="en-US"/>
            </a:br>
            <a:r>
              <a:rPr lang="en-US"/>
              <a:t>(ii) for input </a:t>
            </a:r>
            <a:br>
              <a:rPr lang="en-US"/>
            </a:br>
            <a:r>
              <a:rPr lang="en-US"/>
              <a:t>(iii) for awareness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D6FC89-B057-E6C5-C8EA-1FC8CB31B6CA}"/>
              </a:ext>
            </a:extLst>
          </p:cNvPr>
          <p:cNvSpPr/>
          <p:nvPr userDrawn="1"/>
        </p:nvSpPr>
        <p:spPr bwMode="auto">
          <a:xfrm>
            <a:off x="8172450" y="242888"/>
            <a:ext cx="3654425" cy="452059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5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US" sz="1800" b="1" kern="0">
                <a:solidFill>
                  <a:schemeClr val="tx2"/>
                </a:solidFill>
              </a:rPr>
              <a:t>Session date: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B166E02B-F260-FEAF-DDEB-67922AA11E6E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365126" y="3337172"/>
            <a:ext cx="1695450" cy="838023"/>
          </a:xfrm>
          <a:prstGeom prst="rect">
            <a:avLst/>
          </a:prstGeom>
          <a:noFill/>
          <a:ln>
            <a:noFill/>
          </a:ln>
        </p:spPr>
        <p:txBody>
          <a:bodyPr lIns="72000" tIns="0" rIns="0" bIns="0" anchor="ctr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200">
                <a:solidFill>
                  <a:schemeClr val="bg2"/>
                </a:solidFill>
              </a:defRPr>
            </a:lvl1pPr>
            <a:lvl2pPr marL="357542" indent="0">
              <a:buNone/>
              <a:defRPr/>
            </a:lvl2pPr>
          </a:lstStyle>
          <a:p>
            <a:pPr lvl="0"/>
            <a:r>
              <a:rPr lang="en-US"/>
              <a:t>Up to 5 key questions to be addressed at the meeting</a:t>
            </a: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9EA22563-2363-AB1F-DC9F-7A5457933645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82C5C591-14F5-449A-187A-1D9A683E961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260405" y="1307574"/>
            <a:ext cx="9557738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144000" rIns="0" bIns="72000" anchor="t" anchorCtr="0">
            <a:norm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SzPct val="100000"/>
              <a:buFont typeface="+mj-lt"/>
              <a:buAutoNum type="arabicPeriod"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/>
              <a:t>DECISION: To seek X’s [single point accountable decision maker] decision to implement A</a:t>
            </a:r>
            <a:br>
              <a:rPr lang="en-US"/>
            </a:br>
            <a:r>
              <a:rPr lang="en-US"/>
              <a:t>INPUT: To receive input to the proposed plan for B</a:t>
            </a:r>
            <a:br>
              <a:rPr lang="en-US"/>
            </a:br>
            <a:r>
              <a:rPr lang="en-US"/>
              <a:t>AWARENESS: To update XXX regarding C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54077D3A-2E14-68B6-5E16-413475F36C3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60405" y="2778690"/>
            <a:ext cx="9557738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144000" rIns="0" bIns="72000" anchor="t" anchorCtr="0">
            <a:norm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SzPct val="100000"/>
              <a:buFont typeface="+mj-lt"/>
              <a:buAutoNum type="arabicPeriod"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/>
              <a:t>Does XXX have further input on the proposals set out or require additional information?</a:t>
            </a:r>
            <a:br>
              <a:rPr lang="en-US"/>
            </a:br>
            <a:r>
              <a:rPr lang="en-US"/>
              <a:t>Is XXX supportive of the recommendation to x, y, z?</a:t>
            </a:r>
            <a:br>
              <a:rPr lang="en-US"/>
            </a:br>
            <a:r>
              <a:rPr lang="en-US"/>
              <a:t>Does XXX support the approach outlined to x, y, z?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5DE7D720-AF89-6DE4-D2E5-33C7B01B7E9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260405" y="4249806"/>
            <a:ext cx="9557738" cy="1396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144000" rIns="0" bIns="72000" anchor="t" anchorCtr="0">
            <a:normAutofit/>
          </a:bodyPr>
          <a:lstStyle>
            <a:lvl1pPr marL="342900" indent="-342900">
              <a:spcBef>
                <a:spcPts val="300"/>
              </a:spcBef>
              <a:spcAft>
                <a:spcPts val="300"/>
              </a:spcAft>
              <a:buSzPct val="100000"/>
              <a:buFont typeface="+mj-lt"/>
              <a:buAutoNum type="arabicPeriod"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/>
              <a:t>Key steps following XXX review / decision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8C53FB3B-975B-80D5-29B3-81DC27DCAC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260405" y="5720922"/>
            <a:ext cx="9557738" cy="363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36000" rIns="0" bIns="3600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None/>
              <a:defRPr sz="1200"/>
            </a:lvl1pPr>
            <a:lvl2pPr marL="357542" indent="0">
              <a:buNone/>
              <a:defRPr/>
            </a:lvl2pPr>
          </a:lstStyle>
          <a:p>
            <a:pPr lvl="0"/>
            <a:r>
              <a:rPr lang="en-US"/>
              <a:t>Single person accountable for this topic / paper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82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00430-8A32-4EA0-BAD1-A7727B812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6E0BB-62AD-47AF-909C-4F33FB56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EE5C-8451-457A-BD36-F438731D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071252-BD8E-4D3D-BF35-8427544DDF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3176" y="242888"/>
            <a:ext cx="6712112" cy="5848350"/>
          </a:xfrm>
        </p:spPr>
        <p:txBody>
          <a:bodyPr lIns="0" tIns="180000" rIns="0" bIns="180000" anchor="t">
            <a:noAutofit/>
          </a:bodyPr>
          <a:lstStyle>
            <a:lvl1pPr marL="720000" indent="-720000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2800"/>
            </a:lvl1pPr>
            <a:lvl2pPr marL="814742" indent="-457200">
              <a:buClr>
                <a:schemeClr val="tx2"/>
              </a:buClr>
              <a:buFont typeface="+mj-lt"/>
              <a:buAutoNum type="arabicPeriod"/>
              <a:defRPr/>
            </a:lvl2pPr>
            <a:lvl3pPr marL="1177182" indent="-457200">
              <a:buClr>
                <a:schemeClr val="tx2"/>
              </a:buClr>
              <a:buFont typeface="+mj-lt"/>
              <a:buAutoNum type="arabicPeriod"/>
              <a:defRPr/>
            </a:lvl3pPr>
            <a:lvl4pPr>
              <a:buClr>
                <a:schemeClr val="tx2"/>
              </a:buClr>
              <a:buFont typeface="+mj-lt"/>
              <a:buAutoNum type="arabicPeriod"/>
              <a:defRPr/>
            </a:lvl4pPr>
            <a:lvl5pPr>
              <a:buClr>
                <a:schemeClr val="tx2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en-GB"/>
              <a:t>Agenda point 1, add text here.</a:t>
            </a:r>
            <a:br>
              <a:rPr lang="en-GB"/>
            </a:br>
            <a:r>
              <a:rPr lang="en-GB"/>
              <a:t>Agenda point 2, add text here.</a:t>
            </a:r>
            <a:br>
              <a:rPr lang="en-GB"/>
            </a:br>
            <a:r>
              <a:rPr lang="en-GB"/>
              <a:t>Agenda point 3, add text here.</a:t>
            </a:r>
            <a:br>
              <a:rPr lang="en-GB"/>
            </a:br>
            <a:r>
              <a:rPr lang="en-GB"/>
              <a:t>Agenda point 4, add text here.</a:t>
            </a:r>
            <a:br>
              <a:rPr lang="en-GB"/>
            </a:br>
            <a:r>
              <a:rPr lang="en-GB"/>
              <a:t>Agenda point 5, add text here.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30E13A-9E76-B161-1416-CBE84BD2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242888"/>
            <a:ext cx="4748050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202868D-ACDF-6434-3575-872690D6A7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4748050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4B05C-AADA-DE64-7CCE-6E374DE8A947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95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DD48070-D695-60C2-898C-9832D9369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125" y="1311162"/>
            <a:ext cx="11460164" cy="4484800"/>
          </a:xfrm>
          <a:custGeom>
            <a:avLst/>
            <a:gdLst>
              <a:gd name="connsiteX0" fmla="*/ 185682 w 11460164"/>
              <a:gd name="connsiteY0" fmla="*/ 0 h 4484800"/>
              <a:gd name="connsiteX1" fmla="*/ 11274482 w 11460164"/>
              <a:gd name="connsiteY1" fmla="*/ 0 h 4484800"/>
              <a:gd name="connsiteX2" fmla="*/ 11460164 w 11460164"/>
              <a:gd name="connsiteY2" fmla="*/ 185682 h 4484800"/>
              <a:gd name="connsiteX3" fmla="*/ 11460164 w 11460164"/>
              <a:gd name="connsiteY3" fmla="*/ 456183 h 4484800"/>
              <a:gd name="connsiteX4" fmla="*/ 11460164 w 11460164"/>
              <a:gd name="connsiteY4" fmla="*/ 715601 h 4484800"/>
              <a:gd name="connsiteX5" fmla="*/ 11460164 w 11460164"/>
              <a:gd name="connsiteY5" fmla="*/ 4299118 h 4484800"/>
              <a:gd name="connsiteX6" fmla="*/ 11274482 w 11460164"/>
              <a:gd name="connsiteY6" fmla="*/ 4484800 h 4484800"/>
              <a:gd name="connsiteX7" fmla="*/ 185682 w 11460164"/>
              <a:gd name="connsiteY7" fmla="*/ 4484800 h 4484800"/>
              <a:gd name="connsiteX8" fmla="*/ 0 w 11460164"/>
              <a:gd name="connsiteY8" fmla="*/ 4299118 h 4484800"/>
              <a:gd name="connsiteX9" fmla="*/ 0 w 11460164"/>
              <a:gd name="connsiteY9" fmla="*/ 715601 h 4484800"/>
              <a:gd name="connsiteX10" fmla="*/ 0 w 11460164"/>
              <a:gd name="connsiteY10" fmla="*/ 456183 h 4484800"/>
              <a:gd name="connsiteX11" fmla="*/ 0 w 11460164"/>
              <a:gd name="connsiteY11" fmla="*/ 185682 h 4484800"/>
              <a:gd name="connsiteX12" fmla="*/ 185682 w 11460164"/>
              <a:gd name="connsiteY12" fmla="*/ 0 h 44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60164" h="4484800">
                <a:moveTo>
                  <a:pt x="185682" y="0"/>
                </a:moveTo>
                <a:lnTo>
                  <a:pt x="11274482" y="0"/>
                </a:lnTo>
                <a:cubicBezTo>
                  <a:pt x="11377031" y="0"/>
                  <a:pt x="11460164" y="83133"/>
                  <a:pt x="11460164" y="185682"/>
                </a:cubicBezTo>
                <a:lnTo>
                  <a:pt x="11460164" y="456183"/>
                </a:lnTo>
                <a:lnTo>
                  <a:pt x="11460164" y="715601"/>
                </a:lnTo>
                <a:lnTo>
                  <a:pt x="11460164" y="4299118"/>
                </a:lnTo>
                <a:cubicBezTo>
                  <a:pt x="11460164" y="4401667"/>
                  <a:pt x="11377031" y="4484800"/>
                  <a:pt x="11274482" y="4484800"/>
                </a:cubicBezTo>
                <a:lnTo>
                  <a:pt x="185682" y="4484800"/>
                </a:lnTo>
                <a:cubicBezTo>
                  <a:pt x="83133" y="4484800"/>
                  <a:pt x="0" y="4401667"/>
                  <a:pt x="0" y="4299118"/>
                </a:cubicBezTo>
                <a:lnTo>
                  <a:pt x="0" y="715601"/>
                </a:lnTo>
                <a:lnTo>
                  <a:pt x="0" y="456183"/>
                </a:lnTo>
                <a:lnTo>
                  <a:pt x="0" y="185682"/>
                </a:lnTo>
                <a:cubicBezTo>
                  <a:pt x="0" y="83133"/>
                  <a:pt x="83133" y="0"/>
                  <a:pt x="1856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outside of grey 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5792438"/>
            <a:ext cx="11460164" cy="298800"/>
          </a:xfrm>
          <a:prstGeom prst="rect">
            <a:avLst/>
          </a:prstGeom>
        </p:spPr>
        <p:txBody>
          <a:bodyPr wrap="square" lIns="0" tIns="72000" rIns="0" bIns="7200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B731B-8FAA-4A1B-8740-D7002967C1CA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84BE9-25CA-45B1-9061-9DCABA70A1E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F0296A1-E119-4AEC-80A5-65FD719F963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C0D48C-007D-FEEC-D1DF-C0089187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F6E4BF1-5B10-6CC3-60CB-FA773CAB8A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99DCD39-6F77-D442-9C41-7FE9A4CBB7FE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3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5792438"/>
            <a:ext cx="11460163" cy="298800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9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920F6-7DEA-40DB-B124-F0789E56046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DB722-CBB2-49EC-937E-10206DEB6BD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E53DDB-FDB6-66D3-FC50-5426FF978D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125" y="1303338"/>
            <a:ext cx="11460163" cy="4489450"/>
          </a:xfrm>
        </p:spPr>
        <p:txBody>
          <a:bodyPr lIns="0" tIns="180000" rIns="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 </a:t>
            </a:r>
            <a:br>
              <a:rPr lang="en-US"/>
            </a:br>
            <a:r>
              <a:rPr lang="en-US"/>
              <a:t>If text content appears too large please reduce the size of this font.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7A86B9-637F-F18A-3604-5A44F7C44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A89E078-B97D-529E-FF83-DF5AD69D51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2D601A5-6CEE-D258-CCEB-85D1BB27BD87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32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456" y="1303338"/>
            <a:ext cx="11460701" cy="399600"/>
          </a:xfrm>
          <a:prstGeom prst="rect">
            <a:avLst/>
          </a:prstGeom>
        </p:spPr>
        <p:txBody>
          <a:bodyPr lIns="0" tIns="72000" rIns="0" bIns="72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361942" indent="0">
              <a:buNone/>
              <a:defRPr/>
            </a:lvl2pPr>
            <a:lvl3pPr marL="711182" indent="0">
              <a:buNone/>
              <a:defRPr/>
            </a:lvl3pPr>
            <a:lvl4pPr marL="1087939" indent="0">
              <a:buNone/>
              <a:defRPr/>
            </a:lvl4pPr>
            <a:lvl5pPr marL="1473163" indent="0">
              <a:buNone/>
              <a:defRPr/>
            </a:lvl5pPr>
          </a:lstStyle>
          <a:p>
            <a:pPr lvl="0"/>
            <a:r>
              <a:rPr lang="en-GB"/>
              <a:t>Click to enter subheading text 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5792438"/>
            <a:ext cx="11460164" cy="298800"/>
          </a:xfrm>
          <a:prstGeom prst="rect">
            <a:avLst/>
          </a:prstGeom>
        </p:spPr>
        <p:txBody>
          <a:bodyPr wrap="square" lIns="0" tIns="72000" rIns="0" bIns="72000" anchor="b" anchorCtr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12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0FAE2-40C5-48E8-A896-0682681B6A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F230C5-C173-4CDF-8F46-DDF8D7240B6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07AE8-19F2-04D9-93C9-C4F2357C2A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125" y="1702938"/>
            <a:ext cx="11460163" cy="4089850"/>
          </a:xfrm>
        </p:spPr>
        <p:txBody>
          <a:bodyPr lIns="0" tIns="180000" rIns="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TEXT content ONLY.</a:t>
            </a:r>
            <a:br>
              <a:rPr lang="en-US"/>
            </a:br>
            <a:r>
              <a:rPr lang="en-US"/>
              <a:t>If text content appears too large please reduce the size of the font.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BDB392-CCE1-B2F2-5843-4AF9AE7D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9D93444-D1FE-4C3C-7B81-D2693144C1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45A9796-316D-7A43-F981-F6A071B72BBE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54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4152BBA-B0F3-390F-177B-A659A0DA6D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2451" y="1303338"/>
            <a:ext cx="3652838" cy="4477804"/>
          </a:xfrm>
          <a:prstGeom prst="roundRect">
            <a:avLst>
              <a:gd name="adj" fmla="val 458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TEXT content ONLY. </a:t>
            </a:r>
            <a:br>
              <a:rPr lang="en-US"/>
            </a:br>
            <a:r>
              <a:rPr lang="en-US"/>
              <a:t>If text content appears outside of the grey placeholder please reduce the size of the font.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8172451" y="5791943"/>
            <a:ext cx="3652837" cy="298800"/>
          </a:xfrm>
          <a:prstGeom prst="rect">
            <a:avLst/>
          </a:prstGeom>
        </p:spPr>
        <p:txBody>
          <a:bodyPr wrap="square" lIns="0" tIns="72000" rIns="0" bIns="7200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A55F3-CAC9-450A-8B8C-0D032608240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6F4AF4-B7CB-44A2-A774-A5EE13FDE7C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690446-B95A-4BA4-8B97-68649C262B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5125" y="5791943"/>
            <a:ext cx="7554913" cy="299295"/>
          </a:xfrm>
          <a:prstGeom prst="rect">
            <a:avLst/>
          </a:prstGeom>
        </p:spPr>
        <p:txBody>
          <a:bodyPr wrap="square" lIns="0" tIns="72000" rIns="0" bIns="7200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43D66-CBAC-8A3C-D941-445E2D7EFC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5125" y="1303338"/>
            <a:ext cx="7554913" cy="4478337"/>
          </a:xfrm>
        </p:spPr>
        <p:txBody>
          <a:bodyPr lIns="0" tIns="234000" rIns="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too large please reduce the size of the font.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C40724D-5874-C573-BE68-E74D3056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DDC75F0-FC33-50C5-4836-14CADF87FA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D293B4-51DD-6A15-3268-DC88E0FC951D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08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4152BBA-B0F3-390F-177B-A659A0DA6D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125" y="1303338"/>
            <a:ext cx="3652838" cy="4477804"/>
          </a:xfrm>
          <a:prstGeom prst="roundRect">
            <a:avLst>
              <a:gd name="adj" fmla="val 4585"/>
            </a:avLst>
          </a:prstGeom>
          <a:solidFill>
            <a:schemeClr val="tx2"/>
          </a:solidFill>
          <a:ln>
            <a:noFill/>
          </a:ln>
        </p:spPr>
        <p:txBody>
          <a:bodyPr wrap="square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 content ONLY. </a:t>
            </a:r>
            <a:br>
              <a:rPr lang="en-US"/>
            </a:br>
            <a:r>
              <a:rPr lang="en-US"/>
              <a:t>If text content appears outside of the grey placeholder please reduce the size of the font.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365125" y="5791943"/>
            <a:ext cx="3652837" cy="298800"/>
          </a:xfrm>
          <a:prstGeom prst="rect">
            <a:avLst/>
          </a:prstGeom>
        </p:spPr>
        <p:txBody>
          <a:bodyPr wrap="square" lIns="0" tIns="72000" rIns="0" bIns="7200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A55F3-CAC9-450A-8B8C-0D032608240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6F4AF4-B7CB-44A2-A774-A5EE13FDE7C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690446-B95A-4BA4-8B97-68649C262B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270374" y="5791943"/>
            <a:ext cx="7554913" cy="299295"/>
          </a:xfrm>
          <a:prstGeom prst="rect">
            <a:avLst/>
          </a:prstGeom>
        </p:spPr>
        <p:txBody>
          <a:bodyPr wrap="square" lIns="0" tIns="72000" rIns="0" bIns="7200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43D66-CBAC-8A3C-D941-445E2D7EFC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0374" y="1303338"/>
            <a:ext cx="7554913" cy="4478337"/>
          </a:xfrm>
        </p:spPr>
        <p:txBody>
          <a:bodyPr lIns="252000" tIns="234000" rIns="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too large please reduce the size of the font.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C40724D-5874-C573-BE68-E74D3056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DDC75F0-FC33-50C5-4836-14CADF87FA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D293B4-51DD-6A15-3268-DC88E0FC951D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7107491-B576-4FBA-DF55-410D54CA7B16}"/>
              </a:ext>
            </a:extLst>
          </p:cNvPr>
          <p:cNvSpPr/>
          <p:nvPr userDrawn="1"/>
        </p:nvSpPr>
        <p:spPr>
          <a:xfrm>
            <a:off x="4017963" y="1820564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60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A35D6C9-1CA0-9878-3F7C-4F790C689C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23000" y="1303338"/>
            <a:ext cx="5602288" cy="4488605"/>
          </a:xfrm>
          <a:prstGeom prst="roundRect">
            <a:avLst>
              <a:gd name="adj" fmla="val 425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0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appears outside of grey placeholder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37B329-27DE-51CE-F4B6-EB1199B217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5125" y="1303338"/>
            <a:ext cx="5601600" cy="4488605"/>
          </a:xfrm>
          <a:prstGeom prst="roundRect">
            <a:avLst>
              <a:gd name="adj" fmla="val 39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tIns="10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appears outside of grey placeholder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65125" y="5791943"/>
            <a:ext cx="5607050" cy="299295"/>
          </a:xfrm>
          <a:prstGeom prst="rect">
            <a:avLst/>
          </a:prstGeom>
        </p:spPr>
        <p:txBody>
          <a:bodyPr wrap="square" lIns="0" tIns="72000" rIns="0" bIns="7200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216325" y="5792438"/>
            <a:ext cx="5608963" cy="298800"/>
          </a:xfrm>
          <a:prstGeom prst="rect">
            <a:avLst/>
          </a:prstGeom>
        </p:spPr>
        <p:txBody>
          <a:bodyPr wrap="square" lIns="0" tIns="72000" rIns="0" bIns="7200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3DBB-00A9-4F08-A07C-9ED9733E007D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37A7E-4BE8-4B01-BC5B-6FE33BA2DB0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87596A-DFCB-4141-B4D9-E8297363009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D8B1503-3382-4C3A-A672-A88D048E0DA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32525" y="1454538"/>
            <a:ext cx="5266800" cy="781200"/>
          </a:xfrm>
          <a:prstGeom prst="rect">
            <a:avLst/>
          </a:prstGeom>
        </p:spPr>
        <p:txBody>
          <a:bodyPr wrap="square" lIns="0" tIns="72000" rIns="0" bIns="72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enter</a:t>
            </a:r>
            <a:br>
              <a:rPr lang="en-GB"/>
            </a:br>
            <a:r>
              <a:rPr lang="en-GB"/>
              <a:t>subheading text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CC1C57B-5831-4901-8605-655DBB075B2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91644" y="1454538"/>
            <a:ext cx="5265000" cy="781200"/>
          </a:xfrm>
          <a:prstGeom prst="rect">
            <a:avLst/>
          </a:prstGeom>
        </p:spPr>
        <p:txBody>
          <a:bodyPr wrap="square" lIns="0" tIns="72000" rIns="0" bIns="72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enter</a:t>
            </a:r>
            <a:br>
              <a:rPr lang="en-GB"/>
            </a:br>
            <a:r>
              <a:rPr lang="en-GB"/>
              <a:t>subheading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B8AF01B-B7EE-69F0-3113-1E07C2D58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10D87C1-85C7-40B7-3EF5-0997E04A30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DBE383-AB10-CC3B-D342-10443E02C937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850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, Title and Subtitle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2106790" y="1303338"/>
            <a:ext cx="7978421" cy="4487862"/>
          </a:xfrm>
          <a:prstGeom prst="roundRect">
            <a:avLst>
              <a:gd name="adj" fmla="val 381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08000" tIns="1008000">
            <a:normAutofit/>
          </a:bodyPr>
          <a:lstStyle>
            <a:lvl1pPr marL="0" indent="0" algn="ctr">
              <a:buNone/>
              <a:defRPr sz="22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on the film icon to insert video]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92204-289D-4897-A24D-92B4E89E417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A5764-43D8-49B1-8CCF-1E44D258B4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25ACE-65A6-48E3-AD24-12A240BC4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9DC526-9754-7DE6-EAC5-B9EB6B6E3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9C0347F-097D-6010-8D87-88D141F8B2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123D2E9-B2C7-255F-E578-0BCEF8C8BF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5792438"/>
            <a:ext cx="11460163" cy="298800"/>
          </a:xfrm>
          <a:prstGeom prst="rect">
            <a:avLst/>
          </a:prstGeom>
        </p:spPr>
        <p:txBody>
          <a:bodyPr wrap="square" lIns="0" tIns="72000" rIns="0" bIns="7200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aseline="0"/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180677-148E-F381-0168-9327D51EF5CE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6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Widescreen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344A2-1C9C-FB10-07A8-CED6CF0274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242888" y="242888"/>
            <a:ext cx="11352439" cy="6384013"/>
          </a:xfrm>
          <a:prstGeom prst="roundRect">
            <a:avLst>
              <a:gd name="adj" fmla="val 27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08000" tIns="108000" bIns="1224000" anchor="ctr">
            <a:norm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on the film icon to insert video]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47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8172451" y="1303338"/>
            <a:ext cx="3652838" cy="4787862"/>
          </a:xfrm>
          <a:prstGeom prst="roundRect">
            <a:avLst>
              <a:gd name="adj" fmla="val 47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80000" tIns="576000" bIns="72000" anchor="ctr">
            <a:noAutofit/>
          </a:bodyPr>
          <a:lstStyle>
            <a:lvl1pPr marL="0" indent="0" algn="ctr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[The image can then be scaled within the frame by using the ‘Crop’ feature in the ‘Picture Format’ tab of the ribbon.</a:t>
            </a:r>
            <a:r>
              <a:rPr lang="en-US"/>
              <a:t> Right click on image to add/edit alt text</a:t>
            </a:r>
            <a:r>
              <a:rPr lang="en-GB"/>
              <a:t>]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4101"/>
            <a:ext cx="7554913" cy="4490737"/>
          </a:xfrm>
          <a:prstGeom prst="rect">
            <a:avLst/>
          </a:prstGeom>
        </p:spPr>
        <p:txBody>
          <a:bodyPr lIns="0" tIns="180000" rIns="0" bIns="180000">
            <a:noAutofit/>
          </a:bodyPr>
          <a:lstStyle>
            <a:lvl1pPr marL="359991" indent="-359991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71753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2pPr>
            <a:lvl3pPr marL="107997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3pPr>
            <a:lvl4pPr marL="144141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4pPr>
            <a:lvl5pPr marL="179995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5pPr>
          </a:lstStyle>
          <a:p>
            <a:pPr lvl="0"/>
            <a:r>
              <a:rPr lang="en-GB"/>
              <a:t>Click to enter text content.</a:t>
            </a:r>
            <a:br>
              <a:rPr lang="en-GB"/>
            </a:br>
            <a:r>
              <a:rPr lang="en-US"/>
              <a:t>If text content appears too large please reduce the size of the font.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E8257-6B8C-4088-985E-4C3DCEE9DEB1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02AE1-2317-4E5A-B166-4104FA8F071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B4A4D5-34F7-4B9E-9971-87C022586B1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9C632-48DD-68F1-C98B-0AA2BE39A1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5" y="5792400"/>
            <a:ext cx="7555231" cy="298800"/>
          </a:xfrm>
        </p:spPr>
        <p:txBody>
          <a:bodyPr lIns="0" tIns="72000" rIns="0" bIns="7200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357542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19982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81424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439964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75B623F-E1ED-BC6F-EAB9-2F7C7BB5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5B934E4-D94D-494D-8E16-6927D2105C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4C03FD5-9F96-2D56-07D6-C43A8485D860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6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3338"/>
            <a:ext cx="3652838" cy="4489062"/>
          </a:xfrm>
          <a:prstGeom prst="rect">
            <a:avLst/>
          </a:prstGeom>
        </p:spPr>
        <p:txBody>
          <a:bodyPr lIns="0" tIns="180000" rIns="0" bIns="180000">
            <a:no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GB"/>
              <a:t>Click to enter text content.</a:t>
            </a:r>
            <a:br>
              <a:rPr lang="en-GB"/>
            </a:br>
            <a:r>
              <a:rPr lang="en-US"/>
              <a:t>If text content appears too large please reduce the size of the font.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20E7F-C0E1-48FE-9205-5741B91C8E6F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227CF-7C01-4C8F-A012-E6EC9EFFB1B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4743C-0184-4AE6-8901-D4C4FE13116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219C323-6E00-D14B-433A-AFFED48030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0375" y="1303337"/>
            <a:ext cx="7554913" cy="4788000"/>
          </a:xfrm>
          <a:custGeom>
            <a:avLst/>
            <a:gdLst>
              <a:gd name="connsiteX0" fmla="*/ 1697038 w 7554913"/>
              <a:gd name="connsiteY0" fmla="*/ 0 h 4788000"/>
              <a:gd name="connsiteX1" fmla="*/ 7378379 w 7554913"/>
              <a:gd name="connsiteY1" fmla="*/ 0 h 4788000"/>
              <a:gd name="connsiteX2" fmla="*/ 7554913 w 7554913"/>
              <a:gd name="connsiteY2" fmla="*/ 176534 h 4788000"/>
              <a:gd name="connsiteX3" fmla="*/ 7554913 w 7554913"/>
              <a:gd name="connsiteY3" fmla="*/ 4611466 h 4788000"/>
              <a:gd name="connsiteX4" fmla="*/ 7378379 w 7554913"/>
              <a:gd name="connsiteY4" fmla="*/ 4788000 h 4788000"/>
              <a:gd name="connsiteX5" fmla="*/ 176534 w 7554913"/>
              <a:gd name="connsiteY5" fmla="*/ 4788000 h 4788000"/>
              <a:gd name="connsiteX6" fmla="*/ 0 w 7554913"/>
              <a:gd name="connsiteY6" fmla="*/ 4611466 h 4788000"/>
              <a:gd name="connsiteX7" fmla="*/ 0 w 7554913"/>
              <a:gd name="connsiteY7" fmla="*/ 1489211 h 4788000"/>
              <a:gd name="connsiteX8" fmla="*/ 26638 w 7554913"/>
              <a:gd name="connsiteY8" fmla="*/ 1402309 h 4788000"/>
              <a:gd name="connsiteX9" fmla="*/ 807326 w 7554913"/>
              <a:gd name="connsiteY9" fmla="*/ 937371 h 4788000"/>
              <a:gd name="connsiteX10" fmla="*/ 850924 w 7554913"/>
              <a:gd name="connsiteY10" fmla="*/ 893772 h 4788000"/>
              <a:gd name="connsiteX11" fmla="*/ 850924 w 7554913"/>
              <a:gd name="connsiteY11" fmla="*/ 639447 h 4788000"/>
              <a:gd name="connsiteX12" fmla="*/ 1360669 w 7554913"/>
              <a:gd name="connsiteY12" fmla="*/ 12872 h 4788000"/>
              <a:gd name="connsiteX13" fmla="*/ 1482160 w 7554913"/>
              <a:gd name="connsiteY13" fmla="*/ 815 h 4788000"/>
              <a:gd name="connsiteX14" fmla="*/ 1697038 w 7554913"/>
              <a:gd name="connsiteY14" fmla="*/ 815 h 47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54913" h="4788000">
                <a:moveTo>
                  <a:pt x="1697038" y="0"/>
                </a:moveTo>
                <a:lnTo>
                  <a:pt x="7378379" y="0"/>
                </a:lnTo>
                <a:cubicBezTo>
                  <a:pt x="7475876" y="0"/>
                  <a:pt x="7554913" y="79037"/>
                  <a:pt x="7554913" y="176534"/>
                </a:cubicBezTo>
                <a:lnTo>
                  <a:pt x="7554913" y="4611466"/>
                </a:lnTo>
                <a:cubicBezTo>
                  <a:pt x="7554913" y="4708963"/>
                  <a:pt x="7475876" y="4788000"/>
                  <a:pt x="7378379" y="4788000"/>
                </a:cubicBezTo>
                <a:lnTo>
                  <a:pt x="176534" y="4788000"/>
                </a:lnTo>
                <a:cubicBezTo>
                  <a:pt x="79037" y="4788000"/>
                  <a:pt x="0" y="4708963"/>
                  <a:pt x="0" y="4611466"/>
                </a:cubicBezTo>
                <a:lnTo>
                  <a:pt x="0" y="1489211"/>
                </a:lnTo>
                <a:lnTo>
                  <a:pt x="26638" y="1402309"/>
                </a:lnTo>
                <a:cubicBezTo>
                  <a:pt x="160159" y="1094053"/>
                  <a:pt x="469438" y="948270"/>
                  <a:pt x="807326" y="937371"/>
                </a:cubicBezTo>
                <a:cubicBezTo>
                  <a:pt x="836392" y="937371"/>
                  <a:pt x="850924" y="915573"/>
                  <a:pt x="850924" y="893772"/>
                </a:cubicBezTo>
                <a:lnTo>
                  <a:pt x="850924" y="639447"/>
                </a:lnTo>
                <a:cubicBezTo>
                  <a:pt x="850924" y="327898"/>
                  <a:pt x="1067897" y="71983"/>
                  <a:pt x="1360669" y="12872"/>
                </a:cubicBezTo>
                <a:lnTo>
                  <a:pt x="1482160" y="815"/>
                </a:lnTo>
                <a:lnTo>
                  <a:pt x="1697038" y="8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2000" tIns="216000" rIns="72000" bIns="72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</a:t>
            </a:r>
            <a:r>
              <a:rPr lang="en-US"/>
              <a:t>The image can then be scaled within the frame by using the ‘Crop’ feature in the ‘Picture Format’ tab of the ribbon. Right click on image to add/edit alt text</a:t>
            </a:r>
            <a:r>
              <a:rPr lang="en-GB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07D7-26D4-4453-5DC7-A7011EC7E2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6" y="5792400"/>
            <a:ext cx="3653156" cy="298800"/>
          </a:xfrm>
        </p:spPr>
        <p:txBody>
          <a:bodyPr lIns="0" tIns="72000" rIns="0" bIns="7200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B84926-EEA3-D13A-C1FB-3FEC18A73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464933-1F00-DED1-00C8-C81A38AE38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DCCF40-1773-437E-7AB4-DDD201CB4D42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69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3338"/>
            <a:ext cx="3652838" cy="4489062"/>
          </a:xfrm>
          <a:prstGeom prst="rect">
            <a:avLst/>
          </a:prstGeom>
        </p:spPr>
        <p:txBody>
          <a:bodyPr lIns="0" tIns="180000" rIns="0" bIns="180000">
            <a:no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GB"/>
              <a:t>Click to enter text content.</a:t>
            </a:r>
            <a:br>
              <a:rPr lang="en-GB"/>
            </a:br>
            <a:r>
              <a:rPr lang="en-US"/>
              <a:t>If text content appears too large please reduce the size of the font.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20E7F-C0E1-48FE-9205-5741B91C8E6F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227CF-7C01-4C8F-A012-E6EC9EFFB1B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4743C-0184-4AE6-8901-D4C4FE13116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8DB8D52-5A42-AF02-A231-C38CC50C6F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0375" y="1303337"/>
            <a:ext cx="7554913" cy="4787900"/>
          </a:xfrm>
          <a:custGeom>
            <a:avLst/>
            <a:gdLst>
              <a:gd name="connsiteX0" fmla="*/ 176482 w 7554913"/>
              <a:gd name="connsiteY0" fmla="*/ 0 h 4787900"/>
              <a:gd name="connsiteX1" fmla="*/ 7378431 w 7554913"/>
              <a:gd name="connsiteY1" fmla="*/ 0 h 4787900"/>
              <a:gd name="connsiteX2" fmla="*/ 7554913 w 7554913"/>
              <a:gd name="connsiteY2" fmla="*/ 176482 h 4787900"/>
              <a:gd name="connsiteX3" fmla="*/ 7554913 w 7554913"/>
              <a:gd name="connsiteY3" fmla="*/ 4611418 h 4787900"/>
              <a:gd name="connsiteX4" fmla="*/ 7378431 w 7554913"/>
              <a:gd name="connsiteY4" fmla="*/ 4787900 h 4787900"/>
              <a:gd name="connsiteX5" fmla="*/ 176482 w 7554913"/>
              <a:gd name="connsiteY5" fmla="*/ 4787900 h 4787900"/>
              <a:gd name="connsiteX6" fmla="*/ 0 w 7554913"/>
              <a:gd name="connsiteY6" fmla="*/ 4611418 h 4787900"/>
              <a:gd name="connsiteX7" fmla="*/ 0 w 7554913"/>
              <a:gd name="connsiteY7" fmla="*/ 2799479 h 4787900"/>
              <a:gd name="connsiteX8" fmla="*/ 3012 w 7554913"/>
              <a:gd name="connsiteY8" fmla="*/ 2763995 h 4787900"/>
              <a:gd name="connsiteX9" fmla="*/ 415133 w 7554913"/>
              <a:gd name="connsiteY9" fmla="*/ 2402680 h 4787900"/>
              <a:gd name="connsiteX10" fmla="*/ 415133 w 7554913"/>
              <a:gd name="connsiteY10" fmla="*/ 2385217 h 4787900"/>
              <a:gd name="connsiteX11" fmla="*/ 3012 w 7554913"/>
              <a:gd name="connsiteY11" fmla="*/ 2023907 h 4787900"/>
              <a:gd name="connsiteX12" fmla="*/ 0 w 7554913"/>
              <a:gd name="connsiteY12" fmla="*/ 1988423 h 4787900"/>
              <a:gd name="connsiteX13" fmla="*/ 0 w 7554913"/>
              <a:gd name="connsiteY13" fmla="*/ 176482 h 4787900"/>
              <a:gd name="connsiteX14" fmla="*/ 176482 w 7554913"/>
              <a:gd name="connsiteY14" fmla="*/ 0 h 478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54913" h="4787900">
                <a:moveTo>
                  <a:pt x="176482" y="0"/>
                </a:moveTo>
                <a:lnTo>
                  <a:pt x="7378431" y="0"/>
                </a:lnTo>
                <a:cubicBezTo>
                  <a:pt x="7475899" y="0"/>
                  <a:pt x="7554913" y="79014"/>
                  <a:pt x="7554913" y="176482"/>
                </a:cubicBezTo>
                <a:lnTo>
                  <a:pt x="7554913" y="4611418"/>
                </a:lnTo>
                <a:cubicBezTo>
                  <a:pt x="7554913" y="4708886"/>
                  <a:pt x="7475899" y="4787900"/>
                  <a:pt x="7378431" y="4787900"/>
                </a:cubicBezTo>
                <a:lnTo>
                  <a:pt x="176482" y="4787900"/>
                </a:lnTo>
                <a:cubicBezTo>
                  <a:pt x="79014" y="4787900"/>
                  <a:pt x="0" y="4708886"/>
                  <a:pt x="0" y="4611418"/>
                </a:cubicBezTo>
                <a:lnTo>
                  <a:pt x="0" y="2799479"/>
                </a:lnTo>
                <a:lnTo>
                  <a:pt x="3012" y="2763995"/>
                </a:lnTo>
                <a:cubicBezTo>
                  <a:pt x="35433" y="2581833"/>
                  <a:pt x="179824" y="2466853"/>
                  <a:pt x="415133" y="2402680"/>
                </a:cubicBezTo>
                <a:cubicBezTo>
                  <a:pt x="425612" y="2399188"/>
                  <a:pt x="425612" y="2388709"/>
                  <a:pt x="415133" y="2385217"/>
                </a:cubicBezTo>
                <a:cubicBezTo>
                  <a:pt x="179824" y="2321043"/>
                  <a:pt x="35433" y="2206068"/>
                  <a:pt x="3012" y="2023907"/>
                </a:cubicBezTo>
                <a:lnTo>
                  <a:pt x="0" y="1988423"/>
                </a:lnTo>
                <a:lnTo>
                  <a:pt x="0" y="176482"/>
                </a:lnTo>
                <a:cubicBezTo>
                  <a:pt x="0" y="79014"/>
                  <a:pt x="79014" y="0"/>
                  <a:pt x="1764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2000" tIns="216000" rIns="72000" bIns="72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</a:t>
            </a:r>
            <a:r>
              <a:rPr lang="en-US"/>
              <a:t>The image can then be scaled within the frame by using the ‘Crop’ feature in the ‘Picture Format’ tab of the ribbon. Right click on image to add/edit alt text</a:t>
            </a:r>
            <a:r>
              <a:rPr lang="en-GB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07D7-26D4-4453-5DC7-A7011EC7E2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6" y="5792400"/>
            <a:ext cx="3653156" cy="298800"/>
          </a:xfrm>
        </p:spPr>
        <p:txBody>
          <a:bodyPr lIns="0" tIns="72000" rIns="0" bIns="7200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744E32-9E6E-5A11-A7A0-D8AFCFED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AF8F91-23D2-DD88-482D-7FAFF27C51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B64EB2-7F66-5CCC-3945-F5156896877F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493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DFB8F13-AB38-63DB-D1F1-86B6EF73DD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72451" y="242888"/>
            <a:ext cx="3652838" cy="5848312"/>
          </a:xfrm>
          <a:custGeom>
            <a:avLst/>
            <a:gdLst>
              <a:gd name="connsiteX0" fmla="*/ 190569 w 3652838"/>
              <a:gd name="connsiteY0" fmla="*/ 0 h 5848312"/>
              <a:gd name="connsiteX1" fmla="*/ 3462269 w 3652838"/>
              <a:gd name="connsiteY1" fmla="*/ 0 h 5848312"/>
              <a:gd name="connsiteX2" fmla="*/ 3652838 w 3652838"/>
              <a:gd name="connsiteY2" fmla="*/ 190569 h 5848312"/>
              <a:gd name="connsiteX3" fmla="*/ 3652838 w 3652838"/>
              <a:gd name="connsiteY3" fmla="*/ 5657743 h 5848312"/>
              <a:gd name="connsiteX4" fmla="*/ 3462269 w 3652838"/>
              <a:gd name="connsiteY4" fmla="*/ 5848312 h 5848312"/>
              <a:gd name="connsiteX5" fmla="*/ 190569 w 3652838"/>
              <a:gd name="connsiteY5" fmla="*/ 5848312 h 5848312"/>
              <a:gd name="connsiteX6" fmla="*/ 0 w 3652838"/>
              <a:gd name="connsiteY6" fmla="*/ 5657743 h 5848312"/>
              <a:gd name="connsiteX7" fmla="*/ 0 w 3652838"/>
              <a:gd name="connsiteY7" fmla="*/ 3402065 h 5848312"/>
              <a:gd name="connsiteX8" fmla="*/ 7373 w 3652838"/>
              <a:gd name="connsiteY8" fmla="*/ 3315183 h 5848312"/>
              <a:gd name="connsiteX9" fmla="*/ 442863 w 3652838"/>
              <a:gd name="connsiteY9" fmla="*/ 2933380 h 5848312"/>
              <a:gd name="connsiteX10" fmla="*/ 442863 w 3652838"/>
              <a:gd name="connsiteY10" fmla="*/ 2914928 h 5848312"/>
              <a:gd name="connsiteX11" fmla="*/ 7373 w 3652838"/>
              <a:gd name="connsiteY11" fmla="*/ 2533130 h 5848312"/>
              <a:gd name="connsiteX12" fmla="*/ 0 w 3652838"/>
              <a:gd name="connsiteY12" fmla="*/ 2446249 h 5848312"/>
              <a:gd name="connsiteX13" fmla="*/ 0 w 3652838"/>
              <a:gd name="connsiteY13" fmla="*/ 190569 h 5848312"/>
              <a:gd name="connsiteX14" fmla="*/ 190569 w 3652838"/>
              <a:gd name="connsiteY14" fmla="*/ 0 h 584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2838" h="5848312">
                <a:moveTo>
                  <a:pt x="190569" y="0"/>
                </a:moveTo>
                <a:lnTo>
                  <a:pt x="3462269" y="0"/>
                </a:lnTo>
                <a:cubicBezTo>
                  <a:pt x="3567517" y="0"/>
                  <a:pt x="3652838" y="85321"/>
                  <a:pt x="3652838" y="190569"/>
                </a:cubicBezTo>
                <a:lnTo>
                  <a:pt x="3652838" y="5657743"/>
                </a:lnTo>
                <a:cubicBezTo>
                  <a:pt x="3652838" y="5762991"/>
                  <a:pt x="3567517" y="5848312"/>
                  <a:pt x="3462269" y="5848312"/>
                </a:cubicBezTo>
                <a:lnTo>
                  <a:pt x="190569" y="5848312"/>
                </a:lnTo>
                <a:cubicBezTo>
                  <a:pt x="85321" y="5848312"/>
                  <a:pt x="0" y="5762991"/>
                  <a:pt x="0" y="5657743"/>
                </a:cubicBezTo>
                <a:lnTo>
                  <a:pt x="0" y="3402065"/>
                </a:lnTo>
                <a:lnTo>
                  <a:pt x="7373" y="3315183"/>
                </a:lnTo>
                <a:cubicBezTo>
                  <a:pt x="41632" y="3122692"/>
                  <a:pt x="194211" y="3001193"/>
                  <a:pt x="442863" y="2933380"/>
                </a:cubicBezTo>
                <a:cubicBezTo>
                  <a:pt x="453936" y="2929691"/>
                  <a:pt x="453936" y="2918617"/>
                  <a:pt x="442863" y="2914928"/>
                </a:cubicBezTo>
                <a:cubicBezTo>
                  <a:pt x="194211" y="2847115"/>
                  <a:pt x="41632" y="2725620"/>
                  <a:pt x="7373" y="2533130"/>
                </a:cubicBezTo>
                <a:lnTo>
                  <a:pt x="0" y="2446249"/>
                </a:lnTo>
                <a:lnTo>
                  <a:pt x="0" y="190569"/>
                </a:lnTo>
                <a:cubicBezTo>
                  <a:pt x="0" y="85321"/>
                  <a:pt x="85321" y="0"/>
                  <a:pt x="1905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08000" tIns="576000" rIns="108000" bIns="72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</a:t>
            </a:r>
            <a:r>
              <a:rPr lang="en-US"/>
              <a:t>The image can then be scaled within the frame by using the ‘Crop’ feature in the ‘Picture Format’ tab of the ribbon. Right click on image to add/edit alt text]</a:t>
            </a:r>
            <a:endParaRPr lang="en-GB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4101"/>
            <a:ext cx="7554913" cy="4490737"/>
          </a:xfrm>
          <a:prstGeom prst="rect">
            <a:avLst/>
          </a:prstGeom>
        </p:spPr>
        <p:txBody>
          <a:bodyPr lIns="0" tIns="180000" rIns="0" bIns="180000">
            <a:noAutofit/>
          </a:bodyPr>
          <a:lstStyle>
            <a:lvl1pPr marL="359991" indent="-359991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71753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2pPr>
            <a:lvl3pPr marL="107997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3pPr>
            <a:lvl4pPr marL="144141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4pPr>
            <a:lvl5pPr marL="179995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5pPr>
          </a:lstStyle>
          <a:p>
            <a:pPr lvl="0"/>
            <a:r>
              <a:rPr lang="en-GB"/>
              <a:t>Click to enter text content.</a:t>
            </a:r>
            <a:br>
              <a:rPr lang="en-GB"/>
            </a:br>
            <a:r>
              <a:rPr lang="en-US"/>
              <a:t>If text content appears too large please reduce the size of the font.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E8257-6B8C-4088-985E-4C3DCEE9DEB1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02AE1-2317-4E5A-B166-4104FA8F071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B4A4D5-34F7-4B9E-9971-87C022586B1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9C632-48DD-68F1-C98B-0AA2BE39A1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5" y="5792400"/>
            <a:ext cx="7555231" cy="298800"/>
          </a:xfrm>
        </p:spPr>
        <p:txBody>
          <a:bodyPr lIns="0" tIns="72000" rIns="0" bIns="7200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357542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19982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81424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439964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02126E-B6A8-2921-6EF1-1AB371E2B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242888"/>
            <a:ext cx="7554912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475D3A0-2D66-AC67-134B-77A55D269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7554913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1FF2E9-41D3-FCB0-8100-2CB5AD7B0637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29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C1E2B43-F98E-82F3-DBAA-FC13402D7C7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70375" y="242888"/>
            <a:ext cx="7554914" cy="5848312"/>
          </a:xfrm>
          <a:custGeom>
            <a:avLst/>
            <a:gdLst>
              <a:gd name="connsiteX0" fmla="*/ 2145019 w 7554914"/>
              <a:gd name="connsiteY0" fmla="*/ 0 h 5848312"/>
              <a:gd name="connsiteX1" fmla="*/ 7370751 w 7554914"/>
              <a:gd name="connsiteY1" fmla="*/ 0 h 5848312"/>
              <a:gd name="connsiteX2" fmla="*/ 7554914 w 7554914"/>
              <a:gd name="connsiteY2" fmla="*/ 184163 h 5848312"/>
              <a:gd name="connsiteX3" fmla="*/ 7554914 w 7554914"/>
              <a:gd name="connsiteY3" fmla="*/ 5664149 h 5848312"/>
              <a:gd name="connsiteX4" fmla="*/ 7370751 w 7554914"/>
              <a:gd name="connsiteY4" fmla="*/ 5848312 h 5848312"/>
              <a:gd name="connsiteX5" fmla="*/ 184163 w 7554914"/>
              <a:gd name="connsiteY5" fmla="*/ 5848312 h 5848312"/>
              <a:gd name="connsiteX6" fmla="*/ 0 w 7554914"/>
              <a:gd name="connsiteY6" fmla="*/ 5664149 h 5848312"/>
              <a:gd name="connsiteX7" fmla="*/ 0 w 7554914"/>
              <a:gd name="connsiteY7" fmla="*/ 2161063 h 5848312"/>
              <a:gd name="connsiteX8" fmla="*/ 38324 w 7554914"/>
              <a:gd name="connsiteY8" fmla="*/ 2036037 h 5848312"/>
              <a:gd name="connsiteX9" fmla="*/ 1172960 w 7554914"/>
              <a:gd name="connsiteY9" fmla="*/ 1360305 h 5848312"/>
              <a:gd name="connsiteX10" fmla="*/ 1236325 w 7554914"/>
              <a:gd name="connsiteY10" fmla="*/ 1296939 h 5848312"/>
              <a:gd name="connsiteX11" fmla="*/ 1236325 w 7554914"/>
              <a:gd name="connsiteY11" fmla="*/ 927309 h 5848312"/>
              <a:gd name="connsiteX12" fmla="*/ 1977178 w 7554914"/>
              <a:gd name="connsiteY12" fmla="*/ 16657 h 584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54914" h="5848312">
                <a:moveTo>
                  <a:pt x="2145019" y="0"/>
                </a:moveTo>
                <a:lnTo>
                  <a:pt x="7370751" y="0"/>
                </a:lnTo>
                <a:cubicBezTo>
                  <a:pt x="7472461" y="0"/>
                  <a:pt x="7554914" y="82453"/>
                  <a:pt x="7554914" y="184163"/>
                </a:cubicBezTo>
                <a:lnTo>
                  <a:pt x="7554914" y="5664149"/>
                </a:lnTo>
                <a:cubicBezTo>
                  <a:pt x="7554914" y="5765859"/>
                  <a:pt x="7472461" y="5848312"/>
                  <a:pt x="7370751" y="5848312"/>
                </a:cubicBezTo>
                <a:lnTo>
                  <a:pt x="184163" y="5848312"/>
                </a:lnTo>
                <a:cubicBezTo>
                  <a:pt x="82453" y="5848312"/>
                  <a:pt x="0" y="5765859"/>
                  <a:pt x="0" y="5664149"/>
                </a:cubicBezTo>
                <a:lnTo>
                  <a:pt x="0" y="2161063"/>
                </a:lnTo>
                <a:lnTo>
                  <a:pt x="38324" y="2036037"/>
                </a:lnTo>
                <a:cubicBezTo>
                  <a:pt x="232381" y="1588024"/>
                  <a:pt x="681881" y="1376146"/>
                  <a:pt x="1172960" y="1360305"/>
                </a:cubicBezTo>
                <a:cubicBezTo>
                  <a:pt x="1215204" y="1360305"/>
                  <a:pt x="1236325" y="1328624"/>
                  <a:pt x="1236325" y="1296939"/>
                </a:cubicBezTo>
                <a:lnTo>
                  <a:pt x="1236325" y="927309"/>
                </a:lnTo>
                <a:cubicBezTo>
                  <a:pt x="1236325" y="474509"/>
                  <a:pt x="1551669" y="102568"/>
                  <a:pt x="1977178" y="166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80000" tIns="576000" bIns="72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</a:t>
            </a:r>
            <a:r>
              <a:rPr lang="en-US"/>
              <a:t>The image can then be scaled within the frame by using the ‘Crop’ feature in the ‘Picture Format’ tab of the ribbon. Right click on image to add/edit alt text</a:t>
            </a:r>
            <a:r>
              <a:rPr lang="en-GB"/>
              <a:t>]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6" y="1304101"/>
            <a:ext cx="3652839" cy="4490737"/>
          </a:xfrm>
          <a:prstGeom prst="rect">
            <a:avLst/>
          </a:prstGeom>
        </p:spPr>
        <p:txBody>
          <a:bodyPr lIns="0" tIns="180000" rIns="0" bIns="180000">
            <a:noAutofit/>
          </a:bodyPr>
          <a:lstStyle>
            <a:lvl1pPr marL="359991" indent="-359991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71753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2pPr>
            <a:lvl3pPr marL="107997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3pPr>
            <a:lvl4pPr marL="144141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4pPr>
            <a:lvl5pPr marL="179995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5pPr>
          </a:lstStyle>
          <a:p>
            <a:pPr lvl="0"/>
            <a:r>
              <a:rPr lang="en-GB"/>
              <a:t>Click to enter text content.</a:t>
            </a:r>
            <a:br>
              <a:rPr lang="en-GB"/>
            </a:br>
            <a:r>
              <a:rPr lang="en-US"/>
              <a:t>If text content appears too large please reduce the size of the font.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E8257-6B8C-4088-985E-4C3DCEE9DEB1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02AE1-2317-4E5A-B166-4104FA8F071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B4A4D5-34F7-4B9E-9971-87C022586B1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9C632-48DD-68F1-C98B-0AA2BE39A1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6" y="5792400"/>
            <a:ext cx="3652993" cy="298800"/>
          </a:xfrm>
        </p:spPr>
        <p:txBody>
          <a:bodyPr lIns="0" tIns="72000" rIns="0" bIns="7200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357542" indent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19982" indent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81424" indent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439964" indent="0"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Insert Source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8CFF33-B49E-9711-53F9-19D0CC0A1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6" y="242888"/>
            <a:ext cx="3905250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A3CE1FB-D5F5-92E1-9D34-DB8E8889C9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3905250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91AF96-43AB-49E0-5AA2-71826DA96391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9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2100262"/>
            <a:ext cx="3652838" cy="3692137"/>
          </a:xfrm>
          <a:prstGeom prst="rect">
            <a:avLst/>
          </a:prstGeom>
        </p:spPr>
        <p:txBody>
          <a:bodyPr lIns="0" tIns="180000" rIns="0" bIns="180000">
            <a:no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GB"/>
              <a:t>Click to enter text content.</a:t>
            </a:r>
            <a:br>
              <a:rPr lang="en-GB"/>
            </a:br>
            <a:r>
              <a:rPr lang="en-US"/>
              <a:t>If text content appears too large please reduce the size of the font.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20E7F-C0E1-48FE-9205-5741B91C8E6F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C227CF-7C01-4C8F-A012-E6EC9EFFB1B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4743C-0184-4AE6-8901-D4C4FE13116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407D7-26D4-4453-5DC7-A7011EC7E2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126" y="5792400"/>
            <a:ext cx="3653156" cy="298800"/>
          </a:xfrm>
        </p:spPr>
        <p:txBody>
          <a:bodyPr lIns="0" tIns="72000" rIns="0" bIns="72000"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/>
              <a:t>Insert Source text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FC42DF1-9B7E-9A5C-E40E-35292FD97B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5126" y="1303338"/>
            <a:ext cx="3480970" cy="796925"/>
          </a:xfrm>
        </p:spPr>
        <p:txBody>
          <a:bodyPr lIns="0" tIns="72000" rIns="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357542" indent="0">
              <a:buNone/>
              <a:defRPr/>
            </a:lvl2pPr>
            <a:lvl3pPr marL="719982" indent="0">
              <a:buNone/>
              <a:defRPr/>
            </a:lvl3pPr>
            <a:lvl4pPr marL="1081424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/>
              <a:t>Click to edit subheading text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42A83F9-173D-2F5C-840B-653949B4C5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48179" y="1303337"/>
            <a:ext cx="7977108" cy="4787900"/>
          </a:xfrm>
          <a:custGeom>
            <a:avLst/>
            <a:gdLst>
              <a:gd name="connsiteX0" fmla="*/ 594703 w 7977108"/>
              <a:gd name="connsiteY0" fmla="*/ 0 h 4787900"/>
              <a:gd name="connsiteX1" fmla="*/ 7804600 w 7977108"/>
              <a:gd name="connsiteY1" fmla="*/ 0 h 4787900"/>
              <a:gd name="connsiteX2" fmla="*/ 7977108 w 7977108"/>
              <a:gd name="connsiteY2" fmla="*/ 172508 h 4787900"/>
              <a:gd name="connsiteX3" fmla="*/ 7977108 w 7977108"/>
              <a:gd name="connsiteY3" fmla="*/ 4615392 h 4787900"/>
              <a:gd name="connsiteX4" fmla="*/ 7804600 w 7977108"/>
              <a:gd name="connsiteY4" fmla="*/ 4787900 h 4787900"/>
              <a:gd name="connsiteX5" fmla="*/ 594703 w 7977108"/>
              <a:gd name="connsiteY5" fmla="*/ 4787900 h 4787900"/>
              <a:gd name="connsiteX6" fmla="*/ 422195 w 7977108"/>
              <a:gd name="connsiteY6" fmla="*/ 4615392 h 4787900"/>
              <a:gd name="connsiteX7" fmla="*/ 422195 w 7977108"/>
              <a:gd name="connsiteY7" fmla="*/ 1002316 h 4787900"/>
              <a:gd name="connsiteX8" fmla="*/ 419981 w 7977108"/>
              <a:gd name="connsiteY8" fmla="*/ 976226 h 4787900"/>
              <a:gd name="connsiteX9" fmla="*/ 7859 w 7977108"/>
              <a:gd name="connsiteY9" fmla="*/ 614915 h 4787900"/>
              <a:gd name="connsiteX10" fmla="*/ 7859 w 7977108"/>
              <a:gd name="connsiteY10" fmla="*/ 597453 h 4787900"/>
              <a:gd name="connsiteX11" fmla="*/ 419981 w 7977108"/>
              <a:gd name="connsiteY11" fmla="*/ 236137 h 4787900"/>
              <a:gd name="connsiteX12" fmla="*/ 422195 w 7977108"/>
              <a:gd name="connsiteY12" fmla="*/ 210041 h 4787900"/>
              <a:gd name="connsiteX13" fmla="*/ 422195 w 7977108"/>
              <a:gd name="connsiteY13" fmla="*/ 172508 h 4787900"/>
              <a:gd name="connsiteX14" fmla="*/ 594703 w 7977108"/>
              <a:gd name="connsiteY14" fmla="*/ 0 h 478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77108" h="4787900">
                <a:moveTo>
                  <a:pt x="594703" y="0"/>
                </a:moveTo>
                <a:lnTo>
                  <a:pt x="7804600" y="0"/>
                </a:lnTo>
                <a:cubicBezTo>
                  <a:pt x="7899874" y="0"/>
                  <a:pt x="7977108" y="77234"/>
                  <a:pt x="7977108" y="172508"/>
                </a:cubicBezTo>
                <a:lnTo>
                  <a:pt x="7977108" y="4615392"/>
                </a:lnTo>
                <a:cubicBezTo>
                  <a:pt x="7977108" y="4710666"/>
                  <a:pt x="7899874" y="4787900"/>
                  <a:pt x="7804600" y="4787900"/>
                </a:cubicBezTo>
                <a:lnTo>
                  <a:pt x="594703" y="4787900"/>
                </a:lnTo>
                <a:cubicBezTo>
                  <a:pt x="499429" y="4787900"/>
                  <a:pt x="422195" y="4710666"/>
                  <a:pt x="422195" y="4615392"/>
                </a:cubicBezTo>
                <a:lnTo>
                  <a:pt x="422195" y="1002316"/>
                </a:lnTo>
                <a:lnTo>
                  <a:pt x="419981" y="976226"/>
                </a:lnTo>
                <a:cubicBezTo>
                  <a:pt x="387560" y="794064"/>
                  <a:pt x="243169" y="679089"/>
                  <a:pt x="7859" y="614915"/>
                </a:cubicBezTo>
                <a:cubicBezTo>
                  <a:pt x="-2620" y="611423"/>
                  <a:pt x="-2620" y="600944"/>
                  <a:pt x="7859" y="597453"/>
                </a:cubicBezTo>
                <a:cubicBezTo>
                  <a:pt x="243169" y="533278"/>
                  <a:pt x="387560" y="418299"/>
                  <a:pt x="419981" y="236137"/>
                </a:cubicBezTo>
                <a:lnTo>
                  <a:pt x="422195" y="210041"/>
                </a:lnTo>
                <a:lnTo>
                  <a:pt x="422195" y="172508"/>
                </a:lnTo>
                <a:cubicBezTo>
                  <a:pt x="422195" y="77234"/>
                  <a:pt x="499429" y="0"/>
                  <a:pt x="59470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00000" tIns="216000" rIns="540000" bIns="72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</a:t>
            </a:r>
            <a:r>
              <a:rPr lang="en-US"/>
              <a:t>The image can then be scaled within the frame by using the ‘Crop’ feature in the ‘Picture Format’ tab of the ribbon. Right click on image to add/edit alt text</a:t>
            </a:r>
            <a:r>
              <a:rPr lang="en-GB"/>
              <a:t>]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92BEDA-CC1A-B239-4AEA-C3F37E21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750812B-2C47-57D4-77B8-4674E64952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DE5D052-D1E8-918C-87BF-6E3142B87FEF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5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6" y="1303338"/>
            <a:ext cx="5602288" cy="4785927"/>
          </a:xfrm>
          <a:prstGeom prst="rect">
            <a:avLst/>
          </a:prstGeom>
        </p:spPr>
        <p:txBody>
          <a:bodyPr lIns="0" tIns="180000" rIns="0" bIns="180000">
            <a:noAutofit/>
          </a:bodyPr>
          <a:lstStyle>
            <a:lvl1pPr marL="359991" indent="-359991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71753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2pPr>
            <a:lvl3pPr marL="107997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3pPr>
            <a:lvl4pPr marL="144141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4pPr>
            <a:lvl5pPr marL="179995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5pPr>
          </a:lstStyle>
          <a:p>
            <a:pPr lvl="0"/>
            <a:r>
              <a:rPr lang="en-GB"/>
              <a:t>Click to enter text content. </a:t>
            </a:r>
            <a:r>
              <a:rPr lang="en-US"/>
              <a:t>If text content appears too large please reduce the size of the font.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223001" y="1303338"/>
            <a:ext cx="5602288" cy="2049077"/>
          </a:xfrm>
          <a:prstGeom prst="roundRect">
            <a:avLst>
              <a:gd name="adj" fmla="val 85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80000" rIns="0" bIns="72000" anchor="ctr">
            <a:noAutofit/>
          </a:bodyPr>
          <a:lstStyle>
            <a:lvl1pPr marL="0" indent="0" algn="ctr">
              <a:buNone/>
              <a:defRPr sz="16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</a:t>
            </a:r>
            <a:r>
              <a:rPr lang="en-US"/>
              <a:t>The image can then be scaled within the frame by </a:t>
            </a:r>
            <a:br>
              <a:rPr lang="en-US"/>
            </a:br>
            <a:r>
              <a:rPr lang="en-US"/>
              <a:t>using the ‘Crop’ feature in the ‘Picture Format’ tab </a:t>
            </a:r>
            <a:br>
              <a:rPr lang="en-US"/>
            </a:br>
            <a:r>
              <a:rPr lang="en-US"/>
              <a:t>of the ribbon. Right click on image to add/edit alt text]</a:t>
            </a:r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223001" y="3383480"/>
            <a:ext cx="5602287" cy="298800"/>
          </a:xfrm>
          <a:prstGeom prst="rect">
            <a:avLst/>
          </a:prstGeom>
        </p:spPr>
        <p:txBody>
          <a:bodyPr lIns="0" tIns="72000" rIns="0" bIns="72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357542" indent="0">
              <a:buNone/>
              <a:defRPr sz="1067">
                <a:solidFill>
                  <a:schemeClr val="bg2"/>
                </a:solidFill>
              </a:defRPr>
            </a:lvl2pPr>
            <a:lvl3pPr marL="719982" indent="0">
              <a:buNone/>
              <a:defRPr sz="1067">
                <a:solidFill>
                  <a:schemeClr val="bg2"/>
                </a:solidFill>
              </a:defRPr>
            </a:lvl3pPr>
            <a:lvl4pPr marL="1081424" indent="0">
              <a:buNone/>
              <a:defRPr sz="1067">
                <a:solidFill>
                  <a:schemeClr val="bg2"/>
                </a:solidFill>
              </a:defRPr>
            </a:lvl4pPr>
            <a:lvl5pPr marL="1439964" indent="0">
              <a:buNone/>
              <a:defRPr sz="1067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Insert Source text</a:t>
            </a:r>
          </a:p>
        </p:txBody>
      </p:sp>
      <p:sp>
        <p:nvSpPr>
          <p:cNvPr id="35" name="Picture Placeholder 8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223001" y="3713345"/>
            <a:ext cx="5602288" cy="2048029"/>
          </a:xfrm>
          <a:prstGeom prst="roundRect">
            <a:avLst>
              <a:gd name="adj" fmla="val 849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80000" rIns="0" bIns="72000" anchor="ctr">
            <a:noAutofit/>
          </a:bodyPr>
          <a:lstStyle>
            <a:lvl1pPr marL="0" indent="0" algn="ctr">
              <a:buNone/>
              <a:defRPr sz="16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</a:t>
            </a:r>
            <a:r>
              <a:rPr lang="en-US"/>
              <a:t>The image can then be scaled within the frame by </a:t>
            </a:r>
            <a:br>
              <a:rPr lang="en-US"/>
            </a:br>
            <a:r>
              <a:rPr lang="en-US"/>
              <a:t>using the ‘Crop’ feature in the ‘Picture Format’ tab </a:t>
            </a:r>
            <a:br>
              <a:rPr lang="en-US"/>
            </a:br>
            <a:r>
              <a:rPr lang="en-US"/>
              <a:t>of the ribbon. Right click on image to add/edit alt text]</a:t>
            </a:r>
            <a:endParaRPr lang="en-GB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6223001" y="5792438"/>
            <a:ext cx="5602287" cy="298800"/>
          </a:xfrm>
          <a:prstGeom prst="rect">
            <a:avLst/>
          </a:prstGeom>
        </p:spPr>
        <p:txBody>
          <a:bodyPr lIns="0" tIns="72000" rIns="0" bIns="72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357542" indent="0">
              <a:buNone/>
              <a:defRPr sz="1067">
                <a:solidFill>
                  <a:schemeClr val="bg2"/>
                </a:solidFill>
              </a:defRPr>
            </a:lvl2pPr>
            <a:lvl3pPr marL="719982" indent="0">
              <a:buNone/>
              <a:defRPr sz="1067">
                <a:solidFill>
                  <a:schemeClr val="bg2"/>
                </a:solidFill>
              </a:defRPr>
            </a:lvl3pPr>
            <a:lvl4pPr marL="1081424" indent="0">
              <a:buNone/>
              <a:defRPr sz="1067">
                <a:solidFill>
                  <a:schemeClr val="bg2"/>
                </a:solidFill>
              </a:defRPr>
            </a:lvl4pPr>
            <a:lvl5pPr marL="1439964" indent="0">
              <a:buNone/>
              <a:defRPr sz="1067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Insert Source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0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6A279A2-5C44-FF2E-B384-6E6E2D4B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A0BC10E-676C-5CAF-16CC-96A54F223F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C5935EB-46DA-41B4-C62C-331192886E84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7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75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3338"/>
            <a:ext cx="3652838" cy="4785927"/>
          </a:xfrm>
          <a:prstGeom prst="rect">
            <a:avLst/>
          </a:prstGeom>
        </p:spPr>
        <p:txBody>
          <a:bodyPr lIns="0" tIns="180000" rIns="0" bIns="180000">
            <a:noAutofit/>
          </a:bodyPr>
          <a:lstStyle>
            <a:lvl1pPr marL="359991" indent="-359991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71753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2pPr>
            <a:lvl3pPr marL="107997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3pPr>
            <a:lvl4pPr marL="144141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4pPr>
            <a:lvl5pPr marL="179995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5pPr>
          </a:lstStyle>
          <a:p>
            <a:pPr lvl="0"/>
            <a:r>
              <a:rPr lang="en-GB"/>
              <a:t>Click to enter text content. </a:t>
            </a:r>
            <a:r>
              <a:rPr lang="en-US"/>
              <a:t>If text content appears too large please reduce the size of the font.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270375" y="1303338"/>
            <a:ext cx="3649663" cy="4471820"/>
          </a:xfrm>
          <a:prstGeom prst="roundRect">
            <a:avLst>
              <a:gd name="adj" fmla="val 484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80000" rIns="0" bIns="72000" anchor="ctr">
            <a:normAutofit/>
          </a:bodyPr>
          <a:lstStyle>
            <a:lvl1pPr marL="0" indent="0" algn="ctr">
              <a:buNone/>
              <a:defRPr sz="18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</a:t>
            </a:r>
            <a:r>
              <a:rPr lang="en-US"/>
              <a:t>The image can then be scaled within the frame by using the ‘Crop’ feature in the ‘Picture Format’ tab of the ribbon. Right click on image to add/edit alt text]</a:t>
            </a:r>
            <a:endParaRPr lang="en-GB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270376" y="5790465"/>
            <a:ext cx="3650970" cy="298800"/>
          </a:xfrm>
          <a:prstGeom prst="rect">
            <a:avLst/>
          </a:prstGeom>
        </p:spPr>
        <p:txBody>
          <a:bodyPr lIns="0" tIns="72000" rIns="0" bIns="72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357542" indent="0">
              <a:buNone/>
              <a:defRPr sz="1067">
                <a:solidFill>
                  <a:schemeClr val="bg2"/>
                </a:solidFill>
              </a:defRPr>
            </a:lvl2pPr>
            <a:lvl3pPr marL="719982" indent="0">
              <a:buNone/>
              <a:defRPr sz="1067">
                <a:solidFill>
                  <a:schemeClr val="bg2"/>
                </a:solidFill>
              </a:defRPr>
            </a:lvl3pPr>
            <a:lvl4pPr marL="1081424" indent="0">
              <a:buNone/>
              <a:defRPr sz="1067">
                <a:solidFill>
                  <a:schemeClr val="bg2"/>
                </a:solidFill>
              </a:defRPr>
            </a:lvl4pPr>
            <a:lvl5pPr marL="1439964" indent="0">
              <a:buNone/>
              <a:defRPr sz="1067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Insert Source text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172450" y="1303338"/>
            <a:ext cx="3650400" cy="4471200"/>
          </a:xfrm>
          <a:prstGeom prst="roundRect">
            <a:avLst>
              <a:gd name="adj" fmla="val 5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180000" rIns="0" bIns="72000" anchor="ctr">
            <a:normAutofit/>
          </a:bodyPr>
          <a:lstStyle>
            <a:lvl1pPr marL="0" indent="0" algn="ctr">
              <a:buNone/>
              <a:defRPr sz="18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</a:t>
            </a:r>
            <a:r>
              <a:rPr lang="en-US"/>
              <a:t>The image can then be scaled within the frame by using the ‘Crop’ feature in the ‘Picture Format’ tab of the ribbon. Right click on image to add/edit alt text]</a:t>
            </a:r>
            <a:endParaRPr lang="en-GB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8172450" y="5792438"/>
            <a:ext cx="3652838" cy="298800"/>
          </a:xfrm>
          <a:prstGeom prst="rect">
            <a:avLst/>
          </a:prstGeom>
        </p:spPr>
        <p:txBody>
          <a:bodyPr lIns="0" tIns="72000" rIns="0" bIns="72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 marL="357542" indent="0">
              <a:buNone/>
              <a:defRPr sz="1067">
                <a:solidFill>
                  <a:schemeClr val="bg2"/>
                </a:solidFill>
              </a:defRPr>
            </a:lvl2pPr>
            <a:lvl3pPr marL="719982" indent="0">
              <a:buNone/>
              <a:defRPr sz="1067">
                <a:solidFill>
                  <a:schemeClr val="bg2"/>
                </a:solidFill>
              </a:defRPr>
            </a:lvl3pPr>
            <a:lvl4pPr marL="1081424" indent="0">
              <a:buNone/>
              <a:defRPr sz="1067">
                <a:solidFill>
                  <a:schemeClr val="bg2"/>
                </a:solidFill>
              </a:defRPr>
            </a:lvl4pPr>
            <a:lvl5pPr marL="1439964" indent="0">
              <a:buNone/>
              <a:defRPr sz="1067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Insert Source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0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258698-286C-88FD-70CB-ECDC7EEFE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D5C8553-9D06-642B-D0A0-1E6DF4F5CE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C8E6EBF-1077-88CA-250A-BC3D173D6251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20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B5633-6431-4284-9ADB-4E6151258883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C4D40-638F-40AA-882E-9A6164C7956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3E44AE-F798-4C55-8F91-872E4A73792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3A39-D8B7-A2C0-89DB-5314F345D35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125" y="5792400"/>
            <a:ext cx="11460163" cy="29880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/>
              <a:t>Insert Source text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2E2FA657-3A41-6C8A-7C73-5FF4D5761F76}"/>
              </a:ext>
            </a:extLst>
          </p:cNvPr>
          <p:cNvSpPr>
            <a:spLocks noGrp="1"/>
          </p:cNvSpPr>
          <p:nvPr>
            <p:ph type="tbl" sz="quarter" idx="34" hasCustomPrompt="1"/>
          </p:nvPr>
        </p:nvSpPr>
        <p:spPr>
          <a:xfrm>
            <a:off x="365119" y="1303338"/>
            <a:ext cx="11459625" cy="4489450"/>
          </a:xfrm>
        </p:spPr>
        <p:txBody>
          <a:bodyPr lIns="0" rIns="0">
            <a:noAutofit/>
          </a:bodyPr>
          <a:lstStyle>
            <a:lvl1pPr>
              <a:defRPr/>
            </a:lvl1pPr>
          </a:lstStyle>
          <a:p>
            <a:r>
              <a:rPr lang="en-GB"/>
              <a:t>Click TABLE icon to insert table.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7A4EB32-D948-C409-F1E5-9F712310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E30107F-6B57-65E7-BD35-CCB493B8D6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F611BFB-31C6-6656-90B9-BB1C81967B2F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3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B5633-6431-4284-9ADB-4E6151258883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C4D40-638F-40AA-882E-9A6164C7956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3E44AE-F798-4C55-8F91-872E4A73792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3A39-D8B7-A2C0-89DB-5314F345D35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6713" y="5792400"/>
            <a:ext cx="11460164" cy="298800"/>
          </a:xfrm>
        </p:spPr>
        <p:txBody>
          <a:bodyPr lIns="0" tIns="72000" rIns="0" bIns="72000" anchor="b">
            <a:noAutofit/>
          </a:bodyPr>
          <a:lstStyle>
            <a:lvl1pPr marL="0" indent="0">
              <a:buNone/>
              <a:defRPr sz="12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/>
              <a:t>Insert Source text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994D5C1-7836-1E91-87FA-56E472221EB3}"/>
              </a:ext>
            </a:extLst>
          </p:cNvPr>
          <p:cNvSpPr>
            <a:spLocks noGrp="1"/>
          </p:cNvSpPr>
          <p:nvPr>
            <p:ph type="chart" sz="quarter" idx="34" hasCustomPrompt="1"/>
          </p:nvPr>
        </p:nvSpPr>
        <p:spPr>
          <a:xfrm>
            <a:off x="365125" y="1303338"/>
            <a:ext cx="11460163" cy="4489062"/>
          </a:xfrm>
        </p:spPr>
        <p:txBody>
          <a:bodyPr lIns="0" rIns="0">
            <a:noAutofit/>
          </a:bodyPr>
          <a:lstStyle>
            <a:lvl1pPr>
              <a:defRPr/>
            </a:lvl1pPr>
          </a:lstStyle>
          <a:p>
            <a:r>
              <a:rPr lang="en-GB"/>
              <a:t>Click CHART icons to insert chart.</a:t>
            </a:r>
            <a:br>
              <a:rPr lang="en-GB"/>
            </a:br>
            <a:r>
              <a:rPr lang="en-US"/>
              <a:t>Please ensure your chart title, legend, x and y axis titles are minimum 12 pt, Arial black for accessibility. 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CEE79-8221-4C6C-2397-0791C954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091ECF0-259D-F144-9708-B8296C87B0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3FC0E92-53E2-6353-15B7-7028E9E80A82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27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E57A6D-CCB0-DF2D-0D9A-6184CE3969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2BDB7-A7FE-AA4E-3952-EBCCAC237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D6505-B9A2-3A36-B9B6-3E3CF07A64A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3924AB-56D4-343D-306B-195A924E9E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5792400"/>
            <a:ext cx="11460164" cy="298800"/>
          </a:xfrm>
        </p:spPr>
        <p:txBody>
          <a:bodyPr lIns="0" tIns="72000" rIns="0" bIns="72000" anchor="b">
            <a:noAutofit/>
          </a:bodyPr>
          <a:lstStyle>
            <a:lvl1pPr marL="0" indent="0">
              <a:buNone/>
              <a:defRPr sz="12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/>
              <a:t>Insert Source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84351E-5906-1465-ED52-DA75D363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2BDBB70-10FD-DDED-C062-9AA9276564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DFC7D-EB75-1C71-FBB6-74679DF5FB23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11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di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FB0EC8B-993B-9701-B3D4-2FBFA2652AA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4B64CB0-473B-DCCB-4EF6-AD25967272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70C223B-EC3F-01A9-ECD3-7E6A591C40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3466546-C07E-BFBF-4B2F-E4D299013F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4800" y="5792400"/>
            <a:ext cx="11460164" cy="298800"/>
          </a:xfrm>
        </p:spPr>
        <p:txBody>
          <a:bodyPr lIns="0" tIns="72000" rIns="0" bIns="72000"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/>
              <a:t>Insert Source text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8F5241F-6CBA-AE82-8AEE-138E90E20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328" t="12162" r="1499" b="12843"/>
          <a:stretch/>
        </p:blipFill>
        <p:spPr>
          <a:xfrm>
            <a:off x="219299" y="6191252"/>
            <a:ext cx="1215582" cy="5638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C54E86-8E74-E1E1-9919-BF95D8B2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936C739-784E-0B16-D78E-DAACEC459B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694950"/>
            <a:ext cx="11460164" cy="3528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8BE41CA-ABEC-55CB-D62E-31831DAD300E}"/>
              </a:ext>
            </a:extLst>
          </p:cNvPr>
          <p:cNvSpPr/>
          <p:nvPr userDrawn="1"/>
        </p:nvSpPr>
        <p:spPr>
          <a:xfrm>
            <a:off x="0" y="184645"/>
            <a:ext cx="264043" cy="559397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3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3EA56-5111-4037-9D95-99472C98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E7BCF-23E0-421B-8A21-1CDDB167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21D1-F1DD-4945-8EF8-43393EDC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A2858F-078E-2E59-C8A6-5102082DA3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5792400"/>
            <a:ext cx="11460164" cy="298800"/>
          </a:xfrm>
        </p:spPr>
        <p:txBody>
          <a:bodyPr lIns="0" tIns="72000" rIns="0" bIns="72000" anchor="b">
            <a:noAutofit/>
          </a:bodyPr>
          <a:lstStyle>
            <a:lvl1pPr marL="0" indent="0">
              <a:buNone/>
              <a:defRPr sz="1200"/>
            </a:lvl1pPr>
            <a:lvl2pPr marL="357542" indent="0">
              <a:buNone/>
              <a:defRPr sz="1000"/>
            </a:lvl2pPr>
            <a:lvl3pPr marL="719982" indent="0">
              <a:buNone/>
              <a:defRPr sz="1000"/>
            </a:lvl3pPr>
            <a:lvl4pPr marL="1081424" indent="0">
              <a:buNone/>
              <a:defRPr sz="1000"/>
            </a:lvl4pPr>
            <a:lvl5pPr marL="1439964" indent="0">
              <a:buNone/>
              <a:defRPr sz="1000"/>
            </a:lvl5pPr>
          </a:lstStyle>
          <a:p>
            <a:pPr lvl="0"/>
            <a:r>
              <a:rPr lang="en-US"/>
              <a:t>Insert Source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9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F7EFD61-0B79-2619-1483-7B804B2C8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235800"/>
            <a:ext cx="11460163" cy="1260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enter section header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C9BD8C-031D-7F0A-C46B-D38FB01367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4514654"/>
            <a:ext cx="11460164" cy="475200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800" i="0">
                <a:solidFill>
                  <a:schemeClr val="tx2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section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B01FA46-1D8D-93AD-9A24-7740D438F0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175" y="5967611"/>
            <a:ext cx="1401150" cy="4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905DD1F-ADCE-21F5-3B42-348B73562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235800"/>
            <a:ext cx="8651875" cy="1260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section header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A65F606-CDCB-0367-61AA-199FECCB3A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4514654"/>
            <a:ext cx="8651876" cy="475200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800" i="0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section subtitle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E066BEF-B097-8826-7B68-974384A3D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772" t="25173" r="16016" b="28870"/>
          <a:stretch/>
        </p:blipFill>
        <p:spPr>
          <a:xfrm>
            <a:off x="322824" y="5861243"/>
            <a:ext cx="1586940" cy="5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1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B20AFD6-6925-491B-B024-5E0A32A58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590" t="25173" r="17185" b="31039"/>
          <a:stretch/>
        </p:blipFill>
        <p:spPr>
          <a:xfrm>
            <a:off x="152399" y="2073890"/>
            <a:ext cx="11992273" cy="45396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90B266-F3BD-2613-5CB9-7E4A4FDFC416}"/>
              </a:ext>
            </a:extLst>
          </p:cNvPr>
          <p:cNvSpPr/>
          <p:nvPr userDrawn="1"/>
        </p:nvSpPr>
        <p:spPr bwMode="auto">
          <a:xfrm>
            <a:off x="11039475" y="164305"/>
            <a:ext cx="862012" cy="31750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r" eaLnBrk="0" fontAlgn="auto" hangingPunc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en-GB" sz="1000" b="1" kern="0">
                <a:solidFill>
                  <a:srgbClr val="FFFFFF"/>
                </a:solidFill>
                <a:latin typeface="+mn-lt"/>
              </a:rPr>
              <a:t>gsk.com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F8659A8-C764-F3A5-40B7-A3CB7A35D2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94470" y="243283"/>
            <a:ext cx="159543" cy="1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8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272"/>
            <a:ext cx="10363200" cy="1470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5"/>
            <a:ext cx="85344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470" indent="0" algn="ctr">
              <a:buNone/>
              <a:defRPr/>
            </a:lvl2pPr>
            <a:lvl3pPr marL="822940" indent="0" algn="ctr">
              <a:buNone/>
              <a:defRPr/>
            </a:lvl3pPr>
            <a:lvl4pPr marL="1234409" indent="0" algn="ctr">
              <a:buNone/>
              <a:defRPr/>
            </a:lvl4pPr>
            <a:lvl5pPr marL="1645879" indent="0" algn="ctr">
              <a:buNone/>
              <a:defRPr/>
            </a:lvl5pPr>
            <a:lvl6pPr marL="2057349" indent="0" algn="ctr">
              <a:buNone/>
              <a:defRPr/>
            </a:lvl6pPr>
            <a:lvl7pPr marL="2468819" indent="0" algn="ctr">
              <a:buNone/>
              <a:defRPr/>
            </a:lvl7pPr>
            <a:lvl8pPr marL="2880288" indent="0" algn="ctr">
              <a:buNone/>
              <a:defRPr/>
            </a:lvl8pPr>
            <a:lvl9pPr marL="329175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2D6A0D-EE7B-4069-A0E6-F49FFC3A3B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5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03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773352-38C6-4539-8CD2-334879FEFE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377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932" y="4406270"/>
            <a:ext cx="103632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932" y="2906080"/>
            <a:ext cx="103632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70" indent="0">
              <a:buNone/>
              <a:defRPr sz="1620"/>
            </a:lvl2pPr>
            <a:lvl3pPr marL="822940" indent="0">
              <a:buNone/>
              <a:defRPr sz="1440"/>
            </a:lvl3pPr>
            <a:lvl4pPr marL="1234409" indent="0">
              <a:buNone/>
              <a:defRPr sz="1260"/>
            </a:lvl4pPr>
            <a:lvl5pPr marL="1645879" indent="0">
              <a:buNone/>
              <a:defRPr sz="1260"/>
            </a:lvl5pPr>
            <a:lvl6pPr marL="2057349" indent="0">
              <a:buNone/>
              <a:defRPr sz="1260"/>
            </a:lvl6pPr>
            <a:lvl7pPr marL="2468819" indent="0">
              <a:buNone/>
              <a:defRPr sz="1260"/>
            </a:lvl7pPr>
            <a:lvl8pPr marL="2880288" indent="0">
              <a:buNone/>
              <a:defRPr sz="1260"/>
            </a:lvl8pPr>
            <a:lvl9pPr marL="3291758" indent="0">
              <a:buNone/>
              <a:defRPr sz="12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900ADC-1002-4B13-B432-56CC6D4E9F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61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5766" y="1524477"/>
            <a:ext cx="5547360" cy="4572000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6007" y="1524477"/>
            <a:ext cx="5547360" cy="4572000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DF2E3D-0CF1-41F2-AD16-04D079EC56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37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478"/>
            <a:ext cx="5387340" cy="640080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70" indent="0">
              <a:buNone/>
              <a:defRPr sz="1800" b="1"/>
            </a:lvl2pPr>
            <a:lvl3pPr marL="822940" indent="0">
              <a:buNone/>
              <a:defRPr sz="1620" b="1"/>
            </a:lvl3pPr>
            <a:lvl4pPr marL="1234409" indent="0">
              <a:buNone/>
              <a:defRPr sz="1440" b="1"/>
            </a:lvl4pPr>
            <a:lvl5pPr marL="1645879" indent="0">
              <a:buNone/>
              <a:defRPr sz="1440" b="1"/>
            </a:lvl5pPr>
            <a:lvl6pPr marL="2057349" indent="0">
              <a:buNone/>
              <a:defRPr sz="1440" b="1"/>
            </a:lvl6pPr>
            <a:lvl7pPr marL="2468819" indent="0">
              <a:buNone/>
              <a:defRPr sz="1440" b="1"/>
            </a:lvl7pPr>
            <a:lvl8pPr marL="2880288" indent="0">
              <a:buNone/>
              <a:defRPr sz="1440" b="1"/>
            </a:lvl8pPr>
            <a:lvl9pPr marL="3291758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562"/>
            <a:ext cx="5387340" cy="3951923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157" y="1534478"/>
            <a:ext cx="5389245" cy="640080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70" indent="0">
              <a:buNone/>
              <a:defRPr sz="1800" b="1"/>
            </a:lvl2pPr>
            <a:lvl3pPr marL="822940" indent="0">
              <a:buNone/>
              <a:defRPr sz="1620" b="1"/>
            </a:lvl3pPr>
            <a:lvl4pPr marL="1234409" indent="0">
              <a:buNone/>
              <a:defRPr sz="1440" b="1"/>
            </a:lvl4pPr>
            <a:lvl5pPr marL="1645879" indent="0">
              <a:buNone/>
              <a:defRPr sz="1440" b="1"/>
            </a:lvl5pPr>
            <a:lvl6pPr marL="2057349" indent="0">
              <a:buNone/>
              <a:defRPr sz="1440" b="1"/>
            </a:lvl6pPr>
            <a:lvl7pPr marL="2468819" indent="0">
              <a:buNone/>
              <a:defRPr sz="1440" b="1"/>
            </a:lvl7pPr>
            <a:lvl8pPr marL="2880288" indent="0">
              <a:buNone/>
              <a:defRPr sz="1440" b="1"/>
            </a:lvl8pPr>
            <a:lvl9pPr marL="3291758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157" y="2174562"/>
            <a:ext cx="5389245" cy="3951923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3A8827-1596-4560-A86F-74922E9294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60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4B9D54-BAE5-45E5-A829-0F97B50E45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49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8AF266-5323-44E5-883F-E37D3A0C90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846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2897"/>
            <a:ext cx="4011930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312" y="272897"/>
            <a:ext cx="6816090" cy="5853588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4465"/>
            <a:ext cx="4011930" cy="4692015"/>
          </a:xfrm>
        </p:spPr>
        <p:txBody>
          <a:bodyPr/>
          <a:lstStyle>
            <a:lvl1pPr marL="0" indent="0">
              <a:buNone/>
              <a:defRPr sz="1260"/>
            </a:lvl1pPr>
            <a:lvl2pPr marL="411470" indent="0">
              <a:buNone/>
              <a:defRPr sz="1080"/>
            </a:lvl2pPr>
            <a:lvl3pPr marL="822940" indent="0">
              <a:buNone/>
              <a:defRPr sz="900"/>
            </a:lvl3pPr>
            <a:lvl4pPr marL="1234409" indent="0">
              <a:buNone/>
              <a:defRPr sz="810"/>
            </a:lvl4pPr>
            <a:lvl5pPr marL="1645879" indent="0">
              <a:buNone/>
              <a:defRPr sz="810"/>
            </a:lvl5pPr>
            <a:lvl6pPr marL="2057349" indent="0">
              <a:buNone/>
              <a:defRPr sz="810"/>
            </a:lvl6pPr>
            <a:lvl7pPr marL="2468819" indent="0">
              <a:buNone/>
              <a:defRPr sz="810"/>
            </a:lvl7pPr>
            <a:lvl8pPr marL="2880288" indent="0">
              <a:buNone/>
              <a:defRPr sz="810"/>
            </a:lvl8pPr>
            <a:lvl9pPr marL="3291758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BBE031-C49F-499F-9745-3E73BD9528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98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870" y="4800600"/>
            <a:ext cx="73152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8870" y="612934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70" indent="0">
              <a:buNone/>
              <a:defRPr sz="2520"/>
            </a:lvl2pPr>
            <a:lvl3pPr marL="822940" indent="0">
              <a:buNone/>
              <a:defRPr sz="2160"/>
            </a:lvl3pPr>
            <a:lvl4pPr marL="1234409" indent="0">
              <a:buNone/>
              <a:defRPr sz="1800"/>
            </a:lvl4pPr>
            <a:lvl5pPr marL="1645879" indent="0">
              <a:buNone/>
              <a:defRPr sz="1800"/>
            </a:lvl5pPr>
            <a:lvl6pPr marL="2057349" indent="0">
              <a:buNone/>
              <a:defRPr sz="1800"/>
            </a:lvl6pPr>
            <a:lvl7pPr marL="2468819" indent="0">
              <a:buNone/>
              <a:defRPr sz="1800"/>
            </a:lvl7pPr>
            <a:lvl8pPr marL="2880288" indent="0">
              <a:buNone/>
              <a:defRPr sz="1800"/>
            </a:lvl8pPr>
            <a:lvl9pPr marL="3291758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8870" y="5367814"/>
            <a:ext cx="7315200" cy="804386"/>
          </a:xfrm>
        </p:spPr>
        <p:txBody>
          <a:bodyPr/>
          <a:lstStyle>
            <a:lvl1pPr marL="0" indent="0">
              <a:buNone/>
              <a:defRPr sz="1260"/>
            </a:lvl1pPr>
            <a:lvl2pPr marL="411470" indent="0">
              <a:buNone/>
              <a:defRPr sz="1080"/>
            </a:lvl2pPr>
            <a:lvl3pPr marL="822940" indent="0">
              <a:buNone/>
              <a:defRPr sz="900"/>
            </a:lvl3pPr>
            <a:lvl4pPr marL="1234409" indent="0">
              <a:buNone/>
              <a:defRPr sz="810"/>
            </a:lvl4pPr>
            <a:lvl5pPr marL="1645879" indent="0">
              <a:buNone/>
              <a:defRPr sz="810"/>
            </a:lvl5pPr>
            <a:lvl6pPr marL="2057349" indent="0">
              <a:buNone/>
              <a:defRPr sz="810"/>
            </a:lvl6pPr>
            <a:lvl7pPr marL="2468819" indent="0">
              <a:buNone/>
              <a:defRPr sz="810"/>
            </a:lvl7pPr>
            <a:lvl8pPr marL="2880288" indent="0">
              <a:buNone/>
              <a:defRPr sz="810"/>
            </a:lvl8pPr>
            <a:lvl9pPr marL="3291758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BD46A3-C922-4AAE-8B9C-B0327F06DC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50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1F0A38-4AEA-4F4A-B42C-9BDA08EA8A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247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3966" y="5"/>
            <a:ext cx="2819400" cy="60964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5766" y="5"/>
            <a:ext cx="8275320" cy="60964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781D89-367D-4DB0-AA83-87FA60AC69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5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746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66" y="0"/>
            <a:ext cx="11277600" cy="12187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5766" y="1524477"/>
            <a:ext cx="11277600" cy="2217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5766" y="3879057"/>
            <a:ext cx="11277600" cy="2217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" y="6629400"/>
            <a:ext cx="2539365" cy="228600"/>
          </a:xfrm>
        </p:spPr>
        <p:txBody>
          <a:bodyPr/>
          <a:lstStyle>
            <a:lvl1pPr>
              <a:defRPr/>
            </a:lvl1pPr>
          </a:lstStyle>
          <a:p>
            <a:fld id="{B7EA0E28-1DA2-44D5-BD1B-BA716A070C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22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766" y="0"/>
            <a:ext cx="11277600" cy="12187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05766" y="1524477"/>
            <a:ext cx="11277600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" y="6629400"/>
            <a:ext cx="2539365" cy="228600"/>
          </a:xfrm>
        </p:spPr>
        <p:txBody>
          <a:bodyPr/>
          <a:lstStyle>
            <a:lvl1pPr>
              <a:defRPr/>
            </a:lvl1pPr>
          </a:lstStyle>
          <a:p>
            <a:fld id="{F9D7157B-ADAB-42E8-95F5-5827B899D6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8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2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270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3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1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9338" y="6343650"/>
            <a:ext cx="5600700" cy="2698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5288" y="6343650"/>
            <a:ext cx="540000" cy="2698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Click to enter slide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BC2AD35-7761-4742-BEF1-3D0CAD2E1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25" y="1303338"/>
            <a:ext cx="11460163" cy="4787899"/>
          </a:xfrm>
          <a:prstGeom prst="rect">
            <a:avLst/>
          </a:prstGeom>
        </p:spPr>
        <p:txBody>
          <a:bodyPr vert="horz" lIns="180000" tIns="180000" rIns="180000" bIns="180000" rtlCol="0">
            <a:normAutofit/>
          </a:bodyPr>
          <a:lstStyle/>
          <a:p>
            <a:pPr lvl="0"/>
            <a:r>
              <a:rPr lang="en-GB"/>
              <a:t>Click to enter text content.</a:t>
            </a:r>
            <a:br>
              <a:rPr lang="en-GB"/>
            </a:br>
            <a:r>
              <a:rPr lang="en-GB"/>
              <a:t>To increase bullet level, select your text &gt; press ‘Tab’.</a:t>
            </a:r>
            <a:br>
              <a:rPr lang="en-GB"/>
            </a:br>
            <a:r>
              <a:rPr lang="en-GB"/>
              <a:t>To decrease bullet level, select your text &gt; press ‘Shift’ + ‘Tab’.</a:t>
            </a:r>
            <a:br>
              <a:rPr lang="en-GB"/>
            </a:br>
            <a:r>
              <a:rPr lang="en-GB"/>
              <a:t>To remove bullet levels, select your text &gt; right click &gt; press ‘bullets’.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  <a:p>
            <a:pPr lvl="4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88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9991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2"/>
        </a:buClr>
        <a:buSzPct val="11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17533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973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15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955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159946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399940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759931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119922" indent="-359991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6A6A6"/>
          </p15:clr>
        </p15:guide>
        <p15:guide id="2" pos="7680">
          <p15:clr>
            <a:srgbClr val="A6A6A6"/>
          </p15:clr>
        </p15:guide>
        <p15:guide id="3" pos="230">
          <p15:clr>
            <a:srgbClr val="A6A6A6"/>
          </p15:clr>
        </p15:guide>
        <p15:guide id="4" pos="1301">
          <p15:clr>
            <a:srgbClr val="A6A6A6"/>
          </p15:clr>
        </p15:guide>
        <p15:guide id="5" pos="1461">
          <p15:clr>
            <a:srgbClr val="A6A6A6"/>
          </p15:clr>
        </p15:guide>
        <p15:guide id="6" pos="2531">
          <p15:clr>
            <a:srgbClr val="A6A6A6"/>
          </p15:clr>
        </p15:guide>
        <p15:guide id="7" pos="2690">
          <p15:clr>
            <a:srgbClr val="A6A6A6"/>
          </p15:clr>
        </p15:guide>
        <p15:guide id="8" pos="3759">
          <p15:clr>
            <a:srgbClr val="A6A6A6"/>
          </p15:clr>
        </p15:guide>
        <p15:guide id="9" pos="3920">
          <p15:clr>
            <a:srgbClr val="A6A6A6"/>
          </p15:clr>
        </p15:guide>
        <p15:guide id="10" pos="4989">
          <p15:clr>
            <a:srgbClr val="A6A6A6"/>
          </p15:clr>
        </p15:guide>
        <p15:guide id="11" pos="5148">
          <p15:clr>
            <a:srgbClr val="A6A6A6"/>
          </p15:clr>
        </p15:guide>
        <p15:guide id="12" pos="6218">
          <p15:clr>
            <a:srgbClr val="A6A6A6"/>
          </p15:clr>
        </p15:guide>
        <p15:guide id="13" pos="6378">
          <p15:clr>
            <a:srgbClr val="A6A6A6"/>
          </p15:clr>
        </p15:guide>
        <p15:guide id="14" pos="7449">
          <p15:clr>
            <a:srgbClr val="A6A6A6"/>
          </p15:clr>
        </p15:guide>
        <p15:guide id="15" orient="horz">
          <p15:clr>
            <a:srgbClr val="A6A6A6"/>
          </p15:clr>
        </p15:guide>
        <p15:guide id="16" orient="horz" pos="4315">
          <p15:clr>
            <a:srgbClr val="A6A6A6"/>
          </p15:clr>
        </p15:guide>
        <p15:guide id="17" orient="horz" pos="153">
          <p15:clr>
            <a:srgbClr val="A6A6A6"/>
          </p15:clr>
        </p15:guide>
        <p15:guide id="18" orient="horz" pos="686">
          <p15:clr>
            <a:srgbClr val="A6A6A6"/>
          </p15:clr>
        </p15:guide>
        <p15:guide id="19" orient="horz" pos="821">
          <p15:clr>
            <a:srgbClr val="A6A6A6"/>
          </p15:clr>
        </p15:guide>
        <p15:guide id="20" orient="horz" pos="1323">
          <p15:clr>
            <a:srgbClr val="A6A6A6"/>
          </p15:clr>
        </p15:guide>
        <p15:guide id="21" orient="horz" pos="2330">
          <p15:clr>
            <a:srgbClr val="A6A6A6"/>
          </p15:clr>
        </p15:guide>
        <p15:guide id="22" orient="horz" pos="3335">
          <p15:clr>
            <a:srgbClr val="A6A6A6"/>
          </p15:clr>
        </p15:guide>
        <p15:guide id="23" orient="horz" pos="3837">
          <p15:clr>
            <a:srgbClr val="A6A6A6"/>
          </p15:clr>
        </p15:guide>
        <p15:guide id="24" orient="horz" pos="4166">
          <p15:clr>
            <a:srgbClr val="A6A6A6"/>
          </p15:clr>
        </p15:guide>
        <p15:guide id="25" orient="horz" pos="1827">
          <p15:clr>
            <a:srgbClr val="A4A3A4"/>
          </p15:clr>
        </p15:guide>
        <p15:guide id="26" orient="horz" pos="2832">
          <p15:clr>
            <a:srgbClr val="A4A3A4"/>
          </p15:clr>
        </p15:guide>
        <p15:guide id="27" orient="horz" pos="3996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1218724"/>
          </a:xfrm>
          <a:prstGeom prst="rect">
            <a:avLst/>
          </a:prstGeom>
          <a:solidFill>
            <a:srgbClr val="007EA3"/>
          </a:solidFill>
          <a:ln w="9525" algn="ctr">
            <a:noFill/>
            <a:round/>
            <a:headEnd/>
            <a:tailEnd/>
          </a:ln>
        </p:spPr>
        <p:txBody>
          <a:bodyPr lIns="91438" tIns="45718" rIns="91438" bIns="45718"/>
          <a:lstStyle/>
          <a:p>
            <a:pPr algn="l" defTabSz="914378" eaLnBrk="0" hangingPunct="0"/>
            <a:endParaRPr lang="en-US" sz="2430">
              <a:solidFill>
                <a:schemeClr val="tx1"/>
              </a:solidFill>
              <a:latin typeface="Lucida Grande"/>
              <a:ea typeface="MS PGothic" pitchFamily="34" charset="-128"/>
            </a:endParaRPr>
          </a:p>
        </p:txBody>
      </p:sp>
      <p:sp>
        <p:nvSpPr>
          <p:cNvPr id="769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766" y="0"/>
            <a:ext cx="11277600" cy="121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598" tIns="50798" rIns="101598" bIns="507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9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5766" y="1524477"/>
            <a:ext cx="1127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598" tIns="50798" rIns="101598" bIns="507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629400"/>
            <a:ext cx="253936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598" tIns="50798" rIns="101598" bIns="50798" numCol="1" anchor="t" anchorCtr="0" compatLnSpc="1">
            <a:prstTxWarp prst="textNoShape">
              <a:avLst/>
            </a:prstTxWarp>
          </a:bodyPr>
          <a:lstStyle>
            <a:lvl1pPr algn="l" defTabSz="914378" eaLnBrk="0" hangingPunct="0">
              <a:defRPr sz="900">
                <a:solidFill>
                  <a:schemeClr val="tx1"/>
                </a:solidFill>
                <a:latin typeface="Univers 47 CondensedLight"/>
                <a:ea typeface="+mn-ea"/>
              </a:defRPr>
            </a:lvl1pPr>
          </a:lstStyle>
          <a:p>
            <a:fld id="{FDD4BB34-DE49-4470-95AC-0F80B06221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8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hf hdr="0" ftr="0" dt="0"/>
  <p:txStyles>
    <p:titleStyle>
      <a:lvl1pPr algn="l" defTabSz="914378" rtl="0" eaLnBrk="0" fontAlgn="base" hangingPunct="0">
        <a:spcBef>
          <a:spcPct val="0"/>
        </a:spcBef>
        <a:spcAft>
          <a:spcPct val="0"/>
        </a:spcAft>
        <a:defRPr sz="243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914378" rtl="0" eaLnBrk="0" fontAlgn="base" hangingPunct="0">
        <a:spcBef>
          <a:spcPct val="0"/>
        </a:spcBef>
        <a:spcAft>
          <a:spcPct val="0"/>
        </a:spcAft>
        <a:defRPr sz="2430">
          <a:solidFill>
            <a:schemeClr val="tx2"/>
          </a:solidFill>
          <a:latin typeface="Arial" pitchFamily="34" charset="0"/>
          <a:ea typeface="MS PGothic" pitchFamily="34" charset="-128"/>
          <a:cs typeface="Arial" pitchFamily="34" charset="0"/>
        </a:defRPr>
      </a:lvl2pPr>
      <a:lvl3pPr algn="l" defTabSz="914378" rtl="0" eaLnBrk="0" fontAlgn="base" hangingPunct="0">
        <a:spcBef>
          <a:spcPct val="0"/>
        </a:spcBef>
        <a:spcAft>
          <a:spcPct val="0"/>
        </a:spcAft>
        <a:defRPr sz="2430">
          <a:solidFill>
            <a:schemeClr val="tx2"/>
          </a:solidFill>
          <a:latin typeface="Arial" pitchFamily="34" charset="0"/>
          <a:ea typeface="MS PGothic" pitchFamily="34" charset="-128"/>
          <a:cs typeface="Arial" pitchFamily="34" charset="0"/>
        </a:defRPr>
      </a:lvl3pPr>
      <a:lvl4pPr algn="l" defTabSz="914378" rtl="0" eaLnBrk="0" fontAlgn="base" hangingPunct="0">
        <a:spcBef>
          <a:spcPct val="0"/>
        </a:spcBef>
        <a:spcAft>
          <a:spcPct val="0"/>
        </a:spcAft>
        <a:defRPr sz="2430">
          <a:solidFill>
            <a:schemeClr val="tx2"/>
          </a:solidFill>
          <a:latin typeface="Arial" pitchFamily="34" charset="0"/>
          <a:ea typeface="MS PGothic" pitchFamily="34" charset="-128"/>
          <a:cs typeface="Arial" pitchFamily="34" charset="0"/>
        </a:defRPr>
      </a:lvl4pPr>
      <a:lvl5pPr algn="l" defTabSz="914378" rtl="0" eaLnBrk="0" fontAlgn="base" hangingPunct="0">
        <a:spcBef>
          <a:spcPct val="0"/>
        </a:spcBef>
        <a:spcAft>
          <a:spcPct val="0"/>
        </a:spcAft>
        <a:defRPr sz="2430">
          <a:solidFill>
            <a:schemeClr val="tx2"/>
          </a:solidFill>
          <a:latin typeface="Arial" pitchFamily="34" charset="0"/>
          <a:ea typeface="MS PGothic" pitchFamily="34" charset="-128"/>
          <a:cs typeface="Arial" pitchFamily="34" charset="0"/>
        </a:defRPr>
      </a:lvl5pPr>
      <a:lvl6pPr marL="411470" algn="l" defTabSz="914378" rtl="0" eaLnBrk="0" fontAlgn="base" hangingPunct="0">
        <a:spcBef>
          <a:spcPct val="0"/>
        </a:spcBef>
        <a:spcAft>
          <a:spcPct val="0"/>
        </a:spcAft>
        <a:defRPr sz="2430">
          <a:solidFill>
            <a:schemeClr val="tx2"/>
          </a:solidFill>
          <a:latin typeface="Arial" pitchFamily="34" charset="0"/>
          <a:ea typeface="MS PGothic" pitchFamily="34" charset="-128"/>
          <a:cs typeface="Arial" pitchFamily="34" charset="0"/>
        </a:defRPr>
      </a:lvl6pPr>
      <a:lvl7pPr marL="822940" algn="l" defTabSz="914378" rtl="0" eaLnBrk="0" fontAlgn="base" hangingPunct="0">
        <a:spcBef>
          <a:spcPct val="0"/>
        </a:spcBef>
        <a:spcAft>
          <a:spcPct val="0"/>
        </a:spcAft>
        <a:defRPr sz="2430">
          <a:solidFill>
            <a:schemeClr val="tx2"/>
          </a:solidFill>
          <a:latin typeface="Arial" pitchFamily="34" charset="0"/>
          <a:ea typeface="MS PGothic" pitchFamily="34" charset="-128"/>
          <a:cs typeface="Arial" pitchFamily="34" charset="0"/>
        </a:defRPr>
      </a:lvl7pPr>
      <a:lvl8pPr marL="1234409" algn="l" defTabSz="914378" rtl="0" eaLnBrk="0" fontAlgn="base" hangingPunct="0">
        <a:spcBef>
          <a:spcPct val="0"/>
        </a:spcBef>
        <a:spcAft>
          <a:spcPct val="0"/>
        </a:spcAft>
        <a:defRPr sz="2430">
          <a:solidFill>
            <a:schemeClr val="tx2"/>
          </a:solidFill>
          <a:latin typeface="Arial" pitchFamily="34" charset="0"/>
          <a:ea typeface="MS PGothic" pitchFamily="34" charset="-128"/>
          <a:cs typeface="Arial" pitchFamily="34" charset="0"/>
        </a:defRPr>
      </a:lvl8pPr>
      <a:lvl9pPr marL="1645879" algn="l" defTabSz="914378" rtl="0" eaLnBrk="0" fontAlgn="base" hangingPunct="0">
        <a:spcBef>
          <a:spcPct val="0"/>
        </a:spcBef>
        <a:spcAft>
          <a:spcPct val="0"/>
        </a:spcAft>
        <a:defRPr sz="2430">
          <a:solidFill>
            <a:schemeClr val="tx2"/>
          </a:solidFill>
          <a:latin typeface="Arial" pitchFamily="34" charset="0"/>
          <a:ea typeface="MS PGothic" pitchFamily="34" charset="-128"/>
          <a:cs typeface="Arial" pitchFamily="34" charset="0"/>
        </a:defRPr>
      </a:lvl9pPr>
    </p:titleStyle>
    <p:bodyStyle>
      <a:lvl1pPr marL="342891" indent="-342891" algn="l" defTabSz="914378" rtl="0" eaLnBrk="0" fontAlgn="base" hangingPunct="0">
        <a:spcBef>
          <a:spcPct val="0"/>
        </a:spcBef>
        <a:spcAft>
          <a:spcPts val="1204"/>
        </a:spcAft>
        <a:buClr>
          <a:srgbClr val="003366"/>
        </a:buClr>
        <a:buSzPct val="85000"/>
        <a:buFont typeface="Times"/>
        <a:buChar char="•"/>
        <a:defRPr sz="243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31" indent="-285743" algn="l" defTabSz="914378" rtl="0" eaLnBrk="0" fontAlgn="base" hangingPunct="0">
        <a:spcBef>
          <a:spcPct val="0"/>
        </a:spcBef>
        <a:spcAft>
          <a:spcPts val="1204"/>
        </a:spcAft>
        <a:buClr>
          <a:srgbClr val="003366"/>
        </a:buClr>
        <a:buSzPct val="85000"/>
        <a:buChar char="–"/>
        <a:defRPr sz="198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5" algn="l" defTabSz="914378" rtl="0" eaLnBrk="0" fontAlgn="base" hangingPunct="0">
        <a:spcBef>
          <a:spcPct val="0"/>
        </a:spcBef>
        <a:spcAft>
          <a:spcPts val="1204"/>
        </a:spcAft>
        <a:buClr>
          <a:srgbClr val="003366"/>
        </a:buClr>
        <a:buSzPct val="85000"/>
        <a:buFont typeface="Times"/>
        <a:buChar char="•"/>
        <a:defRPr sz="198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5" algn="l" defTabSz="914378" rtl="0" eaLnBrk="0" fontAlgn="base" hangingPunct="0">
        <a:spcBef>
          <a:spcPct val="0"/>
        </a:spcBef>
        <a:spcAft>
          <a:spcPts val="1204"/>
        </a:spcAft>
        <a:buClr>
          <a:srgbClr val="003366"/>
        </a:buClr>
        <a:buChar char="–"/>
        <a:defRPr sz="198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5" algn="l" defTabSz="914378" rtl="0" eaLnBrk="0" fontAlgn="base" hangingPunct="0">
        <a:spcBef>
          <a:spcPct val="0"/>
        </a:spcBef>
        <a:spcAft>
          <a:spcPts val="1204"/>
        </a:spcAft>
        <a:buClr>
          <a:srgbClr val="003366"/>
        </a:buClr>
        <a:buChar char="»"/>
        <a:defRPr sz="198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468819" indent="-228595" algn="l" defTabSz="914378" rtl="0" eaLnBrk="0" fontAlgn="base" hangingPunct="0">
        <a:spcBef>
          <a:spcPct val="0"/>
        </a:spcBef>
        <a:spcAft>
          <a:spcPts val="1204"/>
        </a:spcAft>
        <a:buClr>
          <a:srgbClr val="003366"/>
        </a:buClr>
        <a:buChar char="»"/>
        <a:defRPr sz="1980">
          <a:solidFill>
            <a:schemeClr val="tx1"/>
          </a:solidFill>
          <a:latin typeface="+mn-lt"/>
          <a:ea typeface="+mn-ea"/>
          <a:cs typeface="+mn-cs"/>
        </a:defRPr>
      </a:lvl6pPr>
      <a:lvl7pPr marL="2880288" indent="-228595" algn="l" defTabSz="914378" rtl="0" eaLnBrk="0" fontAlgn="base" hangingPunct="0">
        <a:spcBef>
          <a:spcPct val="0"/>
        </a:spcBef>
        <a:spcAft>
          <a:spcPts val="1204"/>
        </a:spcAft>
        <a:buClr>
          <a:srgbClr val="003366"/>
        </a:buClr>
        <a:buChar char="»"/>
        <a:defRPr sz="1980">
          <a:solidFill>
            <a:schemeClr val="tx1"/>
          </a:solidFill>
          <a:latin typeface="+mn-lt"/>
          <a:ea typeface="+mn-ea"/>
          <a:cs typeface="+mn-cs"/>
        </a:defRPr>
      </a:lvl7pPr>
      <a:lvl8pPr marL="3291758" indent="-228595" algn="l" defTabSz="914378" rtl="0" eaLnBrk="0" fontAlgn="base" hangingPunct="0">
        <a:spcBef>
          <a:spcPct val="0"/>
        </a:spcBef>
        <a:spcAft>
          <a:spcPts val="1204"/>
        </a:spcAft>
        <a:buClr>
          <a:srgbClr val="003366"/>
        </a:buClr>
        <a:buChar char="»"/>
        <a:defRPr sz="1980">
          <a:solidFill>
            <a:schemeClr val="tx1"/>
          </a:solidFill>
          <a:latin typeface="+mn-lt"/>
          <a:ea typeface="+mn-ea"/>
          <a:cs typeface="+mn-cs"/>
        </a:defRPr>
      </a:lvl8pPr>
      <a:lvl9pPr marL="3703227" indent="-228595" algn="l" defTabSz="914378" rtl="0" eaLnBrk="0" fontAlgn="base" hangingPunct="0">
        <a:spcBef>
          <a:spcPct val="0"/>
        </a:spcBef>
        <a:spcAft>
          <a:spcPts val="1204"/>
        </a:spcAft>
        <a:buClr>
          <a:srgbClr val="003366"/>
        </a:buClr>
        <a:buChar char="»"/>
        <a:defRPr sz="198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0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40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09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879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49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19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88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algn="l" defTabSz="82294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A74FE-0889-4804-B115-A7D7B110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C8C28DEF-B0B9-E2A0-DB6C-787DE44E4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68760"/>
            <a:ext cx="12192000" cy="1143000"/>
          </a:xfrm>
        </p:spPr>
        <p:txBody>
          <a:bodyPr wrap="square" anchor="ctr">
            <a:noAutofit/>
          </a:bodyPr>
          <a:lstStyle/>
          <a:p>
            <a:r>
              <a:rPr lang="en-US" sz="3600" dirty="0"/>
              <a:t>Developments from ASH 2025 in Immune </a:t>
            </a:r>
            <a:br>
              <a:rPr lang="en-US" sz="3600" dirty="0"/>
            </a:br>
            <a:r>
              <a:rPr lang="en-US" sz="3600" dirty="0"/>
              <a:t>Thrombocytopenia: BTK Inhibitors and </a:t>
            </a:r>
            <a:br>
              <a:rPr lang="en-US" sz="3600" dirty="0"/>
            </a:br>
            <a:r>
              <a:rPr lang="en-US" sz="3600" dirty="0"/>
              <a:t>BAFF-R Antagonists — Microlearning Activity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7C9B0-3F64-E294-3876-A913C05E4A80}"/>
              </a:ext>
            </a:extLst>
          </p:cNvPr>
          <p:cNvSpPr txBox="1"/>
          <p:nvPr/>
        </p:nvSpPr>
        <p:spPr>
          <a:xfrm>
            <a:off x="1008063" y="3187502"/>
            <a:ext cx="1017587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Hanny Al-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Samkari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Classical Hematologist and Clinical Investigator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The Peggy S Blitz Endowed Chair in Hematology/Oncology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Co-Director, Hereditary Hemorrhagic Telangiectasia Center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Massachusetts General Hospital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Associate Professor of Medicine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Harvard Medical School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Boston, Massachusetts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11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012B5-E43D-B176-2256-86D3875F9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96D948-DD73-18DC-31DC-BD66F7761E3C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BA486-A41F-9D4E-27E6-3E1FDB97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VAYHIT2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AA8C5-93EA-B5B0-CC37-6689D9A65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116" y="1288770"/>
            <a:ext cx="11024250" cy="5201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3F37DC-71D8-1A0E-B6F2-F387BB92F7F5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Al-Samkari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LBA-2 2025;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Cuker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NEJM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970325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5ED43-EFB9-F529-4A6D-59F045FA2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9BAF4B-A9A3-6EC2-A8BD-3CC1127680F7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D0A28-A0CA-8D32-D749-7C3892BD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VAYHIT2 Study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17CF6D-7EE4-7F9C-B205-620AEE61E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727" r="1"/>
          <a:stretch>
            <a:fillRect/>
          </a:stretch>
        </p:blipFill>
        <p:spPr>
          <a:xfrm>
            <a:off x="644236" y="1297886"/>
            <a:ext cx="10879173" cy="52857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0C323-8E99-61FB-F665-E5D36A1284FA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Al-Samkari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LBA-2 2025;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Cuker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NEJM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07BD6A-F8E3-E170-4481-90B3089749C3}"/>
              </a:ext>
            </a:extLst>
          </p:cNvPr>
          <p:cNvSpPr txBox="1"/>
          <p:nvPr/>
        </p:nvSpPr>
        <p:spPr>
          <a:xfrm>
            <a:off x="566544" y="5138953"/>
            <a:ext cx="888184" cy="230833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Ianalumab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  <a:sym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BCEDBF-9FB4-7FDB-8EEB-B62013AF05BB}"/>
              </a:ext>
            </a:extLst>
          </p:cNvPr>
          <p:cNvSpPr txBox="1"/>
          <p:nvPr/>
        </p:nvSpPr>
        <p:spPr>
          <a:xfrm>
            <a:off x="566544" y="4983090"/>
            <a:ext cx="888184" cy="155863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Ianalumab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04990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FD118-07A5-D61C-1893-6FD26693A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EC065F-D521-E115-E748-7DD26AFA77B4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6CC1D-9ADB-7C63-BDBD-9C90BE2B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VAYHIT2 Study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FBECD-5588-3779-9A3A-6F6F6CBCB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336" y="1417095"/>
            <a:ext cx="11048524" cy="4896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D5960F-A580-AC6E-50AC-4F05BCC4C7C9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Al-Samkari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LBA-2 2025;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Cuker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NEJM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288799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97D42-4457-062C-B74B-424FA6CFA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06B663-0FD8-5EF5-951E-576CF4565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26" y="1479972"/>
            <a:ext cx="11578548" cy="3898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C1CAA2-9E94-C08A-F6C4-A24B476A7795}"/>
              </a:ext>
            </a:extLst>
          </p:cNvPr>
          <p:cNvSpPr txBox="1"/>
          <p:nvPr/>
        </p:nvSpPr>
        <p:spPr>
          <a:xfrm>
            <a:off x="9471352" y="5008696"/>
            <a:ext cx="248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ASH 2025;Abstract 844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040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E37F4-C0D2-4EC5-97F2-679531804FAF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8176A-3F65-4C89-BA17-F425828F5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VAYHIT3 Study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843EE2-0651-CEB8-EFE2-3A07D2993BFD}"/>
              </a:ext>
            </a:extLst>
          </p:cNvPr>
          <p:cNvSpPr/>
          <p:nvPr/>
        </p:nvSpPr>
        <p:spPr bwMode="auto">
          <a:xfrm>
            <a:off x="6316208" y="3926412"/>
            <a:ext cx="2359813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CEA13-2754-7E68-E00A-FF24A5E132CF}"/>
              </a:ext>
            </a:extLst>
          </p:cNvPr>
          <p:cNvSpPr txBox="1"/>
          <p:nvPr/>
        </p:nvSpPr>
        <p:spPr>
          <a:xfrm>
            <a:off x="4626317" y="1579747"/>
            <a:ext cx="2734851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VAYHIT3 Study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C36C5-4073-F5BF-F148-4985BF7A6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2031140"/>
            <a:ext cx="11277600" cy="4282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CD139E-2912-5D77-3461-FC4DF5B89355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Choi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Abstract 844 2025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6629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405D8-0B1E-9466-96DB-0EA2C2C6A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6B88DC1-6F5B-93ED-13ED-89769A900212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DB12CE-84CE-C113-6689-94C9C1C6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VAYHIT3 Study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A7EBB9-F0EF-6E5E-EB39-DDC20656CA2F}"/>
              </a:ext>
            </a:extLst>
          </p:cNvPr>
          <p:cNvSpPr/>
          <p:nvPr/>
        </p:nvSpPr>
        <p:spPr bwMode="auto">
          <a:xfrm>
            <a:off x="6316208" y="3926412"/>
            <a:ext cx="2359813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24FF1-4CE4-1A4B-6579-E154AF428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897" y="1675221"/>
            <a:ext cx="11515337" cy="4502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0981F9-E4A7-0D9C-6C01-1D21495F1D2C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Choi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Abstract 844 2025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05405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556D9-F65A-4F67-AFA1-63796CD47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6A9E75-448C-B36E-E003-62FE190BD80C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3066D-8E1B-A4CB-8C51-43A452450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VAYHIT3 Study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D4F6C0-9A45-5E3C-272A-AEA66FC3C1D5}"/>
              </a:ext>
            </a:extLst>
          </p:cNvPr>
          <p:cNvSpPr/>
          <p:nvPr/>
        </p:nvSpPr>
        <p:spPr bwMode="auto">
          <a:xfrm>
            <a:off x="6316208" y="3926412"/>
            <a:ext cx="2359813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2615C-33DC-5D66-7B1A-7C7AA49FB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0210" y="1287216"/>
            <a:ext cx="6411581" cy="5428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C389EA-26B6-40DE-E964-529E42EA5706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Choi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Abstract 844 2025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24419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DF530-CFCF-F8EC-63F6-14CECF13C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57A19E-D5F2-2EFC-3C03-BC6C507CE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68" y="2611324"/>
            <a:ext cx="11844263" cy="1366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0DED7B-BF76-CA6F-BB9C-F167660CB168}"/>
              </a:ext>
            </a:extLst>
          </p:cNvPr>
          <p:cNvSpPr txBox="1"/>
          <p:nvPr/>
        </p:nvSpPr>
        <p:spPr>
          <a:xfrm>
            <a:off x="9508103" y="3977640"/>
            <a:ext cx="2510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 2025;Abstract 1254.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0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95EB-2705-651D-E0C3-40558D11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Rilzabrutinib Phase III LUNA-3 Study: 28-Week Open-Label Period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AB5D7-56D9-B95C-762A-4D21ABB622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773352-38C6-4539-8CD2-334879FEFE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47 CondensedLight"/>
                <a:ea typeface="+mn-ea"/>
                <a:cs typeface="+mn-cs"/>
                <a:sym typeface="Gill Sans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47 CondensedLight"/>
              <a:ea typeface="+mn-ea"/>
              <a:cs typeface="+mn-cs"/>
              <a:sym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38B0D-B683-62B1-9AC8-986F122BBA02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Cooper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Abstract 1254 2025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  <a:sym typeface="Gill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E6DE28-254D-D1FE-8D89-BA7CB9AC7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042" y="1909108"/>
            <a:ext cx="8471916" cy="411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0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362BC-9E04-739E-BDA5-72F5E78F5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72E7-9B71-E02C-8DC3-97DB40ECD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Rilzabrutinib Phase III LUNA-3 Study: Physical Fatigue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D3134-4361-6F7E-1604-F7866FCCB6C7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Cooper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Abstract 1254 2025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  <a:sym typeface="Gill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524AF9-734A-0280-D650-B50F33BDD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2611" y="1488927"/>
            <a:ext cx="8506777" cy="4795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32972A-7D49-4437-CBBA-96FBD35D8B97}"/>
              </a:ext>
            </a:extLst>
          </p:cNvPr>
          <p:cNvSpPr txBox="1"/>
          <p:nvPr/>
        </p:nvSpPr>
        <p:spPr>
          <a:xfrm>
            <a:off x="266700" y="6329873"/>
            <a:ext cx="5295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ITP-PAQ = Immune Thrombocytopenic Purpura-Patient Assessment Questionnaire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94255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9C8DE-8B2A-ADD5-BFE9-6324C890C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67F9BE-C346-C196-25FD-A0DDEA723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241" y="2948214"/>
            <a:ext cx="9495515" cy="374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3DE02-A7CB-2179-CB87-B70C4115F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13" y="319999"/>
            <a:ext cx="11761173" cy="249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A3FDC2-7275-B90D-C2AB-85C9B8DFD450}"/>
              </a:ext>
            </a:extLst>
          </p:cNvPr>
          <p:cNvSpPr txBox="1"/>
          <p:nvPr/>
        </p:nvSpPr>
        <p:spPr>
          <a:xfrm>
            <a:off x="9060866" y="2447020"/>
            <a:ext cx="2915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EHA 2023;Abstract PB2636.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EB6C7D-D554-6EA6-14B9-3CCEFD03AEDF}"/>
              </a:ext>
            </a:extLst>
          </p:cNvPr>
          <p:cNvSpPr txBox="1"/>
          <p:nvPr/>
        </p:nvSpPr>
        <p:spPr>
          <a:xfrm>
            <a:off x="8937232" y="5891670"/>
            <a:ext cx="1761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ASH 2025; Abstract LBA-2.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2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D8AA5-030D-64AB-02C4-97CF40B2B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42FAE-7D00-55C2-1248-D2537E9B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Rilzabrutinib Phase III LUNA-3 Study: ITP-PAQ Domains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B9FC5-1F18-F492-FDC2-96CE0E7840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773352-38C6-4539-8CD2-334879FEFEE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47 CondensedLight"/>
                <a:ea typeface="+mn-ea"/>
                <a:cs typeface="+mn-cs"/>
                <a:sym typeface="Gill Sans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47 CondensedLight"/>
              <a:ea typeface="+mn-ea"/>
              <a:cs typeface="+mn-cs"/>
              <a:sym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1E051-6512-EED8-DE0C-70FEBB38D149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Cooper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Abstract 1254 2025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  <a:sym typeface="Gill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00901-9EED-72BC-CD00-2387AF751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8912" y="1467157"/>
            <a:ext cx="8734175" cy="48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66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9EB3B-DE9F-C6F5-6B50-B1176B478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EB31A-DA71-11E6-1C5C-1F3CD628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Rilzabrutinib Phase III LUNA-3 Study: Bleeding Scores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84263-ABE4-8210-281A-17C59C688C8F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Cooper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Abstract 1254 2025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  <a:sym typeface="Gill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E3D94-330F-4395-8701-045A8C7C0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836" y="1429591"/>
            <a:ext cx="7958328" cy="48794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9A9F32-8F75-DF9E-C796-9F154A24D296}"/>
              </a:ext>
            </a:extLst>
          </p:cNvPr>
          <p:cNvSpPr txBox="1"/>
          <p:nvPr/>
        </p:nvSpPr>
        <p:spPr>
          <a:xfrm>
            <a:off x="266700" y="6288562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IBLS = ITP Bleeding Scale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04057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1CD1B-32F5-AE83-AEDD-20AF6B3CA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CE3450-8B6C-B61E-40B8-8E97B25F5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96" y="261399"/>
            <a:ext cx="5242844" cy="3835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10157B-998C-CCB8-8ED2-679BC58BD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343" y="3896430"/>
            <a:ext cx="7096673" cy="270017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557122-E7D7-BC2C-6466-28F2174F1768}"/>
              </a:ext>
            </a:extLst>
          </p:cNvPr>
          <p:cNvSpPr txBox="1"/>
          <p:nvPr/>
        </p:nvSpPr>
        <p:spPr>
          <a:xfrm>
            <a:off x="8057153" y="4011971"/>
            <a:ext cx="2934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ASCO 2025;Abstract 12007.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9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3C212-4317-676D-1001-04D89B927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BBA962-69D9-1069-B356-8E36F1B69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9A8B97-E843-4D07-B71E-9A65B0327953}"/>
              </a:ext>
            </a:extLst>
          </p:cNvPr>
          <p:cNvSpPr/>
          <p:nvPr/>
        </p:nvSpPr>
        <p:spPr bwMode="auto">
          <a:xfrm>
            <a:off x="2569464" y="6583680"/>
            <a:ext cx="3922776" cy="1828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86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5163B-FE6D-9980-8950-BB990BB4F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431432-A7E4-52F0-50F5-A47183314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21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CD21AB-AC37-9038-5867-C4F656BDCBDA}"/>
              </a:ext>
            </a:extLst>
          </p:cNvPr>
          <p:cNvSpPr/>
          <p:nvPr/>
        </p:nvSpPr>
        <p:spPr bwMode="auto">
          <a:xfrm>
            <a:off x="2569464" y="6583680"/>
            <a:ext cx="3922776" cy="1828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515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3DCEA-4D27-37A9-EA34-1CE4AC6E6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ECAADC-0FE3-3A88-268D-0471FE471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75772D-FD85-2D08-11D8-A78688E9BE35}"/>
              </a:ext>
            </a:extLst>
          </p:cNvPr>
          <p:cNvSpPr/>
          <p:nvPr/>
        </p:nvSpPr>
        <p:spPr bwMode="auto">
          <a:xfrm>
            <a:off x="2569464" y="6583680"/>
            <a:ext cx="3922776" cy="1828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4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E37F4-C0D2-4EC5-97F2-679531804FAF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8176A-3F65-4C89-BA17-F425828F5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VAYHIT1 Study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1437F7-6207-39C9-E0FB-E701094C5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7" y="1647515"/>
            <a:ext cx="11297347" cy="45530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7197C2-4E2F-2940-87DF-A2348233A97F}"/>
              </a:ext>
            </a:extLst>
          </p:cNvPr>
          <p:cNvSpPr txBox="1"/>
          <p:nvPr/>
        </p:nvSpPr>
        <p:spPr>
          <a:xfrm>
            <a:off x="266700" y="6449350"/>
            <a:ext cx="274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Cooper et al. </a:t>
            </a: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HemaSphere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70105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E37F4-C0D2-4EC5-97F2-679531804FAF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8176A-3F65-4C89-BA17-F425828F5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VAYHIT2 Study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BF59D-A68E-9F73-85B1-2A582178E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593" y="1218724"/>
            <a:ext cx="10618814" cy="53330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E812C0-FD85-2B9E-DF3F-AE8018A35DC7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Al-Samkari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LBA-2 2025;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Cuker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NEJM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47241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851DE-E177-49E2-1AB9-7DBAE77DE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50311-46B3-1EEC-543F-290D84DBF049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3CC488-EF08-7CB6-25C1-1F963C2F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VAYHIT2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B586D1-57DD-DB2D-5AD2-CDDD5219F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565" y="1943777"/>
            <a:ext cx="11794456" cy="3229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D197CC-C9BB-2D58-560D-52747553C5F1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Al-Samkari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LBA-2 2025;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Cuker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NEJM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5372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E59C0-33F7-636E-86C7-51559C477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C71588-30B3-4E6F-C9A0-62F9DA71CD6D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4D8C2-6332-012A-FDA7-5387349FA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VAYHIT2 Study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38009F-1AD1-D267-3F5C-9AC1AB16C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654" y="1343607"/>
            <a:ext cx="10361828" cy="5160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2862E8-2A02-F2C8-6F54-BDC4EB0F3AD3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Al-Samkari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LBA-2 2025;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Cuker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NEJM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41880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25751-A7D0-1D02-9F75-027F6C90E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F3E374-54E8-A9A7-D7F8-13FD329C9E85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91429-88FC-5AA5-957D-967C64159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VAYHIT2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4C7453-3632-C2C2-CEC6-E2AAC207F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67" y="1349770"/>
            <a:ext cx="11851067" cy="5079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EAF008-1B7B-107C-53DB-E1124395783E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Al-Samkari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LBA-2 2025;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Cuker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NEJM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87630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9D268-AF56-B126-7AED-F3FACA4F6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9D5EEA-5811-7C28-E2EA-89C635F46055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E18F22-CE28-BFAC-D707-7C1F94D8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VAYHIT2 Study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508719-BC62-1A2C-DBF7-AEE1E5608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913" y="1318798"/>
            <a:ext cx="10631309" cy="52105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B03432-3AA8-F938-FB1A-C0932D6F5E32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Al-Samkari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LBA-2 2025;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Cuker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NEJM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03974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14451-6FBF-DADF-B61C-3D1DB0DAB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F530A1-85CF-A011-48B3-E479C0706C28}"/>
              </a:ext>
            </a:extLst>
          </p:cNvPr>
          <p:cNvSpPr/>
          <p:nvPr/>
        </p:nvSpPr>
        <p:spPr bwMode="auto">
          <a:xfrm>
            <a:off x="8899766" y="5897880"/>
            <a:ext cx="3291840" cy="41549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ヒラギノ角ゴ Pro W3" charset="-128"/>
              <a:cs typeface="+mn-c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59E371-900D-6C91-A50A-5C4E17DB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 err="1"/>
              <a:t>Ianalumab</a:t>
            </a:r>
            <a:r>
              <a:rPr lang="en-US" sz="2880" dirty="0"/>
              <a:t> (VAY736) in ITP: VAYHIT2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F5DC8-3ADD-C5B2-FF8B-35E00E675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998" y="2044656"/>
            <a:ext cx="11460004" cy="3445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43352E-2E6F-9319-1B1E-0D10AC698C10}"/>
              </a:ext>
            </a:extLst>
          </p:cNvPr>
          <p:cNvSpPr txBox="1"/>
          <p:nvPr/>
        </p:nvSpPr>
        <p:spPr>
          <a:xfrm>
            <a:off x="266700" y="6560705"/>
            <a:ext cx="339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Al-Samkari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ASH LBA-2 2025;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Cuker et al.,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NEJM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  <a:sym typeface="Gill Sans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0122527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SK ">
  <a:themeElements>
    <a:clrScheme name="Custom 2">
      <a:dk1>
        <a:srgbClr val="000000"/>
      </a:dk1>
      <a:lt1>
        <a:sysClr val="window" lastClr="FFFFFF"/>
      </a:lt1>
      <a:dk2>
        <a:srgbClr val="F36633"/>
      </a:dk2>
      <a:lt2>
        <a:srgbClr val="959595"/>
      </a:lt2>
      <a:accent1>
        <a:srgbClr val="6658A6"/>
      </a:accent1>
      <a:accent2>
        <a:srgbClr val="E21860"/>
      </a:accent2>
      <a:accent3>
        <a:srgbClr val="69B445"/>
      </a:accent3>
      <a:accent4>
        <a:srgbClr val="244EA2"/>
      </a:accent4>
      <a:accent5>
        <a:srgbClr val="FFC709"/>
      </a:accent5>
      <a:accent6>
        <a:srgbClr val="F36633"/>
      </a:accent6>
      <a:hlink>
        <a:srgbClr val="000000"/>
      </a:hlink>
      <a:folHlink>
        <a:srgbClr val="F0EFED"/>
      </a:folHlink>
    </a:clrScheme>
    <a:fontScheme name="GSK_Template_2022">
      <a:majorFont>
        <a:latin typeface="Arial"/>
        <a:ea typeface=""/>
        <a:cs typeface="Noto Sans"/>
      </a:majorFont>
      <a:minorFont>
        <a:latin typeface="Arial"/>
        <a:ea typeface=""/>
        <a:cs typeface="Noto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<a:prstTxWarp prst="textNoShape">
          <a:avLst/>
        </a:prstTxWarp>
        <a:noAutofit/>
      </a:bodyPr>
      <a:lstStyle>
        <a:defPPr marL="285750" indent="-285750" algn="l" eaLnBrk="0" fontAlgn="auto" hangingPunct="0">
          <a:spcBef>
            <a:spcPts val="300"/>
          </a:spcBef>
          <a:spcAft>
            <a:spcPts val="300"/>
          </a:spcAft>
          <a:buClr>
            <a:schemeClr val="tx2"/>
          </a:buClr>
          <a:buSzPct val="110000"/>
          <a:buFont typeface="Arial" panose="020B0604020202020204" pitchFamily="34" charset="0"/>
          <a:buChar char="•"/>
          <a:defRPr sz="1600" kern="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0000" tIns="180000" rIns="180000" bIns="180000" rtlCol="0">
        <a:normAutofit/>
      </a:bodyPr>
      <a:lstStyle>
        <a:defPPr marL="285750" indent="-285750" algn="l">
          <a:spcBef>
            <a:spcPts val="300"/>
          </a:spcBef>
          <a:spcAft>
            <a:spcPts val="300"/>
          </a:spcAft>
          <a:buClr>
            <a:schemeClr val="tx2"/>
          </a:buClr>
          <a:buSzPct val="110000"/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K 7315_GSK Template_16" id="{1974A1D2-BF0B-4F24-BBC5-232E77A5E08E}" vid="{F08156F9-EAB9-4EFB-B5B4-60AF1CC5C217}"/>
    </a:ext>
  </a:extLst>
</a:theme>
</file>

<file path=ppt/theme/theme3.xml><?xml version="1.0" encoding="utf-8"?>
<a:theme xmlns:a="http://schemas.openxmlformats.org/drawingml/2006/main" name="Transplant_r1b">
  <a:themeElements>
    <a:clrScheme name="Transplant_r1b 13">
      <a:dk1>
        <a:srgbClr val="000000"/>
      </a:dk1>
      <a:lt1>
        <a:srgbClr val="999999"/>
      </a:lt1>
      <a:dk2>
        <a:srgbClr val="FFFFFF"/>
      </a:dk2>
      <a:lt2>
        <a:srgbClr val="808080"/>
      </a:lt2>
      <a:accent1>
        <a:srgbClr val="006100"/>
      </a:accent1>
      <a:accent2>
        <a:srgbClr val="007DA3"/>
      </a:accent2>
      <a:accent3>
        <a:srgbClr val="CACACA"/>
      </a:accent3>
      <a:accent4>
        <a:srgbClr val="000000"/>
      </a:accent4>
      <a:accent5>
        <a:srgbClr val="AAB7AA"/>
      </a:accent5>
      <a:accent6>
        <a:srgbClr val="007193"/>
      </a:accent6>
      <a:hlink>
        <a:srgbClr val="FD7500"/>
      </a:hlink>
      <a:folHlink>
        <a:srgbClr val="CC000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/>
            <a:ea typeface="ヒラギノ角ゴ Pro W3" charset="-128"/>
            <a:sym typeface="Gill San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/>
            <a:ea typeface="ヒラギノ角ゴ Pro W3" charset="-128"/>
            <a:sym typeface="Gill Sans"/>
          </a:defRPr>
        </a:defPPr>
      </a:lstStyle>
    </a:lnDef>
  </a:objectDefaults>
  <a:extraClrSchemeLst>
    <a:extraClrScheme>
      <a:clrScheme name="Transplant_r1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lant_r1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lant_r1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lant_r1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lant_r1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plant_r1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lant_r1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lant_r1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lant_r1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lant_r1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lant_r1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lant_r1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plant_r1b 13">
        <a:dk1>
          <a:srgbClr val="000000"/>
        </a:dk1>
        <a:lt1>
          <a:srgbClr val="999999"/>
        </a:lt1>
        <a:dk2>
          <a:srgbClr val="FFFFFF"/>
        </a:dk2>
        <a:lt2>
          <a:srgbClr val="808080"/>
        </a:lt2>
        <a:accent1>
          <a:srgbClr val="006100"/>
        </a:accent1>
        <a:accent2>
          <a:srgbClr val="007DA3"/>
        </a:accent2>
        <a:accent3>
          <a:srgbClr val="CACACA"/>
        </a:accent3>
        <a:accent4>
          <a:srgbClr val="000000"/>
        </a:accent4>
        <a:accent5>
          <a:srgbClr val="AAB7AA"/>
        </a:accent5>
        <a:accent6>
          <a:srgbClr val="007193"/>
        </a:accent6>
        <a:hlink>
          <a:srgbClr val="FD7500"/>
        </a:hlink>
        <a:folHlink>
          <a:srgbClr val="CC000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09185B2ED29D4EB910BA85847568FC" ma:contentTypeVersion="18" ma:contentTypeDescription="Create a new document." ma:contentTypeScope="" ma:versionID="7984ba12b7bea4814c06453fc0246f71">
  <xsd:schema xmlns:xsd="http://www.w3.org/2001/XMLSchema" xmlns:xs="http://www.w3.org/2001/XMLSchema" xmlns:p="http://schemas.microsoft.com/office/2006/metadata/properties" xmlns:ns1="34e61360-48f9-468c-ac63-773b6d92707e" xmlns:ns3="5740a761-4cab-431d-ba23-c79501b55600" targetNamespace="http://schemas.microsoft.com/office/2006/metadata/properties" ma:root="true" ma:fieldsID="1d66f1762a23927c30df45d2641c5108" ns1:_="" ns3:_="">
    <xsd:import namespace="34e61360-48f9-468c-ac63-773b6d92707e"/>
    <xsd:import namespace="5740a761-4cab-431d-ba23-c79501b55600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3:TaxKeywordTaxHTField" minOccurs="0"/>
                <xsd:element ref="ns3:TaxCatchAll" minOccurs="0"/>
                <xsd:element ref="ns1:MediaServiceMetadata" minOccurs="0"/>
                <xsd:element ref="ns1:MediaServiceFastMetadata" minOccurs="0"/>
                <xsd:element ref="ns1:MediaServiceSearchProperties" minOccurs="0"/>
                <xsd:element ref="ns1:MediaServiceDateTaken" minOccurs="0"/>
                <xsd:element ref="ns1:lcf76f155ced4ddcb4097134ff3c332f" minOccurs="0"/>
                <xsd:element ref="ns1:MediaServiceOCR" minOccurs="0"/>
                <xsd:element ref="ns1:MediaServiceGenerationTime" minOccurs="0"/>
                <xsd:element ref="ns1:MediaServiceEventHashCode" minOccurs="0"/>
                <xsd:element ref="ns1:MediaServiceBillingMetadata" minOccurs="0"/>
                <xsd:element ref="ns1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61360-48f9-468c-ac63-773b6d92707e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 ma:readOnly="false" ma:percentage="FALSE">
      <xsd:simpleType>
        <xsd:restriction base="dms:Number"/>
      </xsd:simpleType>
    </xsd:element>
    <xsd:element name="Status" ma:index="3" nillable="true" ma:displayName="Status" ma:format="Dropdown" ma:internalName="Status" ma:readOnly="false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27f3e56-d282-48d1-af59-e5dff1f08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0a761-4cab-431d-ba23-c79501b5560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7" nillable="true" ma:taxonomy="true" ma:internalName="TaxKeywordTaxHTField" ma:taxonomyFieldName="TaxKeyword" ma:displayName="Enterprise Keywords" ma:fieldId="{23f27201-bee3-471e-b2e7-b64fd8b7ca38}" ma:taxonomyMulti="true" ma:sspId="d27f3e56-d282-48d1-af59-e5dff1f085b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8" nillable="true" ma:displayName="Taxonomy Catch All Column" ma:hidden="true" ma:list="{2314836b-2372-43e1-b668-74631fbbef67}" ma:internalName="TaxCatchAll" ma:showField="CatchAllData" ma:web="5740a761-4cab-431d-ba23-c79501b556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34e61360-48f9-468c-ac63-773b6d92707e" xsi:nil="true"/>
    <QID xmlns="34e61360-48f9-468c-ac63-773b6d92707e" xsi:nil="true"/>
    <TaxKeywordTaxHTField xmlns="5740a761-4cab-431d-ba23-c79501b55600">
      <Terms xmlns="http://schemas.microsoft.com/office/infopath/2007/PartnerControls"/>
    </TaxKeywordTaxHTField>
    <TaxCatchAll xmlns="5740a761-4cab-431d-ba23-c79501b55600" xsi:nil="true"/>
    <lcf76f155ced4ddcb4097134ff3c332f xmlns="34e61360-48f9-468c-ac63-773b6d9270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8E771-2498-40DA-A6DC-0BDACE5FB94A}"/>
</file>

<file path=customXml/itemProps2.xml><?xml version="1.0" encoding="utf-8"?>
<ds:datastoreItem xmlns:ds="http://schemas.openxmlformats.org/officeDocument/2006/customXml" ds:itemID="{6F51DF45-501A-4351-9653-204D5684C933}"/>
</file>

<file path=customXml/itemProps3.xml><?xml version="1.0" encoding="utf-8"?>
<ds:datastoreItem xmlns:ds="http://schemas.openxmlformats.org/officeDocument/2006/customXml" ds:itemID="{D2C2AEFF-D8DD-455F-BA37-B15BC63D6D99}"/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502</Words>
  <Application>Microsoft Macintosh PowerPoint</Application>
  <PresentationFormat>Widescreen</PresentationFormat>
  <Paragraphs>71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Aptos</vt:lpstr>
      <vt:lpstr>Arial</vt:lpstr>
      <vt:lpstr>Calibri</vt:lpstr>
      <vt:lpstr>Gill Sans</vt:lpstr>
      <vt:lpstr>Lucida Grande</vt:lpstr>
      <vt:lpstr>Symbol</vt:lpstr>
      <vt:lpstr>Times</vt:lpstr>
      <vt:lpstr>Times New Roman</vt:lpstr>
      <vt:lpstr>Univers 47 CondensedLight</vt:lpstr>
      <vt:lpstr>Wingdings</vt:lpstr>
      <vt:lpstr>1_Default Design</vt:lpstr>
      <vt:lpstr>GSK </vt:lpstr>
      <vt:lpstr>Transplant_r1b</vt:lpstr>
      <vt:lpstr>Developments from ASH 2025 in Immune  Thrombocytopenia: BTK Inhibitors and  BAFF-R Antagonists — Microlearning Activity 2</vt:lpstr>
      <vt:lpstr>PowerPoint Presentation</vt:lpstr>
      <vt:lpstr>Ianalumab (VAY736) in ITP: VAYHIT1 Study</vt:lpstr>
      <vt:lpstr>Ianalumab (VAY736) in ITP: VAYHIT2 Study</vt:lpstr>
      <vt:lpstr>Ianalumab (VAY736) in ITP: VAYHIT2 Study</vt:lpstr>
      <vt:lpstr>Ianalumab (VAY736) in ITP: VAYHIT2 Study</vt:lpstr>
      <vt:lpstr>Ianalumab (VAY736) in ITP: VAYHIT2 Study</vt:lpstr>
      <vt:lpstr>Ianalumab (VAY736) in ITP: VAYHIT2 Study</vt:lpstr>
      <vt:lpstr>Ianalumab (VAY736) in ITP: VAYHIT2 Study</vt:lpstr>
      <vt:lpstr>Ianalumab (VAY736) in ITP: VAYHIT2 Study</vt:lpstr>
      <vt:lpstr>Ianalumab (VAY736) in ITP: VAYHIT2 Study</vt:lpstr>
      <vt:lpstr>Ianalumab (VAY736) in ITP: VAYHIT2 Study</vt:lpstr>
      <vt:lpstr>PowerPoint Presentation</vt:lpstr>
      <vt:lpstr>Ianalumab (VAY736) in ITP: VAYHIT3 Study</vt:lpstr>
      <vt:lpstr>Ianalumab (VAY736) in ITP: VAYHIT3 Study</vt:lpstr>
      <vt:lpstr>Ianalumab (VAY736) in ITP: VAYHIT3 Study</vt:lpstr>
      <vt:lpstr>PowerPoint Presentation</vt:lpstr>
      <vt:lpstr>Rilzabrutinib Phase III LUNA-3 Study: 28-Week Open-Label Period</vt:lpstr>
      <vt:lpstr>Rilzabrutinib Phase III LUNA-3 Study: Physical Fatigue</vt:lpstr>
      <vt:lpstr>Rilzabrutinib Phase III LUNA-3 Study: ITP-PAQ Domains </vt:lpstr>
      <vt:lpstr>Rilzabrutinib Phase III LUNA-3 Study: Bleeding Scores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Kevin Pang</dc:creator>
  <cp:lastModifiedBy>Silvana Izquierdo</cp:lastModifiedBy>
  <cp:revision>111</cp:revision>
  <dcterms:created xsi:type="dcterms:W3CDTF">2025-12-14T21:15:57Z</dcterms:created>
  <dcterms:modified xsi:type="dcterms:W3CDTF">2026-02-12T13:09:42Z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0x0101004009185B2ED29D4EB910BA85847568FC</vt:lpwstr>
  </property>
</Properties>
</file>