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ppt/changesInfos/changesInfo1.xml" ContentType="application/vnd.ms-powerpoint.changesinfo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  <p:sldMasterId id="2147483683" r:id="rId4"/>
    <p:sldMasterId id="2147483689" r:id="rId5"/>
    <p:sldMasterId id="2147483701" r:id="rId6"/>
  </p:sldMasterIdLst>
  <p:notesMasterIdLst>
    <p:notesMasterId r:id="rId38"/>
  </p:notesMasterIdLst>
  <p:sldIdLst>
    <p:sldId id="2147474333" r:id="rId7"/>
    <p:sldId id="2147474334" r:id="rId8"/>
    <p:sldId id="2147470923" r:id="rId9"/>
    <p:sldId id="2147470924" r:id="rId10"/>
    <p:sldId id="2147474326" r:id="rId11"/>
    <p:sldId id="259" r:id="rId12"/>
    <p:sldId id="262" r:id="rId13"/>
    <p:sldId id="2147470925" r:id="rId14"/>
    <p:sldId id="2147470926" r:id="rId15"/>
    <p:sldId id="2147474327" r:id="rId16"/>
    <p:sldId id="2147474317" r:id="rId17"/>
    <p:sldId id="2134958855" r:id="rId18"/>
    <p:sldId id="2134958880" r:id="rId19"/>
    <p:sldId id="2147474328" r:id="rId20"/>
    <p:sldId id="280" r:id="rId21"/>
    <p:sldId id="299" r:id="rId22"/>
    <p:sldId id="2147474329" r:id="rId23"/>
    <p:sldId id="260" r:id="rId24"/>
    <p:sldId id="261" r:id="rId25"/>
    <p:sldId id="2147474330" r:id="rId26"/>
    <p:sldId id="309" r:id="rId27"/>
    <p:sldId id="2147474318" r:id="rId28"/>
    <p:sldId id="2147474319" r:id="rId29"/>
    <p:sldId id="449" r:id="rId30"/>
    <p:sldId id="2147474320" r:id="rId31"/>
    <p:sldId id="2147474331" r:id="rId32"/>
    <p:sldId id="2147474323" r:id="rId33"/>
    <p:sldId id="263" r:id="rId34"/>
    <p:sldId id="2147474321" r:id="rId35"/>
    <p:sldId id="2147474324" r:id="rId36"/>
    <p:sldId id="21474743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4F5C45-2445-0B47-80B1-C8F49E41A995}" v="25" dt="2025-02-14T15:49:49.091"/>
    <p1510:client id="{F375BF6A-E5E3-F04B-B62A-6E010EBB8CA5}" v="134" dt="2025-02-14T02:44:58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7"/>
    <p:restoredTop sz="94726"/>
  </p:normalViewPr>
  <p:slideViewPr>
    <p:cSldViewPr snapToGrid="0">
      <p:cViewPr varScale="1">
        <p:scale>
          <a:sx n="116" d="100"/>
          <a:sy n="116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yton Campbell" userId="940b6898-3713-461a-9d33-16912b1a079a" providerId="ADAL" clId="{B34F5C45-2445-0B47-80B1-C8F49E41A995}"/>
    <pc:docChg chg="undo custSel addSld delSld modSld">
      <pc:chgData name="Clayton Campbell" userId="940b6898-3713-461a-9d33-16912b1a079a" providerId="ADAL" clId="{B34F5C45-2445-0B47-80B1-C8F49E41A995}" dt="2025-02-14T15:49:49.091" v="420"/>
      <pc:docMkLst>
        <pc:docMk/>
      </pc:docMkLst>
      <pc:sldChg chg="modSp mod">
        <pc:chgData name="Clayton Campbell" userId="940b6898-3713-461a-9d33-16912b1a079a" providerId="ADAL" clId="{B34F5C45-2445-0B47-80B1-C8F49E41A995}" dt="2025-02-14T15:00:52.277" v="196" actId="1038"/>
        <pc:sldMkLst>
          <pc:docMk/>
          <pc:sldMk cId="0" sldId="259"/>
        </pc:sldMkLst>
        <pc:spChg chg="mod">
          <ac:chgData name="Clayton Campbell" userId="940b6898-3713-461a-9d33-16912b1a079a" providerId="ADAL" clId="{B34F5C45-2445-0B47-80B1-C8F49E41A995}" dt="2025-02-14T14:57:50.264" v="123" actId="14100"/>
          <ac:spMkLst>
            <pc:docMk/>
            <pc:sldMk cId="0" sldId="259"/>
            <ac:spMk id="4" creationId="{1377F296-E2C1-5ECC-BD3F-8B98BE4B99F9}"/>
          </ac:spMkLst>
        </pc:spChg>
        <pc:spChg chg="mod">
          <ac:chgData name="Clayton Campbell" userId="940b6898-3713-461a-9d33-16912b1a079a" providerId="ADAL" clId="{B34F5C45-2445-0B47-80B1-C8F49E41A995}" dt="2025-02-14T15:00:52.277" v="196" actId="1038"/>
          <ac:spMkLst>
            <pc:docMk/>
            <pc:sldMk cId="0" sldId="259"/>
            <ac:spMk id="6" creationId="{FEA57936-2C9F-836F-F8B4-5E29611130CB}"/>
          </ac:spMkLst>
        </pc:spChg>
      </pc:sldChg>
      <pc:sldChg chg="addSp modSp mod">
        <pc:chgData name="Clayton Campbell" userId="940b6898-3713-461a-9d33-16912b1a079a" providerId="ADAL" clId="{B34F5C45-2445-0B47-80B1-C8F49E41A995}" dt="2025-02-14T15:39:53.428" v="399"/>
        <pc:sldMkLst>
          <pc:docMk/>
          <pc:sldMk cId="0" sldId="260"/>
        </pc:sldMkLst>
        <pc:spChg chg="add mod">
          <ac:chgData name="Clayton Campbell" userId="940b6898-3713-461a-9d33-16912b1a079a" providerId="ADAL" clId="{B34F5C45-2445-0B47-80B1-C8F49E41A995}" dt="2025-02-14T14:36:06.021" v="30" actId="1036"/>
          <ac:spMkLst>
            <pc:docMk/>
            <pc:sldMk cId="0" sldId="260"/>
            <ac:spMk id="3" creationId="{CB61D29D-780F-75B8-A5D6-CFCCD190E592}"/>
          </ac:spMkLst>
        </pc:spChg>
        <pc:spChg chg="add mod">
          <ac:chgData name="Clayton Campbell" userId="940b6898-3713-461a-9d33-16912b1a079a" providerId="ADAL" clId="{B34F5C45-2445-0B47-80B1-C8F49E41A995}" dt="2025-02-14T15:39:53.428" v="399"/>
          <ac:spMkLst>
            <pc:docMk/>
            <pc:sldMk cId="0" sldId="260"/>
            <ac:spMk id="4" creationId="{4D547CBB-C355-CFCB-C6C8-6B67303A45A0}"/>
          </ac:spMkLst>
        </pc:spChg>
      </pc:sldChg>
      <pc:sldChg chg="addSp delSp modSp mod">
        <pc:chgData name="Clayton Campbell" userId="940b6898-3713-461a-9d33-16912b1a079a" providerId="ADAL" clId="{B34F5C45-2445-0B47-80B1-C8F49E41A995}" dt="2025-02-14T15:39:37.176" v="398" actId="20577"/>
        <pc:sldMkLst>
          <pc:docMk/>
          <pc:sldMk cId="0" sldId="261"/>
        </pc:sldMkLst>
        <pc:spChg chg="add mod">
          <ac:chgData name="Clayton Campbell" userId="940b6898-3713-461a-9d33-16912b1a079a" providerId="ADAL" clId="{B34F5C45-2445-0B47-80B1-C8F49E41A995}" dt="2025-02-14T14:36:14.443" v="31"/>
          <ac:spMkLst>
            <pc:docMk/>
            <pc:sldMk cId="0" sldId="261"/>
            <ac:spMk id="3" creationId="{89682847-7172-2B84-1012-44FD4EF57D74}"/>
          </ac:spMkLst>
        </pc:spChg>
        <pc:spChg chg="add del mod">
          <ac:chgData name="Clayton Campbell" userId="940b6898-3713-461a-9d33-16912b1a079a" providerId="ADAL" clId="{B34F5C45-2445-0B47-80B1-C8F49E41A995}" dt="2025-02-14T15:39:16.381" v="393" actId="21"/>
          <ac:spMkLst>
            <pc:docMk/>
            <pc:sldMk cId="0" sldId="261"/>
            <ac:spMk id="5" creationId="{EBC5A77D-35F9-0C9D-9E44-9BE05EE422BF}"/>
          </ac:spMkLst>
        </pc:spChg>
        <pc:spChg chg="add mod">
          <ac:chgData name="Clayton Campbell" userId="940b6898-3713-461a-9d33-16912b1a079a" providerId="ADAL" clId="{B34F5C45-2445-0B47-80B1-C8F49E41A995}" dt="2025-02-14T15:39:37.176" v="398" actId="20577"/>
          <ac:spMkLst>
            <pc:docMk/>
            <pc:sldMk cId="0" sldId="261"/>
            <ac:spMk id="6" creationId="{2014690A-B1BE-B744-8AD6-1BC2597CF6A2}"/>
          </ac:spMkLst>
        </pc:spChg>
      </pc:sldChg>
      <pc:sldChg chg="addSp modSp mod">
        <pc:chgData name="Clayton Campbell" userId="940b6898-3713-461a-9d33-16912b1a079a" providerId="ADAL" clId="{B34F5C45-2445-0B47-80B1-C8F49E41A995}" dt="2025-02-14T15:33:38.371" v="382" actId="114"/>
        <pc:sldMkLst>
          <pc:docMk/>
          <pc:sldMk cId="0" sldId="262"/>
        </pc:sldMkLst>
        <pc:spChg chg="add mod">
          <ac:chgData name="Clayton Campbell" userId="940b6898-3713-461a-9d33-16912b1a079a" providerId="ADAL" clId="{B34F5C45-2445-0B47-80B1-C8F49E41A995}" dt="2025-02-14T15:33:38.371" v="382" actId="114"/>
          <ac:spMkLst>
            <pc:docMk/>
            <pc:sldMk cId="0" sldId="262"/>
            <ac:spMk id="5" creationId="{69FD4E82-4E02-3E3A-EA9C-A0E3DAA4070F}"/>
          </ac:spMkLst>
        </pc:spChg>
      </pc:sldChg>
      <pc:sldChg chg="addSp modSp mod">
        <pc:chgData name="Clayton Campbell" userId="940b6898-3713-461a-9d33-16912b1a079a" providerId="ADAL" clId="{B34F5C45-2445-0B47-80B1-C8F49E41A995}" dt="2025-02-14T15:49:32.811" v="419" actId="1038"/>
        <pc:sldMkLst>
          <pc:docMk/>
          <pc:sldMk cId="0" sldId="263"/>
        </pc:sldMkLst>
        <pc:spChg chg="add mod">
          <ac:chgData name="Clayton Campbell" userId="940b6898-3713-461a-9d33-16912b1a079a" providerId="ADAL" clId="{B34F5C45-2445-0B47-80B1-C8F49E41A995}" dt="2025-02-14T14:36:31.399" v="33"/>
          <ac:spMkLst>
            <pc:docMk/>
            <pc:sldMk cId="0" sldId="263"/>
            <ac:spMk id="3" creationId="{39AE0A51-3D8F-7D44-85B9-0D99100D37D9}"/>
          </ac:spMkLst>
        </pc:spChg>
        <pc:spChg chg="add mod">
          <ac:chgData name="Clayton Campbell" userId="940b6898-3713-461a-9d33-16912b1a079a" providerId="ADAL" clId="{B34F5C45-2445-0B47-80B1-C8F49E41A995}" dt="2025-02-14T15:49:32.811" v="419" actId="1038"/>
          <ac:spMkLst>
            <pc:docMk/>
            <pc:sldMk cId="0" sldId="263"/>
            <ac:spMk id="5" creationId="{AE972C6C-F9FC-F21F-C761-40C18FF7A476}"/>
          </ac:spMkLst>
        </pc:spChg>
      </pc:sldChg>
      <pc:sldChg chg="addSp delSp modSp mod">
        <pc:chgData name="Clayton Campbell" userId="940b6898-3713-461a-9d33-16912b1a079a" providerId="ADAL" clId="{B34F5C45-2445-0B47-80B1-C8F49E41A995}" dt="2025-02-14T14:35:41.382" v="23" actId="1076"/>
        <pc:sldMkLst>
          <pc:docMk/>
          <pc:sldMk cId="1287022604" sldId="280"/>
        </pc:sldMkLst>
        <pc:spChg chg="add del mod">
          <ac:chgData name="Clayton Campbell" userId="940b6898-3713-461a-9d33-16912b1a079a" providerId="ADAL" clId="{B34F5C45-2445-0B47-80B1-C8F49E41A995}" dt="2025-02-14T14:35:18.349" v="21" actId="21"/>
          <ac:spMkLst>
            <pc:docMk/>
            <pc:sldMk cId="1287022604" sldId="280"/>
            <ac:spMk id="6" creationId="{FDA3315F-AFCC-51A2-06A5-B67DE4C3ACB5}"/>
          </ac:spMkLst>
        </pc:spChg>
        <pc:spChg chg="add mod">
          <ac:chgData name="Clayton Campbell" userId="940b6898-3713-461a-9d33-16912b1a079a" providerId="ADAL" clId="{B34F5C45-2445-0B47-80B1-C8F49E41A995}" dt="2025-02-14T14:35:41.382" v="23" actId="1076"/>
          <ac:spMkLst>
            <pc:docMk/>
            <pc:sldMk cId="1287022604" sldId="280"/>
            <ac:spMk id="11" creationId="{B2AE76AD-4606-23CD-F58F-AF7A14A82FF0}"/>
          </ac:spMkLst>
        </pc:spChg>
      </pc:sldChg>
      <pc:sldChg chg="addSp modSp mod">
        <pc:chgData name="Clayton Campbell" userId="940b6898-3713-461a-9d33-16912b1a079a" providerId="ADAL" clId="{B34F5C45-2445-0B47-80B1-C8F49E41A995}" dt="2025-02-14T15:10:06.194" v="217" actId="404"/>
        <pc:sldMkLst>
          <pc:docMk/>
          <pc:sldMk cId="895699520" sldId="299"/>
        </pc:sldMkLst>
        <pc:spChg chg="mod">
          <ac:chgData name="Clayton Campbell" userId="940b6898-3713-461a-9d33-16912b1a079a" providerId="ADAL" clId="{B34F5C45-2445-0B47-80B1-C8F49E41A995}" dt="2025-02-14T15:10:06.194" v="217" actId="404"/>
          <ac:spMkLst>
            <pc:docMk/>
            <pc:sldMk cId="895699520" sldId="299"/>
            <ac:spMk id="2" creationId="{84669602-E5CB-3E62-EC34-6C3B3B3A7562}"/>
          </ac:spMkLst>
        </pc:spChg>
        <pc:spChg chg="add mod">
          <ac:chgData name="Clayton Campbell" userId="940b6898-3713-461a-9d33-16912b1a079a" providerId="ADAL" clId="{B34F5C45-2445-0B47-80B1-C8F49E41A995}" dt="2025-02-14T14:35:51.345" v="24"/>
          <ac:spMkLst>
            <pc:docMk/>
            <pc:sldMk cId="895699520" sldId="299"/>
            <ac:spMk id="3" creationId="{1F3CEDE5-2418-61A3-BD08-D1969775393E}"/>
          </ac:spMkLst>
        </pc:spChg>
      </pc:sldChg>
      <pc:sldChg chg="modSp mod">
        <pc:chgData name="Clayton Campbell" userId="940b6898-3713-461a-9d33-16912b1a079a" providerId="ADAL" clId="{B34F5C45-2445-0B47-80B1-C8F49E41A995}" dt="2025-02-14T15:14:20.151" v="222" actId="20577"/>
        <pc:sldMkLst>
          <pc:docMk/>
          <pc:sldMk cId="0" sldId="309"/>
        </pc:sldMkLst>
        <pc:spChg chg="mod">
          <ac:chgData name="Clayton Campbell" userId="940b6898-3713-461a-9d33-16912b1a079a" providerId="ADAL" clId="{B34F5C45-2445-0B47-80B1-C8F49E41A995}" dt="2025-02-14T15:14:20.151" v="222" actId="20577"/>
          <ac:spMkLst>
            <pc:docMk/>
            <pc:sldMk cId="0" sldId="309"/>
            <ac:spMk id="4" creationId="{F87FB8E5-7C59-F68C-935C-633C831BBF2C}"/>
          </ac:spMkLst>
        </pc:spChg>
      </pc:sldChg>
      <pc:sldChg chg="modSp mod">
        <pc:chgData name="Clayton Campbell" userId="940b6898-3713-461a-9d33-16912b1a079a" providerId="ADAL" clId="{B34F5C45-2445-0B47-80B1-C8F49E41A995}" dt="2025-02-14T15:05:41.411" v="212" actId="1076"/>
        <pc:sldMkLst>
          <pc:docMk/>
          <pc:sldMk cId="2263643479" sldId="2134958855"/>
        </pc:sldMkLst>
        <pc:spChg chg="mod">
          <ac:chgData name="Clayton Campbell" userId="940b6898-3713-461a-9d33-16912b1a079a" providerId="ADAL" clId="{B34F5C45-2445-0B47-80B1-C8F49E41A995}" dt="2025-02-14T15:05:41.411" v="212" actId="1076"/>
          <ac:spMkLst>
            <pc:docMk/>
            <pc:sldMk cId="2263643479" sldId="2134958855"/>
            <ac:spMk id="8" creationId="{88409E1B-73E7-A5A8-0F9D-85FB15D797B7}"/>
          </ac:spMkLst>
        </pc:spChg>
      </pc:sldChg>
      <pc:sldChg chg="delSp modSp mod">
        <pc:chgData name="Clayton Campbell" userId="940b6898-3713-461a-9d33-16912b1a079a" providerId="ADAL" clId="{B34F5C45-2445-0B47-80B1-C8F49E41A995}" dt="2025-02-14T15:05:59.715" v="216" actId="21"/>
        <pc:sldMkLst>
          <pc:docMk/>
          <pc:sldMk cId="4196725000" sldId="2134958880"/>
        </pc:sldMkLst>
        <pc:spChg chg="mod">
          <ac:chgData name="Clayton Campbell" userId="940b6898-3713-461a-9d33-16912b1a079a" providerId="ADAL" clId="{B34F5C45-2445-0B47-80B1-C8F49E41A995}" dt="2025-02-14T15:05:55.162" v="215" actId="1076"/>
          <ac:spMkLst>
            <pc:docMk/>
            <pc:sldMk cId="4196725000" sldId="2134958880"/>
            <ac:spMk id="3" creationId="{BA3F28E7-E0DA-3A14-876B-ED2098620EFC}"/>
          </ac:spMkLst>
        </pc:spChg>
        <pc:spChg chg="del">
          <ac:chgData name="Clayton Campbell" userId="940b6898-3713-461a-9d33-16912b1a079a" providerId="ADAL" clId="{B34F5C45-2445-0B47-80B1-C8F49E41A995}" dt="2025-02-14T15:05:59.715" v="216" actId="21"/>
          <ac:spMkLst>
            <pc:docMk/>
            <pc:sldMk cId="4196725000" sldId="2134958880"/>
            <ac:spMk id="5" creationId="{2ADEFAF9-44C5-E769-4572-38888084989F}"/>
          </ac:spMkLst>
        </pc:spChg>
      </pc:sldChg>
      <pc:sldChg chg="addSp modSp del mod">
        <pc:chgData name="Clayton Campbell" userId="940b6898-3713-461a-9d33-16912b1a079a" providerId="ADAL" clId="{B34F5C45-2445-0B47-80B1-C8F49E41A995}" dt="2025-02-14T15:42:40.006" v="400" actId="2696"/>
        <pc:sldMkLst>
          <pc:docMk/>
          <pc:sldMk cId="0" sldId="2147470916"/>
        </pc:sldMkLst>
        <pc:spChg chg="add mod">
          <ac:chgData name="Clayton Campbell" userId="940b6898-3713-461a-9d33-16912b1a079a" providerId="ADAL" clId="{B34F5C45-2445-0B47-80B1-C8F49E41A995}" dt="2025-02-14T14:34:41.827" v="16" actId="207"/>
          <ac:spMkLst>
            <pc:docMk/>
            <pc:sldMk cId="0" sldId="2147470916"/>
            <ac:spMk id="3" creationId="{CD49F04D-85B8-AFE7-8C06-A5F5ACF70837}"/>
          </ac:spMkLst>
        </pc:spChg>
        <pc:picChg chg="mod">
          <ac:chgData name="Clayton Campbell" userId="940b6898-3713-461a-9d33-16912b1a079a" providerId="ADAL" clId="{B34F5C45-2445-0B47-80B1-C8F49E41A995}" dt="2025-02-14T14:50:38.179" v="75" actId="14100"/>
          <ac:picMkLst>
            <pc:docMk/>
            <pc:sldMk cId="0" sldId="2147470916"/>
            <ac:picMk id="1026" creationId="{00000000-0000-0000-0000-000000000000}"/>
          </ac:picMkLst>
        </pc:picChg>
      </pc:sldChg>
      <pc:sldChg chg="addSp modSp">
        <pc:chgData name="Clayton Campbell" userId="940b6898-3713-461a-9d33-16912b1a079a" providerId="ADAL" clId="{B34F5C45-2445-0B47-80B1-C8F49E41A995}" dt="2025-02-14T14:34:53.599" v="17"/>
        <pc:sldMkLst>
          <pc:docMk/>
          <pc:sldMk cId="0" sldId="2147470923"/>
        </pc:sldMkLst>
        <pc:spChg chg="add mod">
          <ac:chgData name="Clayton Campbell" userId="940b6898-3713-461a-9d33-16912b1a079a" providerId="ADAL" clId="{B34F5C45-2445-0B47-80B1-C8F49E41A995}" dt="2025-02-14T14:34:53.599" v="17"/>
          <ac:spMkLst>
            <pc:docMk/>
            <pc:sldMk cId="0" sldId="2147470923"/>
            <ac:spMk id="3" creationId="{5C8094E1-FFF0-289A-C7FB-C347A5A89F3B}"/>
          </ac:spMkLst>
        </pc:spChg>
      </pc:sldChg>
      <pc:sldChg chg="addSp delSp modSp">
        <pc:chgData name="Clayton Campbell" userId="940b6898-3713-461a-9d33-16912b1a079a" providerId="ADAL" clId="{B34F5C45-2445-0B47-80B1-C8F49E41A995}" dt="2025-02-14T14:35:01.134" v="19" actId="21"/>
        <pc:sldMkLst>
          <pc:docMk/>
          <pc:sldMk cId="0" sldId="2147470924"/>
        </pc:sldMkLst>
        <pc:spChg chg="add mod">
          <ac:chgData name="Clayton Campbell" userId="940b6898-3713-461a-9d33-16912b1a079a" providerId="ADAL" clId="{B34F5C45-2445-0B47-80B1-C8F49E41A995}" dt="2025-02-14T14:34:56.832" v="18"/>
          <ac:spMkLst>
            <pc:docMk/>
            <pc:sldMk cId="0" sldId="2147470924"/>
            <ac:spMk id="4" creationId="{F7A5860A-13E5-F60E-35A4-61B7DB87B986}"/>
          </ac:spMkLst>
        </pc:spChg>
        <pc:spChg chg="del">
          <ac:chgData name="Clayton Campbell" userId="940b6898-3713-461a-9d33-16912b1a079a" providerId="ADAL" clId="{B34F5C45-2445-0B47-80B1-C8F49E41A995}" dt="2025-02-14T14:35:01.134" v="19" actId="21"/>
          <ac:spMkLst>
            <pc:docMk/>
            <pc:sldMk cId="0" sldId="2147470924"/>
            <ac:spMk id="7" creationId="{00000000-0000-0000-0000-000000000000}"/>
          </ac:spMkLst>
        </pc:spChg>
      </pc:sldChg>
      <pc:sldChg chg="addSp modSp mod">
        <pc:chgData name="Clayton Campbell" userId="940b6898-3713-461a-9d33-16912b1a079a" providerId="ADAL" clId="{B34F5C45-2445-0B47-80B1-C8F49E41A995}" dt="2025-02-14T15:04:57.995" v="209" actId="1076"/>
        <pc:sldMkLst>
          <pc:docMk/>
          <pc:sldMk cId="558057055" sldId="2147470926"/>
        </pc:sldMkLst>
        <pc:spChg chg="mod">
          <ac:chgData name="Clayton Campbell" userId="940b6898-3713-461a-9d33-16912b1a079a" providerId="ADAL" clId="{B34F5C45-2445-0B47-80B1-C8F49E41A995}" dt="2025-02-14T15:04:06.224" v="200" actId="1076"/>
          <ac:spMkLst>
            <pc:docMk/>
            <pc:sldMk cId="558057055" sldId="2147470926"/>
            <ac:spMk id="21" creationId="{BE6FD30A-5C31-4D99-92A9-70BE52D5EC22}"/>
          </ac:spMkLst>
        </pc:spChg>
        <pc:spChg chg="add mod">
          <ac:chgData name="Clayton Campbell" userId="940b6898-3713-461a-9d33-16912b1a079a" providerId="ADAL" clId="{B34F5C45-2445-0B47-80B1-C8F49E41A995}" dt="2025-02-14T15:04:57.995" v="209" actId="1076"/>
          <ac:spMkLst>
            <pc:docMk/>
            <pc:sldMk cId="558057055" sldId="2147470926"/>
            <ac:spMk id="25" creationId="{7A4F1064-2D8F-2E51-C97D-60C46DFB877B}"/>
          </ac:spMkLst>
        </pc:spChg>
      </pc:sldChg>
      <pc:sldChg chg="addSp modSp mod">
        <pc:chgData name="Clayton Campbell" userId="940b6898-3713-461a-9d33-16912b1a079a" providerId="ADAL" clId="{B34F5C45-2445-0B47-80B1-C8F49E41A995}" dt="2025-02-14T14:38:29.582" v="73" actId="1076"/>
        <pc:sldMkLst>
          <pc:docMk/>
          <pc:sldMk cId="1453026159" sldId="2147474321"/>
        </pc:sldMkLst>
        <pc:spChg chg="add mod">
          <ac:chgData name="Clayton Campbell" userId="940b6898-3713-461a-9d33-16912b1a079a" providerId="ADAL" clId="{B34F5C45-2445-0B47-80B1-C8F49E41A995}" dt="2025-02-14T14:38:22.092" v="71" actId="1036"/>
          <ac:spMkLst>
            <pc:docMk/>
            <pc:sldMk cId="1453026159" sldId="2147474321"/>
            <ac:spMk id="4" creationId="{74C1E7BD-3539-DF9B-DF03-0C1AFE4B3AA5}"/>
          </ac:spMkLst>
        </pc:spChg>
        <pc:picChg chg="mod">
          <ac:chgData name="Clayton Campbell" userId="940b6898-3713-461a-9d33-16912b1a079a" providerId="ADAL" clId="{B34F5C45-2445-0B47-80B1-C8F49E41A995}" dt="2025-02-14T14:38:29.582" v="73" actId="1076"/>
          <ac:picMkLst>
            <pc:docMk/>
            <pc:sldMk cId="1453026159" sldId="2147474321"/>
            <ac:picMk id="6" creationId="{9CE100F4-FB3D-FEC5-C025-BD64D209D981}"/>
          </ac:picMkLst>
        </pc:picChg>
      </pc:sldChg>
      <pc:sldChg chg="addSp modSp">
        <pc:chgData name="Clayton Campbell" userId="940b6898-3713-461a-9d33-16912b1a079a" providerId="ADAL" clId="{B34F5C45-2445-0B47-80B1-C8F49E41A995}" dt="2025-02-14T15:49:49.091" v="420"/>
        <pc:sldMkLst>
          <pc:docMk/>
          <pc:sldMk cId="0" sldId="2147474323"/>
        </pc:sldMkLst>
        <pc:spChg chg="add mod">
          <ac:chgData name="Clayton Campbell" userId="940b6898-3713-461a-9d33-16912b1a079a" providerId="ADAL" clId="{B34F5C45-2445-0B47-80B1-C8F49E41A995}" dt="2025-02-14T14:36:24.913" v="32"/>
          <ac:spMkLst>
            <pc:docMk/>
            <pc:sldMk cId="0" sldId="2147474323"/>
            <ac:spMk id="3" creationId="{F2E3FD09-9512-9694-E46D-2342E47B2DFB}"/>
          </ac:spMkLst>
        </pc:spChg>
        <pc:spChg chg="add mod">
          <ac:chgData name="Clayton Campbell" userId="940b6898-3713-461a-9d33-16912b1a079a" providerId="ADAL" clId="{B34F5C45-2445-0B47-80B1-C8F49E41A995}" dt="2025-02-14T15:49:49.091" v="420"/>
          <ac:spMkLst>
            <pc:docMk/>
            <pc:sldMk cId="0" sldId="2147474323"/>
            <ac:spMk id="4" creationId="{2D37B454-D87E-DA04-8113-8787008A73AC}"/>
          </ac:spMkLst>
        </pc:spChg>
      </pc:sldChg>
      <pc:sldChg chg="modSp mod">
        <pc:chgData name="Clayton Campbell" userId="940b6898-3713-461a-9d33-16912b1a079a" providerId="ADAL" clId="{B34F5C45-2445-0B47-80B1-C8F49E41A995}" dt="2025-02-14T14:57:40.860" v="121" actId="20577"/>
        <pc:sldMkLst>
          <pc:docMk/>
          <pc:sldMk cId="3438900753" sldId="2147474327"/>
        </pc:sldMkLst>
        <pc:spChg chg="mod">
          <ac:chgData name="Clayton Campbell" userId="940b6898-3713-461a-9d33-16912b1a079a" providerId="ADAL" clId="{B34F5C45-2445-0B47-80B1-C8F49E41A995}" dt="2025-02-14T14:57:40.860" v="121" actId="20577"/>
          <ac:spMkLst>
            <pc:docMk/>
            <pc:sldMk cId="3438900753" sldId="2147474327"/>
            <ac:spMk id="2" creationId="{3446955D-3EB8-F14A-F7F8-DD208188FD2B}"/>
          </ac:spMkLst>
        </pc:spChg>
      </pc:sldChg>
      <pc:sldChg chg="modSp mod">
        <pc:chgData name="Clayton Campbell" userId="940b6898-3713-461a-9d33-16912b1a079a" providerId="ADAL" clId="{B34F5C45-2445-0B47-80B1-C8F49E41A995}" dt="2025-02-14T15:17:24.642" v="230" actId="20577"/>
        <pc:sldMkLst>
          <pc:docMk/>
          <pc:sldMk cId="2876961492" sldId="2147474331"/>
        </pc:sldMkLst>
        <pc:spChg chg="mod">
          <ac:chgData name="Clayton Campbell" userId="940b6898-3713-461a-9d33-16912b1a079a" providerId="ADAL" clId="{B34F5C45-2445-0B47-80B1-C8F49E41A995}" dt="2025-02-14T15:17:24.642" v="230" actId="20577"/>
          <ac:spMkLst>
            <pc:docMk/>
            <pc:sldMk cId="2876961492" sldId="2147474331"/>
            <ac:spMk id="2" creationId="{3BFAD061-8582-FB66-D5FF-9D551F4DB190}"/>
          </ac:spMkLst>
        </pc:spChg>
      </pc:sldChg>
      <pc:sldChg chg="modSp mod">
        <pc:chgData name="Clayton Campbell" userId="940b6898-3713-461a-9d33-16912b1a079a" providerId="ADAL" clId="{B34F5C45-2445-0B47-80B1-C8F49E41A995}" dt="2025-02-14T14:33:04.443" v="10" actId="404"/>
        <pc:sldMkLst>
          <pc:docMk/>
          <pc:sldMk cId="2490464842" sldId="2147474333"/>
        </pc:sldMkLst>
        <pc:spChg chg="mod">
          <ac:chgData name="Clayton Campbell" userId="940b6898-3713-461a-9d33-16912b1a079a" providerId="ADAL" clId="{B34F5C45-2445-0B47-80B1-C8F49E41A995}" dt="2025-02-14T14:33:04.443" v="10" actId="404"/>
          <ac:spMkLst>
            <pc:docMk/>
            <pc:sldMk cId="2490464842" sldId="2147474333"/>
            <ac:spMk id="2" creationId="{5F2E9BA6-C65F-3AB0-5D39-A9778F46675F}"/>
          </ac:spMkLst>
        </pc:spChg>
      </pc:sldChg>
      <pc:sldChg chg="addSp delSp modSp add mod">
        <pc:chgData name="Clayton Campbell" userId="940b6898-3713-461a-9d33-16912b1a079a" providerId="ADAL" clId="{B34F5C45-2445-0B47-80B1-C8F49E41A995}" dt="2025-02-14T15:44:16.558" v="407" actId="20577"/>
        <pc:sldMkLst>
          <pc:docMk/>
          <pc:sldMk cId="2137862518" sldId="2147474334"/>
        </pc:sldMkLst>
        <pc:spChg chg="del">
          <ac:chgData name="Clayton Campbell" userId="940b6898-3713-461a-9d33-16912b1a079a" providerId="ADAL" clId="{B34F5C45-2445-0B47-80B1-C8F49E41A995}" dt="2025-02-14T14:52:09.068" v="78" actId="21"/>
          <ac:spMkLst>
            <pc:docMk/>
            <pc:sldMk cId="2137862518" sldId="2147474334"/>
            <ac:spMk id="2" creationId="{498C3B17-4B01-92BC-6C75-1325FDF9F8C2}"/>
          </ac:spMkLst>
        </pc:spChg>
        <pc:spChg chg="add del mod">
          <ac:chgData name="Clayton Campbell" userId="940b6898-3713-461a-9d33-16912b1a079a" providerId="ADAL" clId="{B34F5C45-2445-0B47-80B1-C8F49E41A995}" dt="2025-02-14T14:52:11.805" v="79" actId="21"/>
          <ac:spMkLst>
            <pc:docMk/>
            <pc:sldMk cId="2137862518" sldId="2147474334"/>
            <ac:spMk id="5" creationId="{2078D00F-D725-DCD6-2AC8-8192FE58324A}"/>
          </ac:spMkLst>
        </pc:spChg>
        <pc:spChg chg="add mod">
          <ac:chgData name="Clayton Campbell" userId="940b6898-3713-461a-9d33-16912b1a079a" providerId="ADAL" clId="{B34F5C45-2445-0B47-80B1-C8F49E41A995}" dt="2025-02-14T14:56:00.601" v="118" actId="1076"/>
          <ac:spMkLst>
            <pc:docMk/>
            <pc:sldMk cId="2137862518" sldId="2147474334"/>
            <ac:spMk id="11" creationId="{C67F6829-31B0-C071-8679-11E8043D9D37}"/>
          </ac:spMkLst>
        </pc:spChg>
        <pc:spChg chg="add mod">
          <ac:chgData name="Clayton Campbell" userId="940b6898-3713-461a-9d33-16912b1a079a" providerId="ADAL" clId="{B34F5C45-2445-0B47-80B1-C8F49E41A995}" dt="2025-02-14T15:44:16.558" v="407" actId="20577"/>
          <ac:spMkLst>
            <pc:docMk/>
            <pc:sldMk cId="2137862518" sldId="2147474334"/>
            <ac:spMk id="13" creationId="{339BB115-B064-1952-8345-CFA344D63863}"/>
          </ac:spMkLst>
        </pc:spChg>
        <pc:picChg chg="add mod">
          <ac:chgData name="Clayton Campbell" userId="940b6898-3713-461a-9d33-16912b1a079a" providerId="ADAL" clId="{B34F5C45-2445-0B47-80B1-C8F49E41A995}" dt="2025-02-14T14:55:51.949" v="116" actId="1076"/>
          <ac:picMkLst>
            <pc:docMk/>
            <pc:sldMk cId="2137862518" sldId="2147474334"/>
            <ac:picMk id="7" creationId="{AF81C787-76D4-8A74-8D03-E0397842BE31}"/>
          </ac:picMkLst>
        </pc:picChg>
        <pc:picChg chg="add mod">
          <ac:chgData name="Clayton Campbell" userId="940b6898-3713-461a-9d33-16912b1a079a" providerId="ADAL" clId="{B34F5C45-2445-0B47-80B1-C8F49E41A995}" dt="2025-02-14T14:56:07.977" v="119" actId="14861"/>
          <ac:picMkLst>
            <pc:docMk/>
            <pc:sldMk cId="2137862518" sldId="2147474334"/>
            <ac:picMk id="9" creationId="{5AE099A0-DD55-4D2F-25E0-7E32F09E55DC}"/>
          </ac:picMkLst>
        </pc:picChg>
        <pc:picChg chg="del">
          <ac:chgData name="Clayton Campbell" userId="940b6898-3713-461a-9d33-16912b1a079a" providerId="ADAL" clId="{B34F5C45-2445-0B47-80B1-C8F49E41A995}" dt="2025-02-14T14:52:06.102" v="77" actId="478"/>
          <ac:picMkLst>
            <pc:docMk/>
            <pc:sldMk cId="2137862518" sldId="2147474334"/>
            <ac:picMk id="1026" creationId="{47EAE61A-465A-87BA-FAE6-D1071DF96F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800F4-30BE-6241-AA75-29A67177B9B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4CD17-CFD1-404A-979F-E6EC13F6A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6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B3B62-59BB-49FF-B232-43DB6C31C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35042" y="8770945"/>
            <a:ext cx="3011461" cy="4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5" tIns="45787" rIns="91575" bIns="45787" anchor="b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9860A-213C-4550-A01F-D735DBB3EEF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urier New" pitchFamily="49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8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4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trike="noStrike">
                <a:latin typeface="Arial" panose="020B0604020202020204" pitchFamily="34" charset="0"/>
                <a:cs typeface="Arial" panose="020B0604020202020204" pitchFamily="34" charset="0"/>
              </a:rPr>
              <a:t>The most prevalent gene alterations found in BEACON patients—</a:t>
            </a:r>
            <a:r>
              <a:rPr lang="en-US" sz="1200" i="1" strike="noStrike">
                <a:latin typeface="Arial" panose="020B0604020202020204" pitchFamily="34" charset="0"/>
                <a:cs typeface="Arial" panose="020B0604020202020204" pitchFamily="34" charset="0"/>
              </a:rPr>
              <a:t>BRAF, TP53, APC</a:t>
            </a:r>
            <a:r>
              <a:rPr lang="en-US" sz="1200" strike="noStrike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i="1" strike="noStrik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trike="noStrike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strike="noStrike">
                <a:latin typeface="Arial" panose="020B0604020202020204" pitchFamily="34" charset="0"/>
                <a:cs typeface="Arial" panose="020B0604020202020204" pitchFamily="34" charset="0"/>
              </a:rPr>
              <a:t> PIK3CA</a:t>
            </a:r>
            <a:r>
              <a:rPr lang="en-US" sz="1200" strike="noStrike">
                <a:latin typeface="Arial" panose="020B0604020202020204" pitchFamily="34" charset="0"/>
                <a:cs typeface="Arial" panose="020B0604020202020204" pitchFamily="34" charset="0"/>
              </a:rPr>
              <a:t>—were primarily maintained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strike="noStrike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20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here was a low frequency of </a:t>
            </a:r>
            <a:r>
              <a:rPr lang="en-GB" sz="1200" i="1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KRAS</a:t>
            </a:r>
            <a:r>
              <a:rPr lang="en-GB" sz="120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mutations in baseline </a:t>
            </a:r>
            <a:r>
              <a:rPr lang="en-GB" sz="1200" strike="noStrike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ctDNA</a:t>
            </a:r>
            <a:r>
              <a:rPr lang="en-GB" sz="1200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samples, and these were largely maintained</a:t>
            </a:r>
            <a:endParaRPr lang="en-US" sz="1200" i="1" strike="noStrik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2024F-17D4-8B49-9F26-4BCB771E54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17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C4213-D755-40DC-8189-15672C3D60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7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4E17B-6B53-3298-192B-A667432B5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D70DA-3C70-87AE-7D91-8F1B0FEC1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014AD-6BE9-D223-3B44-7AE43A5AA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Added </a:t>
            </a:r>
            <a:r>
              <a:rPr lang="en-US" i="1"/>
              <a:t>P</a:t>
            </a:r>
            <a:r>
              <a:rPr lang="en-US"/>
              <a:t>=0.0000454 after HR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A2E34-CCB0-37A6-B30E-68E5D3A72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C4213-D755-40DC-8189-15672C3D60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54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1D95E-69F9-40CE-AD62-7F71E8901A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413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4CD17-CFD1-404A-979F-E6EC13F6A7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2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0606-6CF6-B18F-3415-9FF4F9D6E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54A37-6BEF-7401-9E50-1E290CA73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78C7-473C-F76B-8831-F6D151B4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68E9-EC74-94F5-57EC-9F42B8A7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C503D-98D2-8B55-4293-2011099B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0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D69C-7343-BB2F-4556-56119CD4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11E32-9727-4162-FFF8-1C6D17E80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6DBE5-3B3A-56B3-6BA1-2C7C2786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1142-C2AF-0D4F-E6D0-ED34D7C9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3C3EC-340E-F5E6-480F-5C47D025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5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4C282-51BD-0E2F-577F-54833760F0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4C448-EFF7-B81B-3924-FB62CB505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C9B5-5A3C-3A90-88C9-B73DEB32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9CBB5-A082-FD90-E268-A0040DF2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82A19-3CB0-BAC2-7BE8-7A530C36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94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1" y="1889870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6038" rIns="9144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200" b="0" dirty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1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BE2BBB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2"/>
            <a:ext cx="2340864" cy="267175"/>
          </a:xfrm>
        </p:spPr>
        <p:txBody>
          <a:bodyPr/>
          <a:lstStyle>
            <a:lvl1pPr marL="0" indent="0" algn="r">
              <a:buNone/>
              <a:defRPr sz="1400" b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1" y="3916150"/>
            <a:ext cx="10363200" cy="353043"/>
          </a:xfrm>
        </p:spPr>
        <p:txBody>
          <a:bodyPr/>
          <a:lstStyle>
            <a:lvl1pPr marL="0" indent="0">
              <a:buNone/>
              <a:defRPr sz="1600">
                <a:solidFill>
                  <a:srgbClr val="433F3F"/>
                </a:solidFill>
              </a:defRPr>
            </a:lvl1pPr>
            <a:lvl2pPr marL="0" indent="0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06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433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400">
                <a:solidFill>
                  <a:srgbClr val="433F3F"/>
                </a:solidFill>
              </a:defRPr>
            </a:lvl1pPr>
            <a:lvl3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3pPr>
            <a:lvl4pPr marL="685800">
              <a:buClr>
                <a:schemeClr val="tx1"/>
              </a:buClr>
              <a:defRPr sz="2000">
                <a:solidFill>
                  <a:srgbClr val="433F3F"/>
                </a:solidFill>
              </a:defRPr>
            </a:lvl4pPr>
            <a:lvl5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9286088" y="0"/>
            <a:ext cx="2905914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 dirty="0">
                <a:solidFill>
                  <a:srgbClr val="433F3F"/>
                </a:solidFill>
              </a:rPr>
              <a:t>CheckMate 8HW</a:t>
            </a:r>
          </a:p>
        </p:txBody>
      </p:sp>
    </p:spTree>
    <p:extLst>
      <p:ext uri="{BB962C8B-B14F-4D97-AF65-F5344CB8AC3E}">
        <p14:creationId xmlns:p14="http://schemas.microsoft.com/office/powerpoint/2010/main" val="174146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9286088" y="0"/>
            <a:ext cx="2905914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 dirty="0">
                <a:solidFill>
                  <a:srgbClr val="433F3F"/>
                </a:solidFill>
              </a:rPr>
              <a:t>CheckMate 8HW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1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97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61317"/>
          </a:xfrm>
        </p:spPr>
        <p:txBody>
          <a:bodyPr/>
          <a:lstStyle/>
          <a:p>
            <a:r>
              <a:rPr lang="en-US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2580623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63536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 baseline="0">
                <a:solidFill>
                  <a:srgbClr val="63666A"/>
                </a:solidFill>
              </a:defRPr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2888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69619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2043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5FDC-92D2-ACA0-2D3A-D84052E8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694C-1CE2-CECF-B2F9-42C2396C0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9D5B3-F66A-0B76-31F5-71A3291A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2E91A-62A7-7F3B-465A-1DFD73C9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EF91B-C483-16CD-DB38-378118A5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4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35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816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2464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77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94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307153"/>
            <a:ext cx="395111" cy="215444"/>
          </a:xfrm>
        </p:spPr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999232" cy="451104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360335" y="1950720"/>
            <a:ext cx="7283029" cy="45110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2400" b="1">
                <a:latin typeface="+mj-lt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3000"/>
              </a:spcBef>
              <a:spcAft>
                <a:spcPts val="0"/>
              </a:spcAft>
              <a:buNone/>
              <a:defRPr sz="2133"/>
            </a:lvl3pPr>
            <a:lvl4pPr marL="0" indent="0">
              <a:spcBef>
                <a:spcPts val="1200"/>
              </a:spcBef>
              <a:spcAft>
                <a:spcPts val="0"/>
              </a:spcAft>
              <a:buNone/>
              <a:defRPr sz="1500"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5545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3408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31952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20496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3408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952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20496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3595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242560"/>
            <a:ext cx="11094720" cy="1219200"/>
          </a:xfrm>
        </p:spPr>
        <p:txBody>
          <a:bodyPr/>
          <a:lstStyle>
            <a:lvl1pPr>
              <a:defRPr sz="1867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867">
                <a:latin typeface="+mn-lt"/>
                <a:cs typeface="Times New Roman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48643" y="1950720"/>
            <a:ext cx="1109556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46622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94720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3048000"/>
            <a:ext cx="6096000" cy="16459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6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1621536"/>
            <a:ext cx="11094720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rgbClr val="080808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2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5151120"/>
            <a:ext cx="7620000" cy="36576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608320"/>
            <a:ext cx="7620000" cy="7924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103632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4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56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4" y="6340302"/>
            <a:ext cx="5116033" cy="327025"/>
          </a:xfrm>
        </p:spPr>
        <p:txBody>
          <a:bodyPr bIns="0" anchor="b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188149" y="6340302"/>
            <a:ext cx="5165651" cy="327025"/>
          </a:xfrm>
        </p:spPr>
        <p:txBody>
          <a:bodyPr bIns="0" anchor="b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604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D224-95A5-C3C2-7F76-DF791C32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1D25E-C0ED-4F35-2B98-5914BCE79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51C2-8AF1-48E9-E724-257560FA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70B-B74D-C240-7469-226C88FD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9B814-1B85-4D72-18A1-5422629C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ADEFA-1150-4368-B743-76F64A1C739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FAE26-EC3E-4584-ADD0-3CD03C6F9E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10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F7C0-323A-4AE6-AECC-0B407A2604A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6365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A1CA-E7E4-2D46-BC1F-DA17ED86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305F-798C-7B43-B4DD-36DEB132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1DA9E09-229F-4F26-AD46-39E45D6A8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449" y="6181971"/>
            <a:ext cx="1148613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275514-A34C-4DCA-97F5-453BC251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128" y="6425191"/>
            <a:ext cx="451818" cy="365125"/>
          </a:xfrm>
          <a:prstGeom prst="rect">
            <a:avLst/>
          </a:prstGeom>
        </p:spPr>
        <p:txBody>
          <a:bodyPr vert="horz" wrap="none" lIns="18288" tIns="18288" rIns="18288" bIns="18288" rtlCol="0" anchor="b"/>
          <a:lstStyle>
            <a:lvl1pPr algn="r">
              <a:defRPr lang="en-US" sz="1000" b="0" i="0" kern="1200" smtClean="0">
                <a:solidFill>
                  <a:srgbClr val="D1A769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28C8C536-3D86-1B45-902E-B4A85A14D5F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1A7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1A7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15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0F27-B806-D22C-63EE-AC8E0B457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3579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891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301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66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8638" indent="0" algn="ctr">
              <a:buNone/>
              <a:defRPr/>
            </a:lvl2pPr>
            <a:lvl3pPr marL="857277" indent="0" algn="ctr">
              <a:buNone/>
              <a:defRPr/>
            </a:lvl3pPr>
            <a:lvl4pPr marL="1285915" indent="0" algn="ctr">
              <a:buNone/>
              <a:defRPr/>
            </a:lvl4pPr>
            <a:lvl5pPr marL="1714553" indent="0" algn="ctr">
              <a:buNone/>
              <a:defRPr/>
            </a:lvl5pPr>
            <a:lvl6pPr marL="2143192" indent="0" algn="ctr">
              <a:buNone/>
              <a:defRPr/>
            </a:lvl6pPr>
            <a:lvl7pPr marL="2571830" indent="0" algn="ctr">
              <a:buNone/>
              <a:defRPr/>
            </a:lvl7pPr>
            <a:lvl8pPr marL="3000469" indent="0" algn="ctr">
              <a:buNone/>
              <a:defRPr/>
            </a:lvl8pPr>
            <a:lvl9pPr marL="3429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599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002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875"/>
            </a:lvl1pPr>
            <a:lvl2pPr marL="428638" indent="0">
              <a:buNone/>
              <a:defRPr sz="1688"/>
            </a:lvl2pPr>
            <a:lvl3pPr marL="857277" indent="0">
              <a:buNone/>
              <a:defRPr sz="1500"/>
            </a:lvl3pPr>
            <a:lvl4pPr marL="1285915" indent="0">
              <a:buNone/>
              <a:defRPr sz="1313"/>
            </a:lvl4pPr>
            <a:lvl5pPr marL="1714553" indent="0">
              <a:buNone/>
              <a:defRPr sz="1313"/>
            </a:lvl5pPr>
            <a:lvl6pPr marL="2143192" indent="0">
              <a:buNone/>
              <a:defRPr sz="1313"/>
            </a:lvl6pPr>
            <a:lvl7pPr marL="2571830" indent="0">
              <a:buNone/>
              <a:defRPr sz="1313"/>
            </a:lvl7pPr>
            <a:lvl8pPr marL="3000469" indent="0">
              <a:buNone/>
              <a:defRPr sz="1313"/>
            </a:lvl8pPr>
            <a:lvl9pPr marL="3429107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27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BE7B1-58BE-B084-00F5-9D8F6380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C85A3-DEDC-96F3-157D-89F4BA326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188A5-336F-167C-231A-9AABEDD3F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227AC-3200-C0FC-E5BA-967A050F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53313-1D41-FB5C-6C4A-885A090B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837E9-4E8D-82BD-BF32-F1EC9308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26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9" y="1906589"/>
            <a:ext cx="5103283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145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193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774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95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010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0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57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217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21" y="569915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1" y="569915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147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0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DC65-6450-00A4-4DE0-1D8D9F11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E92E-5D7D-4670-3051-E3ABA1016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58878-31EB-E4F3-B84D-15139D8B6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F58BB-2606-4F93-8B37-FC94D1EBE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063FA-1600-A50E-C23F-FB6CCD64F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9C975-D3E1-769D-D1CC-7F199A2B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068DA-9561-2EFB-EEFE-649DD52D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E45C42-96D5-8266-3E10-A8D63468A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87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04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9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07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1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23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67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94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32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31800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2" y="1792288"/>
            <a:ext cx="10358967" cy="46847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555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D67F-2A73-3497-9460-43793D0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CDEA9-47C7-D6AA-2E2A-9C39A738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B5C02-6F6B-DC3C-FD29-E6C299BC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CF501-8721-A8A2-A2DC-30ADC4B4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81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950720"/>
            <a:ext cx="11094720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685799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63666A"/>
                </a:solidFill>
              </a:rPr>
              <a:t>Clinicopathologic and Molecular Characterization of Early-Onset Colorectal Cancer</a:t>
            </a:r>
          </a:p>
        </p:txBody>
      </p:sp>
    </p:spTree>
    <p:extLst>
      <p:ext uri="{BB962C8B-B14F-4D97-AF65-F5344CB8AC3E}">
        <p14:creationId xmlns:p14="http://schemas.microsoft.com/office/powerpoint/2010/main" val="2324247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950720"/>
            <a:ext cx="11094720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685799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63666A"/>
                </a:solidFill>
              </a:rPr>
              <a:t>Clinicopathologic and Molecular Characterization of Early-Onset Colorectal Cancer</a:t>
            </a:r>
          </a:p>
        </p:txBody>
      </p:sp>
    </p:spTree>
    <p:extLst>
      <p:ext uri="{BB962C8B-B14F-4D97-AF65-F5344CB8AC3E}">
        <p14:creationId xmlns:p14="http://schemas.microsoft.com/office/powerpoint/2010/main" val="2956818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2029"/>
            <a:ext cx="10972800" cy="853440"/>
          </a:xfrm>
        </p:spPr>
        <p:txBody>
          <a:bodyPr/>
          <a:lstStyle>
            <a:lvl1pPr algn="ctr">
              <a:defRPr sz="3600"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92789"/>
            <a:ext cx="11094720" cy="4768971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777777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BED0F7C0-323A-4AE6-AECC-0B407A2604A7}" type="slidenum">
              <a:rPr lang="en-US" smtClean="0">
                <a:solidFill>
                  <a:srgbClr val="777777"/>
                </a:solidFill>
              </a:rPr>
              <a:pPr/>
              <a:t>‹#›</a:t>
            </a:fld>
            <a:endParaRPr lang="en-US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649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750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E9B0C-1BD8-288E-C1FB-5BB9BD6F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98163-5283-BC9D-CB39-CB658D58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C99E4-6005-E8AD-2375-F3A22973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0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FF37-5CD1-8020-E4E3-BFB3035C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7124-DFC3-0EDE-2B18-D9E8487F4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B39DA-95B6-C912-02FF-33C8A4DAB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A73E0-3B06-DEB3-8D60-C2F3CAE8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0A6B6-19F6-F9DA-72C0-B6C65A62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E38CB-AF10-9258-380B-EF118011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02FF7-6B06-9C3F-0DE1-0A9EFCEE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4CF95-0384-793F-830E-D29A095C4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9CACB-394F-4E2B-1C33-2B14E7BEB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556D-61ED-9EC8-9975-1188B233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26ACD-6885-D6C8-ECC9-175C7E1B0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EFC74-4A46-C60E-C34B-88F93AB1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5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ags" Target="../tags/tag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1180A-C74B-D63E-F209-C5063D3B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D4F02-C9D2-982B-9154-FD6223E22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2F7F8-B304-D6B4-B314-3C1157D86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06AD36-636D-2B4D-A198-A47B08044844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6FD9D-285F-AF42-9348-83B9C390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1F39F-8512-B860-1AD2-DDD02E952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FB187C-190C-0B44-8344-D2BA2562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365252"/>
            <a:ext cx="11457939" cy="4654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9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  <p:extLst>
      <p:ext uri="{BB962C8B-B14F-4D97-AF65-F5344CB8AC3E}">
        <p14:creationId xmlns:p14="http://schemas.microsoft.com/office/powerpoint/2010/main" val="246414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l" defTabSz="1218895" rtl="0" eaLnBrk="1" latinLnBrk="0" hangingPunct="1">
        <a:lnSpc>
          <a:spcPct val="90000"/>
        </a:lnSpc>
        <a:spcBef>
          <a:spcPct val="0"/>
        </a:spcBef>
        <a:buNone/>
        <a:defRPr lang="en-US"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4" indent="-304724" algn="l" defTabSz="1218895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tabLst/>
        <a:defRPr lang="en-US" sz="2666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228600" indent="-228600" algn="l" defTabSz="1218895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—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Wingdings" pitchFamily="2" charset="2"/>
        <a:buChar char="§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4">
          <p15:clr>
            <a:srgbClr val="F26B43"/>
          </p15:clr>
        </p15:guide>
        <p15:guide id="3" pos="744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7454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21182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ACB92F-CA01-4752-6B59-55368DC638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F4238B1-436E-ABF8-08AB-E6364E1D7133}"/>
              </a:ext>
            </a:extLst>
          </p:cNvPr>
          <p:cNvSpPr txBox="1">
            <a:spLocks/>
          </p:cNvSpPr>
          <p:nvPr userDrawn="1"/>
        </p:nvSpPr>
        <p:spPr>
          <a:xfrm>
            <a:off x="3924300" y="6289603"/>
            <a:ext cx="5252264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Scott </a:t>
            </a:r>
            <a:r>
              <a:rPr lang="en-US" sz="1000" err="1"/>
              <a:t>Kopetz</a:t>
            </a:r>
            <a:r>
              <a:rPr lang="en-US" sz="1000"/>
              <a:t>, MD,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1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569913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9568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28638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+mj-lt"/>
          <a:ea typeface="+mj-ea"/>
          <a:cs typeface="+mj-cs"/>
        </a:defRPr>
      </a:lvl1pPr>
      <a:lvl2pPr marL="404825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07238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0965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12063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440701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86934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297977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726616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03337" indent="-303619" algn="l" defTabSz="428638" rtl="0" fontAlgn="base" hangingPunct="0">
        <a:lnSpc>
          <a:spcPct val="112000"/>
        </a:lnSpc>
        <a:spcBef>
          <a:spcPct val="0"/>
        </a:spcBef>
        <a:spcAft>
          <a:spcPts val="1336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08162" indent="-267899" algn="l" defTabSz="428638" rtl="0" fontAlgn="base" hangingPunct="0">
        <a:lnSpc>
          <a:spcPct val="112000"/>
        </a:lnSpc>
        <a:spcBef>
          <a:spcPct val="0"/>
        </a:spcBef>
        <a:spcAft>
          <a:spcPts val="1067"/>
        </a:spcAft>
        <a:buClr>
          <a:srgbClr val="000000"/>
        </a:buClr>
        <a:buSzPct val="75000"/>
        <a:buFont typeface="StarSymbol" charset="0"/>
        <a:buChar char="–"/>
        <a:defRPr sz="2625">
          <a:solidFill>
            <a:srgbClr val="000000"/>
          </a:solidFill>
          <a:latin typeface="+mn-lt"/>
          <a:ea typeface="+mn-ea"/>
          <a:cs typeface="+mn-cs"/>
        </a:defRPr>
      </a:lvl2pPr>
      <a:lvl3pPr marL="1212987" indent="-202412" algn="l" defTabSz="428638" rtl="0" fontAlgn="base" hangingPunct="0">
        <a:lnSpc>
          <a:spcPct val="112000"/>
        </a:lnSpc>
        <a:spcBef>
          <a:spcPct val="0"/>
        </a:spcBef>
        <a:spcAft>
          <a:spcPts val="797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617812" indent="-200924" algn="l" defTabSz="428638" rtl="0" fontAlgn="base" hangingPunct="0">
        <a:lnSpc>
          <a:spcPct val="112000"/>
        </a:lnSpc>
        <a:spcBef>
          <a:spcPct val="0"/>
        </a:spcBef>
        <a:spcAft>
          <a:spcPts val="539"/>
        </a:spcAft>
        <a:buClr>
          <a:srgbClr val="000000"/>
        </a:buClr>
        <a:buSzPct val="75000"/>
        <a:buFont typeface="StarSymbol" charset="0"/>
        <a:buChar char="–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2022638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2451276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879914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3308552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3737191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F251BC0-ADD4-0C4D-8C04-0AC98A5687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2C9674-69F3-D946-886B-CB13AB95F8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3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A5A9-AF29-BD98-F55C-F9DDDB2D5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F2E9BA6-C65F-3AB0-5D39-A9778F46675F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Year in Review –</a:t>
            </a:r>
          </a:p>
          <a:p>
            <a:pPr algn="ctr"/>
            <a:r>
              <a:rPr lang="en-US" sz="4400" dirty="0"/>
              <a:t>Advances in the Management of Metastatic CRC (mCRC) </a:t>
            </a:r>
          </a:p>
          <a:p>
            <a:pPr algn="ctr"/>
            <a:endParaRPr lang="en-US" sz="4800" dirty="0"/>
          </a:p>
          <a:p>
            <a:pPr algn="ctr"/>
            <a:r>
              <a:rPr lang="en-US" sz="2800" dirty="0"/>
              <a:t>S. Kopetz</a:t>
            </a:r>
          </a:p>
        </p:txBody>
      </p:sp>
    </p:spTree>
    <p:extLst>
      <p:ext uri="{BB962C8B-B14F-4D97-AF65-F5344CB8AC3E}">
        <p14:creationId xmlns:p14="http://schemas.microsoft.com/office/powerpoint/2010/main" val="249046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08CAC-7E58-6BCE-9B55-C01EAE0D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446955D-3EB8-F14A-F7F8-DD208188FD2B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PD-1 + CTLA-4 is the new standard of care </a:t>
            </a:r>
            <a:br>
              <a:rPr lang="en-US" sz="2400" dirty="0">
                <a:solidFill>
                  <a:prstClr val="white"/>
                </a:solidFill>
                <a:latin typeface="Aptos" panose="02110004020202020204"/>
              </a:rPr>
            </a:b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for first-line MSI-H CRC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This is likely improving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rates for this population</a:t>
            </a:r>
          </a:p>
        </p:txBody>
      </p:sp>
    </p:spTree>
    <p:extLst>
      <p:ext uri="{BB962C8B-B14F-4D97-AF65-F5344CB8AC3E}">
        <p14:creationId xmlns:p14="http://schemas.microsoft.com/office/powerpoint/2010/main" val="343890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B7763F-04EB-4CA6-9E6A-C03830A48BFB}"/>
              </a:ext>
            </a:extLst>
          </p:cNvPr>
          <p:cNvSpPr txBox="1"/>
          <p:nvPr/>
        </p:nvSpPr>
        <p:spPr>
          <a:xfrm>
            <a:off x="2487854" y="2495365"/>
            <a:ext cx="3206405" cy="79248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accent4"/>
            </a:solidFill>
          </a:ln>
        </p:spPr>
        <p:txBody>
          <a:bodyPr wrap="square" lIns="68589" tIns="34295" rIns="68589" bIns="34295" rtlCol="0" anchor="ctr">
            <a:noAutofit/>
          </a:bodyPr>
          <a:lstStyle>
            <a:defPPr>
              <a:defRPr lang="en-US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Triplet therapy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ENCO + BINI + CETUX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205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55E41-6DD1-4898-AB83-0C3AB84D4327}"/>
              </a:ext>
            </a:extLst>
          </p:cNvPr>
          <p:cNvSpPr txBox="1"/>
          <p:nvPr/>
        </p:nvSpPr>
        <p:spPr>
          <a:xfrm>
            <a:off x="2483183" y="3540852"/>
            <a:ext cx="3206405" cy="79248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txBody>
          <a:bodyPr wrap="square" lIns="68589" tIns="34295" rIns="68589" bIns="34295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Doublet therapy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ENCO + CETUX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205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8B8B6-C9A3-445B-AE2B-A2091CAA49EA}"/>
              </a:ext>
            </a:extLst>
          </p:cNvPr>
          <p:cNvSpPr txBox="1"/>
          <p:nvPr/>
        </p:nvSpPr>
        <p:spPr>
          <a:xfrm>
            <a:off x="2489633" y="4559682"/>
            <a:ext cx="3206405" cy="792480"/>
          </a:xfrm>
          <a:prstGeom prst="rect">
            <a:avLst/>
          </a:prstGeom>
          <a:solidFill>
            <a:srgbClr val="0076A9"/>
          </a:solidFill>
        </p:spPr>
        <p:txBody>
          <a:bodyPr wrap="square" lIns="68589" tIns="34295" rIns="68589" bIns="34295" rtlCol="0" anchor="ctr">
            <a:noAutofit/>
          </a:bodyPr>
          <a:lstStyle>
            <a:defPPr>
              <a:defRPr lang="en-US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arm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FOLFIRI + CETUX, or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irinotecan + CETUX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205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BB1B1C-C2EB-420E-B2E7-2FCCCFE8D280}"/>
              </a:ext>
            </a:extLst>
          </p:cNvPr>
          <p:cNvSpPr txBox="1"/>
          <p:nvPr/>
        </p:nvSpPr>
        <p:spPr>
          <a:xfrm>
            <a:off x="1355879" y="2506058"/>
            <a:ext cx="595686" cy="2846104"/>
          </a:xfrm>
          <a:prstGeom prst="homePlate">
            <a:avLst>
              <a:gd name="adj" fmla="val 73637"/>
            </a:avLst>
          </a:prstGeom>
          <a:solidFill>
            <a:srgbClr val="0076A9"/>
          </a:solidFill>
        </p:spPr>
        <p:txBody>
          <a:bodyPr wrap="square" lIns="68589" tIns="34295" rIns="68589" bIns="34295" rtlCol="0" anchor="ctr">
            <a:noAutofit/>
          </a:bodyPr>
          <a:lstStyle>
            <a:defPPr>
              <a:defRPr lang="en-US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B080E-B40D-46D6-8D7A-D12CE260F52A}"/>
              </a:ext>
            </a:extLst>
          </p:cNvPr>
          <p:cNvSpPr txBox="1"/>
          <p:nvPr/>
        </p:nvSpPr>
        <p:spPr>
          <a:xfrm>
            <a:off x="1333407" y="3646279"/>
            <a:ext cx="603181" cy="500147"/>
          </a:xfrm>
          <a:prstGeom prst="rect">
            <a:avLst/>
          </a:prstGeom>
          <a:noFill/>
        </p:spPr>
        <p:txBody>
          <a:bodyPr wrap="square" lIns="68589" tIns="34295" rIns="68589" bIns="34295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1:1:1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748F737-A585-49CD-8328-2DBAEAED7806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1951565" y="2891605"/>
            <a:ext cx="536290" cy="1037505"/>
          </a:xfrm>
          <a:prstGeom prst="bentConnector3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246D19-EBEB-47E1-8502-A8DBE2800689}"/>
              </a:ext>
            </a:extLst>
          </p:cNvPr>
          <p:cNvCxnSpPr>
            <a:cxnSpLocks/>
            <a:stCxn id="15" idx="3"/>
            <a:endCxn id="7" idx="1"/>
          </p:cNvCxnSpPr>
          <p:nvPr/>
        </p:nvCxnSpPr>
        <p:spPr>
          <a:xfrm>
            <a:off x="1951565" y="3929110"/>
            <a:ext cx="531619" cy="798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874A31D-DE36-4C41-9259-349CBBC1804D}"/>
              </a:ext>
            </a:extLst>
          </p:cNvPr>
          <p:cNvCxnSpPr>
            <a:cxnSpLocks/>
            <a:stCxn id="15" idx="3"/>
            <a:endCxn id="10" idx="1"/>
          </p:cNvCxnSpPr>
          <p:nvPr/>
        </p:nvCxnSpPr>
        <p:spPr>
          <a:xfrm>
            <a:off x="1951565" y="3929110"/>
            <a:ext cx="538068" cy="1026811"/>
          </a:xfrm>
          <a:prstGeom prst="bentConnector3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A335EE8-446B-4585-B432-2A3307574278}"/>
              </a:ext>
            </a:extLst>
          </p:cNvPr>
          <p:cNvSpPr txBox="1"/>
          <p:nvPr/>
        </p:nvSpPr>
        <p:spPr>
          <a:xfrm>
            <a:off x="2489633" y="2092942"/>
            <a:ext cx="3206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36D53-ED5B-4679-B507-23511E6F5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B0D78-D7AF-4C1E-92EB-B4D9F5E24D2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08DEC35-904E-F74F-84DA-BD43DD1E2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50888"/>
            <a:ext cx="11093450" cy="854075"/>
          </a:xfrm>
        </p:spPr>
        <p:txBody>
          <a:bodyPr>
            <a:normAutofit/>
          </a:bodyPr>
          <a:lstStyle/>
          <a:p>
            <a:pPr algn="ctr"/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BEACON Study: </a:t>
            </a:r>
            <a:r>
              <a:rPr lang="en-GB" sz="2800" err="1">
                <a:latin typeface="Arial" panose="020B0604020202020204" pitchFamily="34" charset="0"/>
                <a:cs typeface="Arial" panose="020B0604020202020204" pitchFamily="34" charset="0"/>
              </a:rPr>
              <a:t>Encorafenib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+ Cetuximab in 2</a:t>
            </a:r>
            <a:r>
              <a:rPr lang="en-GB" sz="2800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/3</a:t>
            </a:r>
            <a:r>
              <a:rPr lang="en-GB" sz="2800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line mCRC</a:t>
            </a:r>
            <a:endParaRPr lang="en-GB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3DCA90-4059-407A-A1ED-711859AF7519}"/>
              </a:ext>
            </a:extLst>
          </p:cNvPr>
          <p:cNvSpPr/>
          <p:nvPr/>
        </p:nvSpPr>
        <p:spPr>
          <a:xfrm>
            <a:off x="8644132" y="2015881"/>
            <a:ext cx="1188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Endpoints*: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FCCE6F03-E8DF-40FD-9C8C-8AC392B8A89C}"/>
              </a:ext>
            </a:extLst>
          </p:cNvPr>
          <p:cNvSpPr/>
          <p:nvPr/>
        </p:nvSpPr>
        <p:spPr>
          <a:xfrm>
            <a:off x="8644132" y="2891605"/>
            <a:ext cx="1243575" cy="100098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920ACB-1506-4C86-BE24-7EF05C7B6FD9}"/>
              </a:ext>
            </a:extLst>
          </p:cNvPr>
          <p:cNvSpPr txBox="1"/>
          <p:nvPr/>
        </p:nvSpPr>
        <p:spPr>
          <a:xfrm>
            <a:off x="5888656" y="2514038"/>
            <a:ext cx="2228330" cy="2846105"/>
          </a:xfrm>
          <a:prstGeom prst="homePlate">
            <a:avLst>
              <a:gd name="adj" fmla="val 73637"/>
            </a:avLst>
          </a:prstGeom>
          <a:solidFill>
            <a:schemeClr val="bg2">
              <a:lumMod val="75000"/>
            </a:schemeClr>
          </a:solidFill>
        </p:spPr>
        <p:txBody>
          <a:bodyPr wrap="square" lIns="68589" tIns="34295" rIns="68589" bIns="34295" rtlCol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6BE502-212E-4133-9C3D-134A8471C1F4}"/>
              </a:ext>
            </a:extLst>
          </p:cNvPr>
          <p:cNvSpPr/>
          <p:nvPr/>
        </p:nvSpPr>
        <p:spPr>
          <a:xfrm>
            <a:off x="6183968" y="3602450"/>
            <a:ext cx="1042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Overall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Survival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8A94F6-9E8B-4AB6-AD7A-1D5F156C2DBF}"/>
              </a:ext>
            </a:extLst>
          </p:cNvPr>
          <p:cNvSpPr/>
          <p:nvPr/>
        </p:nvSpPr>
        <p:spPr>
          <a:xfrm>
            <a:off x="6878819" y="5699272"/>
            <a:ext cx="541197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*Triplet vs Control. Randomization was stratified by ECOG PS (0 vs. 1), prior use of irinotecan (yes vs. no), and cetuximab source (US-licensed vs. EU-approved).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Pentagon 66">
            <a:extLst>
              <a:ext uri="{FF2B5EF4-FFF2-40B4-BE49-F238E27FC236}">
                <a16:creationId xmlns:a16="http://schemas.microsoft.com/office/drawing/2014/main" id="{B9433ABD-11E2-4906-B448-866EC9380B33}"/>
              </a:ext>
            </a:extLst>
          </p:cNvPr>
          <p:cNvSpPr/>
          <p:nvPr/>
        </p:nvSpPr>
        <p:spPr bwMode="auto">
          <a:xfrm>
            <a:off x="450281" y="1532277"/>
            <a:ext cx="8493205" cy="483604"/>
          </a:xfrm>
          <a:prstGeom prst="rect">
            <a:avLst/>
          </a:prstGeom>
          <a:solidFill>
            <a:srgbClr val="DBEEF4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BRAF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V600E 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mCRC with disease progression after 1 or 2 prior regimens; ECOG PS of 0 or 1; </a:t>
            </a:r>
          </a:p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no prior treatment with any RAF inhibitor, MEK inhibitor, or EGFR inhibitor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F4D608-E240-4657-9103-55DF36014894}"/>
              </a:ext>
            </a:extLst>
          </p:cNvPr>
          <p:cNvSpPr/>
          <p:nvPr/>
        </p:nvSpPr>
        <p:spPr>
          <a:xfrm>
            <a:off x="450281" y="5672042"/>
            <a:ext cx="6149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Secondary Endpoints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Doublet vs Control OS &amp; ORR, PFS, Safety</a:t>
            </a:r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B81F28C0-8968-497D-9D8D-9929CD3ECBDD}"/>
              </a:ext>
            </a:extLst>
          </p:cNvPr>
          <p:cNvSpPr/>
          <p:nvPr/>
        </p:nvSpPr>
        <p:spPr>
          <a:xfrm>
            <a:off x="8666292" y="3996097"/>
            <a:ext cx="1243575" cy="100098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(Blinded Central Review)</a:t>
            </a:r>
          </a:p>
        </p:txBody>
      </p:sp>
    </p:spTree>
    <p:extLst>
      <p:ext uri="{BB962C8B-B14F-4D97-AF65-F5344CB8AC3E}">
        <p14:creationId xmlns:p14="http://schemas.microsoft.com/office/powerpoint/2010/main" val="32695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F4EF-BA15-1EE5-42F2-980FCD6A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28" y="694716"/>
            <a:ext cx="11094720" cy="706732"/>
          </a:xfrm>
        </p:spPr>
        <p:txBody>
          <a:bodyPr>
            <a:normAutofit/>
          </a:bodyPr>
          <a:lstStyle/>
          <a:p>
            <a:r>
              <a:rPr lang="en-US" sz="2400" err="1"/>
              <a:t>Encorafenib</a:t>
            </a:r>
            <a:r>
              <a:rPr lang="en-US" sz="2400"/>
              <a:t> + Cetuximab : </a:t>
            </a:r>
            <a:r>
              <a:rPr lang="en-GB" sz="2400"/>
              <a:t>Key Genomic Alterations at Progression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8F99-D0E1-7F79-DE84-178CA0448CA1}"/>
              </a:ext>
            </a:extLst>
          </p:cNvPr>
          <p:cNvSpPr txBox="1"/>
          <p:nvPr/>
        </p:nvSpPr>
        <p:spPr>
          <a:xfrm>
            <a:off x="379562" y="6063557"/>
            <a:ext cx="11227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key acquired resistance alterations were mutations in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NRAS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MAP2K1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amplification of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6B2334-0EAD-FFD6-F37B-03E1933EE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19" y="1876553"/>
            <a:ext cx="1367285" cy="40120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D5AD83-FC10-7B11-AD33-96E496F4631C}"/>
              </a:ext>
            </a:extLst>
          </p:cNvPr>
          <p:cNvSpPr txBox="1"/>
          <p:nvPr/>
        </p:nvSpPr>
        <p:spPr>
          <a:xfrm>
            <a:off x="8588854" y="1888228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BRAF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760983-25F4-451A-A3D8-EA8863A9A542}"/>
              </a:ext>
            </a:extLst>
          </p:cNvPr>
          <p:cNvSpPr txBox="1"/>
          <p:nvPr/>
        </p:nvSpPr>
        <p:spPr>
          <a:xfrm>
            <a:off x="8588854" y="2255486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TP53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8BD70-A448-1A9B-9CB4-6D75C4EAFC8A}"/>
              </a:ext>
            </a:extLst>
          </p:cNvPr>
          <p:cNvSpPr txBox="1"/>
          <p:nvPr/>
        </p:nvSpPr>
        <p:spPr>
          <a:xfrm>
            <a:off x="8587145" y="2622744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APC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F6A375-E703-9D3B-6FDE-0FBC154F2532}"/>
              </a:ext>
            </a:extLst>
          </p:cNvPr>
          <p:cNvSpPr txBox="1"/>
          <p:nvPr/>
        </p:nvSpPr>
        <p:spPr>
          <a:xfrm>
            <a:off x="8588854" y="2990002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E9C68F-7220-ED2A-B20D-0D6AB9C0C92B}"/>
              </a:ext>
            </a:extLst>
          </p:cNvPr>
          <p:cNvSpPr txBox="1"/>
          <p:nvPr/>
        </p:nvSpPr>
        <p:spPr>
          <a:xfrm>
            <a:off x="8588854" y="3357260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NRAS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D82F28-A3F7-84DB-DDC4-3E62E9D7928C}"/>
              </a:ext>
            </a:extLst>
          </p:cNvPr>
          <p:cNvSpPr txBox="1"/>
          <p:nvPr/>
        </p:nvSpPr>
        <p:spPr>
          <a:xfrm>
            <a:off x="8588854" y="4091776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DF77EF-9DFD-E19D-B963-00D7940420AC}"/>
              </a:ext>
            </a:extLst>
          </p:cNvPr>
          <p:cNvSpPr txBox="1"/>
          <p:nvPr/>
        </p:nvSpPr>
        <p:spPr>
          <a:xfrm>
            <a:off x="8588854" y="3724518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F6290-4790-3E64-6578-61D834AA7154}"/>
              </a:ext>
            </a:extLst>
          </p:cNvPr>
          <p:cNvSpPr txBox="1"/>
          <p:nvPr/>
        </p:nvSpPr>
        <p:spPr>
          <a:xfrm>
            <a:off x="8588854" y="4459034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MAP2K1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ED6EAB-09EF-DEF6-DA88-995A663830E2}"/>
              </a:ext>
            </a:extLst>
          </p:cNvPr>
          <p:cNvSpPr txBox="1"/>
          <p:nvPr/>
        </p:nvSpPr>
        <p:spPr>
          <a:xfrm>
            <a:off x="8587145" y="5193550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BRAF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451C57-5B7E-BA16-F69D-93E7C648FABA}"/>
              </a:ext>
            </a:extLst>
          </p:cNvPr>
          <p:cNvSpPr txBox="1"/>
          <p:nvPr/>
        </p:nvSpPr>
        <p:spPr>
          <a:xfrm>
            <a:off x="8587145" y="4826292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9F7D08-B383-54A3-B6D1-40AD488C24C2}"/>
              </a:ext>
            </a:extLst>
          </p:cNvPr>
          <p:cNvSpPr txBox="1"/>
          <p:nvPr/>
        </p:nvSpPr>
        <p:spPr>
          <a:xfrm>
            <a:off x="8587145" y="5560807"/>
            <a:ext cx="118436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IGF1R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amp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89E59C-2BDC-40E9-A9F8-EBF19EB58E96}"/>
              </a:ext>
            </a:extLst>
          </p:cNvPr>
          <p:cNvCxnSpPr>
            <a:cxnSpLocks/>
          </p:cNvCxnSpPr>
          <p:nvPr/>
        </p:nvCxnSpPr>
        <p:spPr>
          <a:xfrm>
            <a:off x="9681819" y="1825259"/>
            <a:ext cx="12467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75C0AC-7486-2A63-4EB7-221F439B5570}"/>
              </a:ext>
            </a:extLst>
          </p:cNvPr>
          <p:cNvCxnSpPr/>
          <p:nvPr/>
        </p:nvCxnSpPr>
        <p:spPr>
          <a:xfrm>
            <a:off x="9680693" y="1744598"/>
            <a:ext cx="0" cy="806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9AA158-C4F8-68FA-7CC9-483F5FAF4978}"/>
              </a:ext>
            </a:extLst>
          </p:cNvPr>
          <p:cNvCxnSpPr/>
          <p:nvPr/>
        </p:nvCxnSpPr>
        <p:spPr>
          <a:xfrm>
            <a:off x="10098650" y="1744598"/>
            <a:ext cx="0" cy="806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BA027A6-B3EC-8A02-FE52-E92C3CAA8B5D}"/>
              </a:ext>
            </a:extLst>
          </p:cNvPr>
          <p:cNvCxnSpPr>
            <a:cxnSpLocks/>
          </p:cNvCxnSpPr>
          <p:nvPr/>
        </p:nvCxnSpPr>
        <p:spPr>
          <a:xfrm>
            <a:off x="10934563" y="1744598"/>
            <a:ext cx="0" cy="806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86587A-5FD0-36B3-EB5A-C60271630DD3}"/>
              </a:ext>
            </a:extLst>
          </p:cNvPr>
          <p:cNvCxnSpPr>
            <a:cxnSpLocks/>
          </p:cNvCxnSpPr>
          <p:nvPr/>
        </p:nvCxnSpPr>
        <p:spPr>
          <a:xfrm>
            <a:off x="10516607" y="1744598"/>
            <a:ext cx="0" cy="806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7C8692E-1693-D400-3034-E42033C4BD13}"/>
              </a:ext>
            </a:extLst>
          </p:cNvPr>
          <p:cNvSpPr txBox="1"/>
          <p:nvPr/>
        </p:nvSpPr>
        <p:spPr>
          <a:xfrm>
            <a:off x="9558196" y="1490768"/>
            <a:ext cx="361665" cy="27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F86590-256D-260C-70F9-EC41F793D1C3}"/>
              </a:ext>
            </a:extLst>
          </p:cNvPr>
          <p:cNvSpPr txBox="1"/>
          <p:nvPr/>
        </p:nvSpPr>
        <p:spPr>
          <a:xfrm>
            <a:off x="9900286" y="1490767"/>
            <a:ext cx="440501" cy="27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5A8773-7B91-61E4-FB2B-1E65C01A216E}"/>
              </a:ext>
            </a:extLst>
          </p:cNvPr>
          <p:cNvSpPr txBox="1"/>
          <p:nvPr/>
        </p:nvSpPr>
        <p:spPr>
          <a:xfrm>
            <a:off x="10321212" y="1490767"/>
            <a:ext cx="417881" cy="27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B3E7CB-C1A8-9F01-F92C-26A05DA55F9E}"/>
              </a:ext>
            </a:extLst>
          </p:cNvPr>
          <p:cNvSpPr txBox="1"/>
          <p:nvPr/>
        </p:nvSpPr>
        <p:spPr>
          <a:xfrm>
            <a:off x="10719518" y="1490767"/>
            <a:ext cx="424782" cy="27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95234E-F090-674A-7D9B-29B006CDB2B6}"/>
              </a:ext>
            </a:extLst>
          </p:cNvPr>
          <p:cNvSpPr txBox="1"/>
          <p:nvPr/>
        </p:nvSpPr>
        <p:spPr>
          <a:xfrm>
            <a:off x="8598118" y="1533195"/>
            <a:ext cx="1184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F19721B-4810-5B39-8F15-BF3C86E1DECE}"/>
              </a:ext>
            </a:extLst>
          </p:cNvPr>
          <p:cNvGrpSpPr/>
          <p:nvPr/>
        </p:nvGrpSpPr>
        <p:grpSpPr>
          <a:xfrm>
            <a:off x="10126994" y="3853279"/>
            <a:ext cx="2014599" cy="968127"/>
            <a:chOff x="8577782" y="2863069"/>
            <a:chExt cx="2722004" cy="96812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D450B52-033D-3BC9-2C92-1FF00F4AA9CC}"/>
                </a:ext>
              </a:extLst>
            </p:cNvPr>
            <p:cNvSpPr txBox="1"/>
            <p:nvPr/>
          </p:nvSpPr>
          <p:spPr>
            <a:xfrm>
              <a:off x="8896864" y="3089189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Acquired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605D291-A02F-C0C5-DEDA-53520FBE62D4}"/>
                </a:ext>
              </a:extLst>
            </p:cNvPr>
            <p:cNvSpPr txBox="1"/>
            <p:nvPr/>
          </p:nvSpPr>
          <p:spPr>
            <a:xfrm>
              <a:off x="8883595" y="3323528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Maintained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6115B77-70DB-785F-A3B2-DF73E6D115EB}"/>
                </a:ext>
              </a:extLst>
            </p:cNvPr>
            <p:cNvSpPr txBox="1"/>
            <p:nvPr/>
          </p:nvSpPr>
          <p:spPr>
            <a:xfrm>
              <a:off x="8896864" y="3554197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Lost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285600B-9814-55A7-435B-3473DF59AA56}"/>
                </a:ext>
              </a:extLst>
            </p:cNvPr>
            <p:cNvSpPr/>
            <p:nvPr/>
          </p:nvSpPr>
          <p:spPr>
            <a:xfrm>
              <a:off x="8686800" y="3166882"/>
              <a:ext cx="197708" cy="15239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B181FE4-E252-11EF-7F24-025762C661E2}"/>
                </a:ext>
              </a:extLst>
            </p:cNvPr>
            <p:cNvSpPr/>
            <p:nvPr/>
          </p:nvSpPr>
          <p:spPr>
            <a:xfrm>
              <a:off x="8699157" y="3393576"/>
              <a:ext cx="197708" cy="152390"/>
            </a:xfrm>
            <a:prstGeom prst="rect">
              <a:avLst/>
            </a:prstGeom>
            <a:solidFill>
              <a:srgbClr val="00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1BC9B09-6BC0-EDE3-8246-E6228D4C1765}"/>
                </a:ext>
              </a:extLst>
            </p:cNvPr>
            <p:cNvSpPr/>
            <p:nvPr/>
          </p:nvSpPr>
          <p:spPr>
            <a:xfrm>
              <a:off x="8713573" y="3633477"/>
              <a:ext cx="197708" cy="15239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1246EDE-EC1F-D79D-52D6-A1A5FA26B7B4}"/>
                </a:ext>
              </a:extLst>
            </p:cNvPr>
            <p:cNvSpPr txBox="1"/>
            <p:nvPr/>
          </p:nvSpPr>
          <p:spPr>
            <a:xfrm>
              <a:off x="8577782" y="2863069"/>
              <a:ext cx="27220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Change of Status Arm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30471C4-E350-2F92-5004-414C23E3E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" t="5623" r="69298"/>
          <a:stretch/>
        </p:blipFill>
        <p:spPr>
          <a:xfrm>
            <a:off x="6239521" y="1490767"/>
            <a:ext cx="2346325" cy="44359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792B76A-DE24-6EEB-E9E9-0B0C7BACF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05" t="5496" r="285"/>
          <a:stretch/>
        </p:blipFill>
        <p:spPr>
          <a:xfrm>
            <a:off x="639804" y="1484295"/>
            <a:ext cx="2803975" cy="44419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3A7AD01-E6C9-81BE-3546-E3DE37591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83" t="5496" r="34807"/>
          <a:stretch/>
        </p:blipFill>
        <p:spPr>
          <a:xfrm>
            <a:off x="3438101" y="1484539"/>
            <a:ext cx="2803975" cy="4441946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9D2D341-042A-561D-50EA-FE991ED48615}"/>
              </a:ext>
            </a:extLst>
          </p:cNvPr>
          <p:cNvGrpSpPr/>
          <p:nvPr/>
        </p:nvGrpSpPr>
        <p:grpSpPr>
          <a:xfrm>
            <a:off x="360985" y="1411155"/>
            <a:ext cx="300082" cy="483670"/>
            <a:chOff x="538346" y="1564817"/>
            <a:chExt cx="300082" cy="48367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210346-F03F-965A-BAD9-91FA49637B0B}"/>
                </a:ext>
              </a:extLst>
            </p:cNvPr>
            <p:cNvCxnSpPr>
              <a:cxnSpLocks/>
            </p:cNvCxnSpPr>
            <p:nvPr/>
          </p:nvCxnSpPr>
          <p:spPr>
            <a:xfrm>
              <a:off x="732331" y="158591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BB04F4-CFF0-1302-6999-E49F90C68AEB}"/>
                </a:ext>
              </a:extLst>
            </p:cNvPr>
            <p:cNvCxnSpPr>
              <a:cxnSpLocks/>
            </p:cNvCxnSpPr>
            <p:nvPr/>
          </p:nvCxnSpPr>
          <p:spPr>
            <a:xfrm>
              <a:off x="732331" y="158591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FF5D324-FBA4-4E6C-4546-5B06166CFE2E}"/>
                </a:ext>
              </a:extLst>
            </p:cNvPr>
            <p:cNvGrpSpPr/>
            <p:nvPr/>
          </p:nvGrpSpPr>
          <p:grpSpPr>
            <a:xfrm>
              <a:off x="754249" y="1616613"/>
              <a:ext cx="44757" cy="340773"/>
              <a:chOff x="754249" y="1616613"/>
              <a:chExt cx="44757" cy="340773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23624A0-155D-9E5E-07E2-C0AFDFB71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006" y="1616613"/>
                <a:ext cx="0" cy="3407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9F2D2CC-9B5C-BA48-8356-8108B0F94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249" y="1673153"/>
                <a:ext cx="43509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5860C63-5C4E-0022-9641-21D8EFF27F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249" y="1810194"/>
                <a:ext cx="43509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A39EEEE-0BCD-2CA1-FD67-C63CFE0D55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249" y="1945377"/>
                <a:ext cx="43509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B2619F7-BC40-F831-CC6A-7DD4BEF0881B}"/>
                </a:ext>
              </a:extLst>
            </p:cNvPr>
            <p:cNvSpPr txBox="1"/>
            <p:nvPr/>
          </p:nvSpPr>
          <p:spPr>
            <a:xfrm>
              <a:off x="538346" y="170190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8B12EFC-BFFF-497E-04A2-5CD34B16464E}"/>
                </a:ext>
              </a:extLst>
            </p:cNvPr>
            <p:cNvSpPr txBox="1"/>
            <p:nvPr/>
          </p:nvSpPr>
          <p:spPr>
            <a:xfrm>
              <a:off x="538346" y="156481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32D9F6-0150-5397-81EB-44BCA48F056D}"/>
                </a:ext>
              </a:extLst>
            </p:cNvPr>
            <p:cNvSpPr txBox="1"/>
            <p:nvPr/>
          </p:nvSpPr>
          <p:spPr>
            <a:xfrm>
              <a:off x="596054" y="183304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13C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221E24-BF47-DEB9-7588-750C01CDB721}"/>
              </a:ext>
            </a:extLst>
          </p:cNvPr>
          <p:cNvSpPr txBox="1"/>
          <p:nvPr/>
        </p:nvSpPr>
        <p:spPr>
          <a:xfrm>
            <a:off x="6220811" y="1204156"/>
            <a:ext cx="234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B0CD70-7C98-3EE7-E43D-9EF33E38AF5B}"/>
              </a:ext>
            </a:extLst>
          </p:cNvPr>
          <p:cNvSpPr txBox="1"/>
          <p:nvPr/>
        </p:nvSpPr>
        <p:spPr>
          <a:xfrm>
            <a:off x="639803" y="1204156"/>
            <a:ext cx="280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Triplet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270A8F-D650-4774-6B6A-ECBF03D7277F}"/>
              </a:ext>
            </a:extLst>
          </p:cNvPr>
          <p:cNvSpPr txBox="1"/>
          <p:nvPr/>
        </p:nvSpPr>
        <p:spPr>
          <a:xfrm>
            <a:off x="3435093" y="1204156"/>
            <a:ext cx="278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Doublet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09E1B-73E7-A5A8-0F9D-85FB15D797B7}"/>
              </a:ext>
            </a:extLst>
          </p:cNvPr>
          <p:cNvSpPr txBox="1"/>
          <p:nvPr/>
        </p:nvSpPr>
        <p:spPr>
          <a:xfrm>
            <a:off x="10098650" y="6550098"/>
            <a:ext cx="186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Kopetz et al Nat Med ‘24</a:t>
            </a:r>
          </a:p>
        </p:txBody>
      </p:sp>
    </p:spTree>
    <p:extLst>
      <p:ext uri="{BB962C8B-B14F-4D97-AF65-F5344CB8AC3E}">
        <p14:creationId xmlns:p14="http://schemas.microsoft.com/office/powerpoint/2010/main" val="226364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F4EF-BA15-1EE5-42F2-980FCD6A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Acquired Alterations are Commonly </a:t>
            </a:r>
            <a:r>
              <a:rPr lang="en-GB" err="1"/>
              <a:t>Subclonal</a:t>
            </a:r>
            <a:r>
              <a:rPr lang="en-GB"/>
              <a:t> after E+C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4A1D0-1BCC-5DEC-3F6E-079F7D39C753}"/>
              </a:ext>
            </a:extLst>
          </p:cNvPr>
          <p:cNvSpPr txBox="1"/>
          <p:nvPr/>
        </p:nvSpPr>
        <p:spPr>
          <a:xfrm>
            <a:off x="100054" y="6619125"/>
            <a:ext cx="11765644" cy="24622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000" b="0" i="1" u="none" strike="noStrike" kern="1200" cap="none" spc="0" normalizeH="0" baseline="0" noProof="0" err="1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 for comparing between acquired (all) vs maintained (all) is based on the Wilcoxon rank-sum test (2-sided).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F28E7-E0DA-3A14-876B-ED2098620EFC}"/>
              </a:ext>
            </a:extLst>
          </p:cNvPr>
          <p:cNvSpPr txBox="1"/>
          <p:nvPr/>
        </p:nvSpPr>
        <p:spPr>
          <a:xfrm>
            <a:off x="10112605" y="6550832"/>
            <a:ext cx="1866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Kopetz et al Nat Med ‘24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577F1-4255-9290-3AC4-3802D0DAE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200" y="1366326"/>
            <a:ext cx="8490210" cy="4315688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17B5AF68-0FCD-6A30-05FE-DDF42CDA0C41}"/>
              </a:ext>
            </a:extLst>
          </p:cNvPr>
          <p:cNvSpPr/>
          <p:nvPr/>
        </p:nvSpPr>
        <p:spPr>
          <a:xfrm rot="5400000">
            <a:off x="5244620" y="5387019"/>
            <a:ext cx="318676" cy="4254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719C1-539A-1253-BC31-F6D3A8DA830B}"/>
              </a:ext>
            </a:extLst>
          </p:cNvPr>
          <p:cNvSpPr txBox="1"/>
          <p:nvPr/>
        </p:nvSpPr>
        <p:spPr>
          <a:xfrm>
            <a:off x="1363668" y="5792353"/>
            <a:ext cx="943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Suggests less than 1/100 cells carry the resistant clone at the time of clinical progression.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other mechanisms co-occurring and driving resistance?</a:t>
            </a:r>
          </a:p>
        </p:txBody>
      </p:sp>
    </p:spTree>
    <p:extLst>
      <p:ext uri="{BB962C8B-B14F-4D97-AF65-F5344CB8AC3E}">
        <p14:creationId xmlns:p14="http://schemas.microsoft.com/office/powerpoint/2010/main" val="419672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0F9BF-4BEA-8FB6-A7D3-A779ABEA7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BF577BC-061E-0424-44B1-D39653910C1B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Secondary acquired mutations are common after BRAF/EGFR targeted therapy (when given alone), similar to EGFR and KRAS/EGFR results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But these resistant clones are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very rare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may not be driving resistance?</a:t>
            </a:r>
          </a:p>
        </p:txBody>
      </p:sp>
    </p:spTree>
    <p:extLst>
      <p:ext uri="{BB962C8B-B14F-4D97-AF65-F5344CB8AC3E}">
        <p14:creationId xmlns:p14="http://schemas.microsoft.com/office/powerpoint/2010/main" val="65457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279B-947F-3326-815F-32F8DCEC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845111"/>
          </a:xfrm>
        </p:spPr>
        <p:txBody>
          <a:bodyPr>
            <a:normAutofit/>
          </a:bodyPr>
          <a:lstStyle/>
          <a:p>
            <a:r>
              <a:rPr lang="en-US" sz="3200"/>
              <a:t>BREAKWATER: Study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722F-B1DE-7A4B-2C66-0411B2DA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A8422-2824-6848-4CE5-8CE388E4DF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79" y="1106607"/>
            <a:ext cx="11164681" cy="732297"/>
          </a:xfrm>
        </p:spPr>
        <p:txBody>
          <a:bodyPr>
            <a:normAutofit/>
          </a:bodyPr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BREAKWATER (NCT04607421) is an open-label, </a:t>
            </a:r>
            <a:r>
              <a:rPr lang="en-GB" sz="1600" err="1">
                <a:latin typeface="Arial" panose="020B0604020202020204" pitchFamily="34" charset="0"/>
                <a:cs typeface="Arial" panose="020B0604020202020204" pitchFamily="34" charset="0"/>
              </a:rPr>
              <a:t>multicenter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, phase 3 study in </a:t>
            </a:r>
            <a:r>
              <a:rPr lang="en-GB" sz="1600"/>
              <a:t>first line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BRAF V600E-mutant mCRC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1CF9D95-841D-B4E9-FBA9-797341235360}"/>
              </a:ext>
            </a:extLst>
          </p:cNvPr>
          <p:cNvSpPr txBox="1"/>
          <p:nvPr/>
        </p:nvSpPr>
        <p:spPr>
          <a:xfrm>
            <a:off x="5739312" y="1663461"/>
            <a:ext cx="2355261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38582" tIns="19291" rIns="38582" bIns="19291" rtlCol="0" anchor="ctr">
            <a:no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 (n=158)</a:t>
            </a:r>
            <a:endParaRPr kumimoji="0" lang="en-US" sz="1400" b="1" i="0" u="none" strike="noStrike" kern="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B19600C-91C3-EC11-5BE3-EBAF72F10493}"/>
              </a:ext>
            </a:extLst>
          </p:cNvPr>
          <p:cNvSpPr txBox="1"/>
          <p:nvPr/>
        </p:nvSpPr>
        <p:spPr>
          <a:xfrm>
            <a:off x="5739732" y="3335243"/>
            <a:ext cx="2346702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38582" tIns="19291" rIns="38582" bIns="19291" rtlCol="0" anchor="ctr">
            <a:no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 (n=243)</a:t>
            </a:r>
            <a:r>
              <a:rPr kumimoji="0" lang="en-US" sz="1400" b="1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F04A1-8D1F-318C-7A1D-3B71EB4BE5D5}"/>
              </a:ext>
            </a:extLst>
          </p:cNvPr>
          <p:cNvSpPr txBox="1"/>
          <p:nvPr/>
        </p:nvSpPr>
        <p:spPr>
          <a:xfrm>
            <a:off x="5738128" y="2496252"/>
            <a:ext cx="2348306" cy="6480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txBody>
          <a:bodyPr wrap="square" lIns="38582" tIns="19291" rIns="38582" bIns="19291" rtlCol="0" anchor="ctr">
            <a:no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 + mFOLFOX6 (n=236)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ED8F5-4C10-0FCF-90CE-41D82DD8DA64}"/>
              </a:ext>
            </a:extLst>
          </p:cNvPr>
          <p:cNvSpPr txBox="1"/>
          <p:nvPr/>
        </p:nvSpPr>
        <p:spPr>
          <a:xfrm>
            <a:off x="4578289" y="2445478"/>
            <a:ext cx="732297" cy="73229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1:1:1</a:t>
            </a:r>
            <a:r>
              <a:rPr kumimoji="0" lang="pt-BR" sz="12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a,b</a:t>
            </a:r>
          </a:p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N=637</a:t>
            </a:r>
          </a:p>
        </p:txBody>
      </p:sp>
      <p:cxnSp>
        <p:nvCxnSpPr>
          <p:cNvPr id="12" name="Connector: Elbow 16">
            <a:extLst>
              <a:ext uri="{FF2B5EF4-FFF2-40B4-BE49-F238E27FC236}">
                <a16:creationId xmlns:a16="http://schemas.microsoft.com/office/drawing/2014/main" id="{8E4DBE11-0230-905A-2870-6A68EC448FF3}"/>
              </a:ext>
            </a:extLst>
          </p:cNvPr>
          <p:cNvCxnSpPr>
            <a:cxnSpLocks/>
            <a:stCxn id="15" idx="6"/>
            <a:endCxn id="8" idx="1"/>
          </p:cNvCxnSpPr>
          <p:nvPr/>
        </p:nvCxnSpPr>
        <p:spPr>
          <a:xfrm flipV="1">
            <a:off x="5310586" y="1987461"/>
            <a:ext cx="428726" cy="824166"/>
          </a:xfrm>
          <a:prstGeom prst="bentConnector3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1049B205-23E2-F09F-B796-02C512671973}"/>
              </a:ext>
            </a:extLst>
          </p:cNvPr>
          <p:cNvCxnSpPr>
            <a:cxnSpLocks/>
            <a:stCxn id="15" idx="6"/>
            <a:endCxn id="10" idx="1"/>
          </p:cNvCxnSpPr>
          <p:nvPr/>
        </p:nvCxnSpPr>
        <p:spPr>
          <a:xfrm>
            <a:off x="5310586" y="2811627"/>
            <a:ext cx="427542" cy="862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Connector: Elbow 18">
            <a:extLst>
              <a:ext uri="{FF2B5EF4-FFF2-40B4-BE49-F238E27FC236}">
                <a16:creationId xmlns:a16="http://schemas.microsoft.com/office/drawing/2014/main" id="{F7A3FA8C-E246-C5CB-B797-047A167CD1F6}"/>
              </a:ext>
            </a:extLst>
          </p:cNvPr>
          <p:cNvCxnSpPr>
            <a:cxnSpLocks/>
            <a:stCxn id="15" idx="6"/>
            <a:endCxn id="9" idx="1"/>
          </p:cNvCxnSpPr>
          <p:nvPr/>
        </p:nvCxnSpPr>
        <p:spPr>
          <a:xfrm>
            <a:off x="5310586" y="2811627"/>
            <a:ext cx="429146" cy="84761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24C76D-18CC-BAE5-6B47-68288ADA1CA2}"/>
              </a:ext>
            </a:extLst>
          </p:cNvPr>
          <p:cNvSpPr txBox="1"/>
          <p:nvPr/>
        </p:nvSpPr>
        <p:spPr>
          <a:xfrm>
            <a:off x="5310586" y="4022130"/>
            <a:ext cx="3175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Stratified by regions (US/Canada vs Europe </a:t>
            </a:r>
            <a:b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 Rest of World) and ECOG PS (0 vs 1)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2DEE4-4F53-A6E4-9684-5133FCA48B86}"/>
              </a:ext>
            </a:extLst>
          </p:cNvPr>
          <p:cNvSpPr txBox="1"/>
          <p:nvPr/>
        </p:nvSpPr>
        <p:spPr>
          <a:xfrm>
            <a:off x="640080" y="5698136"/>
            <a:ext cx="10911840" cy="54956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Following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protocol amendment, enrollment to the EC arm was stopped and patients were randomized 1:1 to the EC+mFOLFOX6 or SOC arms; data in the EC arm will be reported at a later date. </a:t>
            </a:r>
            <a:r>
              <a:rPr kumimoji="0" lang="en-US" sz="1000" b="1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were enrolled between November 16, 2021, and December 22, 2023.</a:t>
            </a:r>
            <a:r>
              <a:rPr kumimoji="0" lang="en-US" sz="10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mFOLFOX6/FOLFOXIRI/CAPOX ± bevacizumab. </a:t>
            </a:r>
            <a:r>
              <a:rPr kumimoji="0" lang="en-US" sz="1000" b="1" i="0" u="none" strike="noStrike" kern="1200" cap="none" spc="0" normalizeH="0" baseline="30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110 patients in each of the 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EC+mFOLFOX6 and SOC arms.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CAPOX, capecitabine/oxaliplatin; BICR, blinded independent central review;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dMMR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deficient mismatch repair; EC, encorafenib plus cetuximab; ECOG PS,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Eastern Cooperative Oncology Group performance status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EGFR, epidermal growth factor receptor; </a:t>
            </a:r>
            <a:r>
              <a:rPr kumimoji="0" lang="en-US" sz="8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FOLFOX6, modified fluorouracil/leucovorin/oxaliplatin; FOLFOXIRI, fluorouracil/leucovorin/oxaliplatin/irinotecan; mCRC, metastatic colorectal cancer; MSI-H, microsatellite instability-high cancer; RECIST, Response Evaluation Criteria in Solid Tumors.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DE8BE-6D98-AD51-5C0F-8DF9FAFDBEE4}"/>
              </a:ext>
            </a:extLst>
          </p:cNvPr>
          <p:cNvSpPr txBox="1"/>
          <p:nvPr/>
        </p:nvSpPr>
        <p:spPr>
          <a:xfrm>
            <a:off x="1026621" y="4638531"/>
            <a:ext cx="10911840" cy="578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Here we present the primary analysis of ORR by BICR (one of the dual primary endpoints), an interim analysis of OS, and safety in the EC + mFOLFOX6 and SOC arms</a:t>
            </a: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248284A1-AADE-6A42-F619-8B3CE51AC3EA}"/>
              </a:ext>
            </a:extLst>
          </p:cNvPr>
          <p:cNvSpPr txBox="1"/>
          <p:nvPr/>
        </p:nvSpPr>
        <p:spPr>
          <a:xfrm>
            <a:off x="713633" y="4626714"/>
            <a:ext cx="244046" cy="618631"/>
          </a:xfrm>
          <a:prstGeom prst="homePlate">
            <a:avLst>
              <a:gd name="adj" fmla="val 73637"/>
            </a:avLst>
          </a:prstGeom>
          <a:solidFill>
            <a:srgbClr val="EDEDED">
              <a:lumMod val="75000"/>
            </a:srgbClr>
          </a:solidFill>
        </p:spPr>
        <p:txBody>
          <a:bodyPr wrap="square" lIns="51442" tIns="25721" rIns="51442" bIns="25721" rtlCol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0" name="Table 6">
            <a:extLst>
              <a:ext uri="{FF2B5EF4-FFF2-40B4-BE49-F238E27FC236}">
                <a16:creationId xmlns:a16="http://schemas.microsoft.com/office/drawing/2014/main" id="{F917F380-F586-084F-54A7-67BFEA173B63}"/>
              </a:ext>
            </a:extLst>
          </p:cNvPr>
          <p:cNvGraphicFramePr>
            <a:graphicFrameLocks noGrp="1"/>
          </p:cNvGraphicFramePr>
          <p:nvPr/>
        </p:nvGraphicFramePr>
        <p:xfrm>
          <a:off x="1075123" y="1518623"/>
          <a:ext cx="3401834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834">
                  <a:extLst>
                    <a:ext uri="{9D8B030D-6E8A-4147-A177-3AD203B41FA5}">
                      <a16:colId xmlns:a16="http://schemas.microsoft.com/office/drawing/2014/main" val="140095508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u="sng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 criteria</a:t>
                      </a:r>
                    </a:p>
                  </a:txBody>
                  <a:tcPr marL="20574" marR="1371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70822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≥16 years (or ≥18 years based on country)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prior systemic treatment for metastatic disease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Measurable disease (RECIST 1.1) 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BRAF V600E-mutant mCRC by local or central laboratory testing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ECOG PS 0 or 1 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Adequate bone marrow, hepatic, and renal function</a:t>
                      </a:r>
                      <a:endParaRPr lang="en-US" sz="105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0574" marR="13716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981597"/>
                  </a:ext>
                </a:extLst>
              </a:tr>
            </a:tbl>
          </a:graphicData>
        </a:graphic>
      </p:graphicFrame>
      <p:graphicFrame>
        <p:nvGraphicFramePr>
          <p:cNvPr id="41" name="Table 6">
            <a:extLst>
              <a:ext uri="{FF2B5EF4-FFF2-40B4-BE49-F238E27FC236}">
                <a16:creationId xmlns:a16="http://schemas.microsoft.com/office/drawing/2014/main" id="{95D9FE27-4A3D-30BF-FD95-E0D259F58D10}"/>
              </a:ext>
            </a:extLst>
          </p:cNvPr>
          <p:cNvGraphicFramePr>
            <a:graphicFrameLocks noGrp="1"/>
          </p:cNvGraphicFramePr>
          <p:nvPr/>
        </p:nvGraphicFramePr>
        <p:xfrm>
          <a:off x="1075124" y="2994159"/>
          <a:ext cx="3401833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833">
                  <a:extLst>
                    <a:ext uri="{9D8B030D-6E8A-4147-A177-3AD203B41FA5}">
                      <a16:colId xmlns:a16="http://schemas.microsoft.com/office/drawing/2014/main" val="140095508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u="sng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Exclusion criteria</a:t>
                      </a:r>
                    </a:p>
                  </a:txBody>
                  <a:tcPr marL="20574" marR="13716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70822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BRAF or EGFR inhibitors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Symptomatic brain metastases 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MSI-H/</a:t>
                      </a:r>
                      <a:r>
                        <a:rPr lang="en-US" sz="1100" i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dMMR</a:t>
                      </a: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tumors (unless patients were ineligible to receive immune checkpoint inhibitors due to a pre-existing medical condition)</a:t>
                      </a:r>
                    </a:p>
                    <a:p>
                      <a:pPr marL="171450" indent="-1143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Presence of a </a:t>
                      </a:r>
                      <a:r>
                        <a:rPr lang="en-US" sz="11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</a:t>
                      </a: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mutation</a:t>
                      </a:r>
                    </a:p>
                  </a:txBody>
                  <a:tcPr marL="20574" marR="13716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98159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033632C-E29D-7AEB-E864-BD648834B31A}"/>
              </a:ext>
            </a:extLst>
          </p:cNvPr>
          <p:cNvGraphicFramePr>
            <a:graphicFrameLocks noGrp="1"/>
          </p:cNvGraphicFramePr>
          <p:nvPr/>
        </p:nvGraphicFramePr>
        <p:xfrm>
          <a:off x="8629728" y="1663462"/>
          <a:ext cx="3175032" cy="2319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032">
                  <a:extLst>
                    <a:ext uri="{9D8B030D-6E8A-4147-A177-3AD203B41FA5}">
                      <a16:colId xmlns:a16="http://schemas.microsoft.com/office/drawing/2014/main" val="761217580"/>
                    </a:ext>
                  </a:extLst>
                </a:gridCol>
              </a:tblGrid>
              <a:tr h="13523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primary endpoints: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PFS and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ORR</a:t>
                      </a:r>
                      <a:r>
                        <a:rPr kumimoji="0" lang="en-US" sz="1400" b="0" i="0" u="none" strike="noStrike" kern="1200" cap="none" spc="0" normalizeH="0" baseline="3000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by BICR </a:t>
                      </a:r>
                      <a:b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(EC + mFOLFOX6 vs SOC)</a:t>
                      </a:r>
                    </a:p>
                  </a:txBody>
                  <a:tcPr marL="68580" marR="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398331"/>
                  </a:ext>
                </a:extLst>
              </a:tr>
              <a:tr h="9674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 secondary endpoint: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 (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 + mFOLFOX6 vs SOC)</a:t>
                      </a:r>
                    </a:p>
                  </a:txBody>
                  <a:tcPr marL="68580" marR="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5282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2AE76AD-4606-23CD-F58F-AF7A14A82FF0}"/>
              </a:ext>
            </a:extLst>
          </p:cNvPr>
          <p:cNvSpPr txBox="1"/>
          <p:nvPr/>
        </p:nvSpPr>
        <p:spPr>
          <a:xfrm>
            <a:off x="3240157" y="6586675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2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91399-C506-BA16-5FD6-31EBC272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039BAE-D9C9-93CE-3245-3E918092FE6A}"/>
              </a:ext>
            </a:extLst>
          </p:cNvPr>
          <p:cNvSpPr txBox="1">
            <a:spLocks/>
          </p:cNvSpPr>
          <p:nvPr/>
        </p:nvSpPr>
        <p:spPr>
          <a:xfrm>
            <a:off x="640080" y="134039"/>
            <a:ext cx="11551920" cy="845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Interim Overall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Survival</a:t>
            </a: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8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7624105A-2A89-57D2-4BD0-CE732F9DC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0" y="870334"/>
            <a:ext cx="9533232" cy="4948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B3667C-B625-35A9-DBF8-5481B050E661}"/>
              </a:ext>
            </a:extLst>
          </p:cNvPr>
          <p:cNvSpPr txBox="1"/>
          <p:nvPr/>
        </p:nvSpPr>
        <p:spPr>
          <a:xfrm>
            <a:off x="640080" y="5698136"/>
            <a:ext cx="10911840" cy="54956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cutoff: December 22, 2023.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was tested following the prespecified plan with one-sided alpha of 0.000000083, calculated as a portion of the nominal one-sided alpha of 0.001.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Statistical significance was not achieved at this time.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EC, encorafenib plus cetuximab; </a:t>
            </a:r>
            <a:r>
              <a:rPr kumimoji="0" lang="en-US" sz="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FOLFOX6, modified fluorouracil/leucovorin/oxaliplatin; NE, not estimable; SOC, standard of care.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69602-E5CB-3E62-EC34-6C3B3B3A7562}"/>
              </a:ext>
            </a:extLst>
          </p:cNvPr>
          <p:cNvSpPr txBox="1"/>
          <p:nvPr/>
        </p:nvSpPr>
        <p:spPr>
          <a:xfrm>
            <a:off x="7337502" y="6358582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Kopetz et al Nat Med ‘25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CEDE5-2418-61A3-BD08-D1969775393E}"/>
              </a:ext>
            </a:extLst>
          </p:cNvPr>
          <p:cNvSpPr txBox="1"/>
          <p:nvPr/>
        </p:nvSpPr>
        <p:spPr>
          <a:xfrm>
            <a:off x="3240157" y="6586675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99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1FA0F-8AAD-6808-8EF2-DD716D8A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D1A55888-BD69-B93F-CCE7-A5BEF1B15C94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EC+FOLFOX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 the new standard of care for first-line BRAF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V600E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Results appear synergistic and may follow improved understanding of tumor plasticity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43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MOUNTAINEER: Multi-Center, Open-Label, Phase 2 Trial (NCT03043313)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1D29D-780F-75B8-A5D6-CFCCD190E592}"/>
              </a:ext>
            </a:extLst>
          </p:cNvPr>
          <p:cNvSpPr txBox="1"/>
          <p:nvPr/>
        </p:nvSpPr>
        <p:spPr>
          <a:xfrm>
            <a:off x="2842592" y="6149352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47CBB-C355-CFCB-C6C8-6B67303A45A0}"/>
              </a:ext>
            </a:extLst>
          </p:cNvPr>
          <p:cNvSpPr txBox="1"/>
          <p:nvPr/>
        </p:nvSpPr>
        <p:spPr>
          <a:xfrm>
            <a:off x="8817673" y="6550223"/>
            <a:ext cx="356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Strickler JH et al. ASCO 2024;Abstract 3509.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Final Analysis: Efficacy Outcomes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682847-7172-2B84-1012-44FD4EF57D74}"/>
              </a:ext>
            </a:extLst>
          </p:cNvPr>
          <p:cNvSpPr txBox="1"/>
          <p:nvPr/>
        </p:nvSpPr>
        <p:spPr>
          <a:xfrm>
            <a:off x="2842592" y="6149352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4690A-B1BE-B744-8AD6-1BC2597CF6A2}"/>
              </a:ext>
            </a:extLst>
          </p:cNvPr>
          <p:cNvSpPr txBox="1"/>
          <p:nvPr/>
        </p:nvSpPr>
        <p:spPr>
          <a:xfrm>
            <a:off x="8817673" y="6550223"/>
            <a:ext cx="356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Strickler JH et al. ASCO 2024;Abstract 3509.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C7E63-8A88-41AF-D5E3-202EBB038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27F4F-A811-12E7-DC16-3D0352E1817C}"/>
              </a:ext>
            </a:extLst>
          </p:cNvPr>
          <p:cNvSpPr txBox="1"/>
          <p:nvPr/>
        </p:nvSpPr>
        <p:spPr>
          <a:xfrm>
            <a:off x="2594113" y="6579704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AF81C787-76D4-8A74-8D03-E0397842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54" y="454397"/>
            <a:ext cx="7270619" cy="2708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id="{5AE099A0-DD55-4D2F-25E0-7E32F09E5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38" y="3547312"/>
            <a:ext cx="7550443" cy="2856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7F6829-31B0-C071-8679-11E8043D9D37}"/>
              </a:ext>
            </a:extLst>
          </p:cNvPr>
          <p:cNvSpPr txBox="1"/>
          <p:nvPr/>
        </p:nvSpPr>
        <p:spPr>
          <a:xfrm>
            <a:off x="10146276" y="3662845"/>
            <a:ext cx="1995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Abstract 3500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BB115-B064-1952-8345-CFA344D63863}"/>
              </a:ext>
            </a:extLst>
          </p:cNvPr>
          <p:cNvSpPr txBox="1"/>
          <p:nvPr/>
        </p:nvSpPr>
        <p:spPr>
          <a:xfrm>
            <a:off x="4199860" y="2854997"/>
            <a:ext cx="3162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2024 Sep 21;404(10458):1107-18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78625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6117E-DAC8-ADBC-17B3-C2EE4BDD9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427DF11-AB48-D68A-BF8B-CE2846274346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Trastuzumab and Tucatinib remains a standard of care for 2L+ RAS/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BRAF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HER2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amp</a:t>
            </a:r>
          </a:p>
        </p:txBody>
      </p:sp>
    </p:spTree>
    <p:extLst>
      <p:ext uri="{BB962C8B-B14F-4D97-AF65-F5344CB8AC3E}">
        <p14:creationId xmlns:p14="http://schemas.microsoft.com/office/powerpoint/2010/main" val="2099579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dirty="0">
                <a:latin typeface="Arial" charset="0"/>
                <a:ea typeface="+mn-ea"/>
                <a:cs typeface="+mn-cs"/>
              </a:rPr>
              <a:t>DESTINY-CRC01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98" b="35117"/>
          <a:stretch/>
        </p:blipFill>
        <p:spPr bwMode="auto">
          <a:xfrm>
            <a:off x="5092680" y="1577167"/>
            <a:ext cx="6872860" cy="425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7" y="6465095"/>
            <a:ext cx="1144774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609585"/>
            <a:r>
              <a:rPr lang="en-US" sz="1125" dirty="0">
                <a:solidFill>
                  <a:prstClr val="black"/>
                </a:solidFill>
                <a:latin typeface="Arial" charset="0"/>
              </a:rPr>
              <a:t>Yoshino et al Lancet Oncology ‘21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7FB8E5-7C59-F68C-935C-633C831BBF2C}"/>
              </a:ext>
            </a:extLst>
          </p:cNvPr>
          <p:cNvSpPr txBox="1">
            <a:spLocks/>
          </p:cNvSpPr>
          <p:nvPr/>
        </p:nvSpPr>
        <p:spPr>
          <a:xfrm>
            <a:off x="841248" y="334645"/>
            <a:ext cx="10509504" cy="107691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1219170"/>
            <a:r>
              <a:rPr lang="en-US" sz="4000" dirty="0">
                <a:solidFill>
                  <a:srgbClr val="4472C4"/>
                </a:solidFill>
                <a:latin typeface="Calibri" panose="020F0502020204030204"/>
              </a:rPr>
              <a:t>Trastuzumab </a:t>
            </a:r>
            <a:r>
              <a:rPr lang="en-US" sz="4000" dirty="0" err="1">
                <a:solidFill>
                  <a:srgbClr val="4472C4"/>
                </a:solidFill>
                <a:latin typeface="Calibri" panose="020F0502020204030204"/>
              </a:rPr>
              <a:t>deruxtecan</a:t>
            </a:r>
            <a:r>
              <a:rPr lang="en-US" sz="4000" dirty="0">
                <a:solidFill>
                  <a:srgbClr val="4472C4"/>
                </a:solidFill>
                <a:latin typeface="Calibri" panose="020F0502020204030204"/>
              </a:rPr>
              <a:t> (T-</a:t>
            </a:r>
            <a:r>
              <a:rPr lang="en-US" sz="4000" dirty="0" err="1">
                <a:solidFill>
                  <a:srgbClr val="4472C4"/>
                </a:solidFill>
                <a:latin typeface="Calibri" panose="020F0502020204030204"/>
              </a:rPr>
              <a:t>DXd</a:t>
            </a:r>
            <a:r>
              <a:rPr lang="en-US" sz="4000" dirty="0">
                <a:solidFill>
                  <a:srgbClr val="4472C4"/>
                </a:solidFill>
                <a:latin typeface="Calibri" panose="020F0502020204030204"/>
              </a:rPr>
              <a:t>): Topoisomerase payload with HER2 antibody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01BFB-F697-698F-3020-7F265A55A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0" y="2249019"/>
            <a:ext cx="4778360" cy="3586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CDCE0-50F4-4DBD-9897-23E7BF3928B3}"/>
              </a:ext>
            </a:extLst>
          </p:cNvPr>
          <p:cNvSpPr txBox="1"/>
          <p:nvPr/>
        </p:nvSpPr>
        <p:spPr>
          <a:xfrm>
            <a:off x="2882080" y="2501360"/>
            <a:ext cx="378913" cy="197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DXd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1AF2955A-44EA-7CE6-4BCA-9BB5E9E1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7464" y="1068637"/>
            <a:ext cx="8857072" cy="53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5988BC-8D9C-6602-48D9-92E7E91FA94F}"/>
              </a:ext>
            </a:extLst>
          </p:cNvPr>
          <p:cNvSpPr txBox="1"/>
          <p:nvPr/>
        </p:nvSpPr>
        <p:spPr>
          <a:xfrm>
            <a:off x="470971" y="263397"/>
            <a:ext cx="10997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3200" dirty="0">
                <a:solidFill>
                  <a:srgbClr val="4472C4"/>
                </a:solidFill>
                <a:latin typeface="Calibri" panose="020F0502020204030204"/>
              </a:rPr>
              <a:t>DESTINY-CRC01: Responses Seen in RAS mut and </a:t>
            </a:r>
            <a:r>
              <a:rPr lang="en-US" sz="3200" dirty="0" err="1">
                <a:solidFill>
                  <a:srgbClr val="4472C4"/>
                </a:solidFill>
                <a:latin typeface="Calibri" panose="020F0502020204030204"/>
              </a:rPr>
              <a:t>wt</a:t>
            </a:r>
            <a:endParaRPr lang="en-US" sz="3200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D9F22-2514-FD3C-C5E7-8CC1750AFE8E}"/>
              </a:ext>
            </a:extLst>
          </p:cNvPr>
          <p:cNvSpPr txBox="1"/>
          <p:nvPr/>
        </p:nvSpPr>
        <p:spPr>
          <a:xfrm>
            <a:off x="10237762" y="6562925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Siena et al Nat Comm ‘24</a:t>
            </a:r>
          </a:p>
        </p:txBody>
      </p:sp>
    </p:spTree>
    <p:extLst>
      <p:ext uri="{BB962C8B-B14F-4D97-AF65-F5344CB8AC3E}">
        <p14:creationId xmlns:p14="http://schemas.microsoft.com/office/powerpoint/2010/main" val="37750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. 7">
            <a:extLst>
              <a:ext uri="{FF2B5EF4-FFF2-40B4-BE49-F238E27FC236}">
                <a16:creationId xmlns:a16="http://schemas.microsoft.com/office/drawing/2014/main" id="{7EEF53D9-38AA-946E-25BD-D53296DAF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7" t="39431" b="45878"/>
          <a:stretch/>
        </p:blipFill>
        <p:spPr bwMode="auto">
          <a:xfrm>
            <a:off x="8565006" y="5398718"/>
            <a:ext cx="1956856" cy="13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. 7">
            <a:extLst>
              <a:ext uri="{FF2B5EF4-FFF2-40B4-BE49-F238E27FC236}">
                <a16:creationId xmlns:a16="http://schemas.microsoft.com/office/drawing/2014/main" id="{F032C283-801C-BAB8-B0B3-75BA8D54E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0"/>
          <a:stretch/>
        </p:blipFill>
        <p:spPr bwMode="auto">
          <a:xfrm>
            <a:off x="6256869" y="1341642"/>
            <a:ext cx="5630335" cy="41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ure 8">
            <a:extLst>
              <a:ext uri="{FF2B5EF4-FFF2-40B4-BE49-F238E27FC236}">
                <a16:creationId xmlns:a16="http://schemas.microsoft.com/office/drawing/2014/main" id="{557EA43E-5394-61D3-38CC-7AB4291A7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2" t="40252" r="6398" b="46202"/>
          <a:stretch/>
        </p:blipFill>
        <p:spPr bwMode="auto">
          <a:xfrm>
            <a:off x="2402914" y="5287353"/>
            <a:ext cx="1402197" cy="14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igure 8">
            <a:extLst>
              <a:ext uri="{FF2B5EF4-FFF2-40B4-BE49-F238E27FC236}">
                <a16:creationId xmlns:a16="http://schemas.microsoft.com/office/drawing/2014/main" id="{6FA02249-E189-5877-07F3-2FDA30B5AF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2"/>
          <a:stretch/>
        </p:blipFill>
        <p:spPr bwMode="auto">
          <a:xfrm>
            <a:off x="1163032" y="1234492"/>
            <a:ext cx="3728495" cy="43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7F7F7-2C37-EB19-59BD-34FCB6F1B087}"/>
              </a:ext>
            </a:extLst>
          </p:cNvPr>
          <p:cNvSpPr txBox="1"/>
          <p:nvPr/>
        </p:nvSpPr>
        <p:spPr>
          <a:xfrm>
            <a:off x="381918" y="489683"/>
            <a:ext cx="11505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3200" dirty="0">
                <a:solidFill>
                  <a:srgbClr val="4472C4"/>
                </a:solidFill>
                <a:latin typeface="Calibri" panose="020F0502020204030204"/>
              </a:rPr>
              <a:t>DESTINY-CRC01: No Acquired MAPK alterations or loss of HER2</a:t>
            </a:r>
            <a:r>
              <a:rPr lang="en-US" sz="3200" baseline="30000" dirty="0">
                <a:solidFill>
                  <a:srgbClr val="4472C4"/>
                </a:solidFill>
                <a:latin typeface="Calibri" panose="020F0502020204030204"/>
              </a:rPr>
              <a:t>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F5B2D-8AC6-B464-CE21-91EBFCF1D4C6}"/>
              </a:ext>
            </a:extLst>
          </p:cNvPr>
          <p:cNvSpPr txBox="1"/>
          <p:nvPr/>
        </p:nvSpPr>
        <p:spPr>
          <a:xfrm>
            <a:off x="10237762" y="6562925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Siena et al Nat Comm ‘24</a:t>
            </a:r>
          </a:p>
        </p:txBody>
      </p:sp>
    </p:spTree>
    <p:extLst>
      <p:ext uri="{BB962C8B-B14F-4D97-AF65-F5344CB8AC3E}">
        <p14:creationId xmlns:p14="http://schemas.microsoft.com/office/powerpoint/2010/main" val="346582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187E0-AAF0-C440-99FE-E7D66C9B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319" y="4687978"/>
            <a:ext cx="426768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600" b="1" kern="1200">
                <a:solidFill>
                  <a:schemeClr val="accent6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914377">
              <a:defRPr/>
            </a:pPr>
            <a:fld id="{7783EEA8-8FFA-40B0-9CA2-B650207154BC}" type="slidenum">
              <a:rPr lang="en-US" smtClean="0"/>
              <a:pPr defTabSz="914377">
                <a:defRPr/>
              </a:pPr>
              <a:t>24</a:t>
            </a:fld>
            <a:endParaRPr lang="en-US" sz="800" b="1">
              <a:solidFill>
                <a:srgbClr val="63666A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5C5EEA-0BCA-8546-8F55-DC651430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42238"/>
            <a:ext cx="11216640" cy="745153"/>
          </a:xfrm>
        </p:spPr>
        <p:txBody>
          <a:bodyPr anchor="ctr">
            <a:normAutofit/>
          </a:bodyPr>
          <a:lstStyle/>
          <a:p>
            <a:pPr algn="ctr"/>
            <a:r>
              <a:rPr lang="en-US" sz="3733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DESTINY-CRC02 Study</a:t>
            </a:r>
            <a:endParaRPr lang="en-US" sz="3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0BC57-9FE6-454B-B511-A3543F2E9CFB}"/>
              </a:ext>
            </a:extLst>
          </p:cNvPr>
          <p:cNvSpPr txBox="1"/>
          <p:nvPr/>
        </p:nvSpPr>
        <p:spPr>
          <a:xfrm>
            <a:off x="392266" y="987391"/>
            <a:ext cx="113120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Trastuzumab Deruxtecan in Patients with HER2-Overexpressing Locally Advanced, Unresectable, or Metastatic Colorectal Cancer (mCRC): A Randomized, Multicenter, Phase 2 Study (DESTINY-CRC02)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C4732-9F60-1A45-92EF-6502BCFF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514" y="2187720"/>
            <a:ext cx="9268697" cy="42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5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AE9DDC-5480-EA66-8394-5E9E0AE2BD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8" b="13777"/>
          <a:stretch/>
        </p:blipFill>
        <p:spPr bwMode="auto">
          <a:xfrm>
            <a:off x="1502224" y="1076531"/>
            <a:ext cx="8592639" cy="39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A8D67-D534-56E3-2C8D-ACF40A307601}"/>
              </a:ext>
            </a:extLst>
          </p:cNvPr>
          <p:cNvSpPr txBox="1"/>
          <p:nvPr/>
        </p:nvSpPr>
        <p:spPr>
          <a:xfrm>
            <a:off x="3312244" y="3121223"/>
            <a:ext cx="717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37.8%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83761-9C97-3627-2245-336F56ABD6B2}"/>
              </a:ext>
            </a:extLst>
          </p:cNvPr>
          <p:cNvSpPr txBox="1"/>
          <p:nvPr/>
        </p:nvSpPr>
        <p:spPr>
          <a:xfrm>
            <a:off x="8487581" y="3143144"/>
            <a:ext cx="717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27.5%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6E3FD-E705-35C4-4BE8-1D9001E9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955" y="5147431"/>
            <a:ext cx="7673908" cy="126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3CE75-9721-3E90-3557-1FEC20B16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09" y="6238594"/>
            <a:ext cx="7772400" cy="398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FB4C8-ED7D-D893-B92C-088EEB947BDD}"/>
              </a:ext>
            </a:extLst>
          </p:cNvPr>
          <p:cNvSpPr txBox="1"/>
          <p:nvPr/>
        </p:nvSpPr>
        <p:spPr>
          <a:xfrm>
            <a:off x="9820291" y="6470377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Raghav et al Lancet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‘24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E54F83-4D4C-474B-FBB8-EB9EAE0B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42238"/>
            <a:ext cx="11216640" cy="745153"/>
          </a:xfrm>
        </p:spPr>
        <p:txBody>
          <a:bodyPr anchor="ctr">
            <a:normAutofit/>
          </a:bodyPr>
          <a:lstStyle/>
          <a:p>
            <a:pPr algn="ctr"/>
            <a:r>
              <a:rPr lang="en-US" sz="3733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DESTINY-CRC02 Study</a:t>
            </a:r>
            <a:endParaRPr lang="en-US" sz="3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51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FC88B-2858-C692-E9FB-1DD5B4202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BFAD061-8582-FB66-D5FF-9D551F4DB190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Trastuzumab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deruxtecan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remains a standard of care for 2L+ HER2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without regard for RAS/BRAF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Resistance is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through loss of HER2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amp</a:t>
            </a: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 or acquired RAS mutations,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 no concerns about sequencing T+T vs T-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DXd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1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214335" eaLnBrk="0"/>
            <a:r>
              <a:rPr lang="en-US" sz="1200" dirty="0">
                <a:solidFill>
                  <a:srgbClr val="C00000"/>
                </a:solidFill>
                <a:latin typeface="Arial" charset="0"/>
                <a:ea typeface="+mn-ea"/>
                <a:cs typeface="Lucida Sans Unicode"/>
              </a:rPr>
              <a:t>PFS was previously presented, favoring the </a:t>
            </a:r>
            <a:r>
              <a:rPr lang="en-US" sz="1200" dirty="0" err="1">
                <a:solidFill>
                  <a:srgbClr val="C00000"/>
                </a:solidFill>
                <a:latin typeface="Arial" charset="0"/>
                <a:ea typeface="+mn-ea"/>
                <a:cs typeface="Lucida Sans Unicode"/>
              </a:rPr>
              <a:t>Sotorasib</a:t>
            </a:r>
            <a:r>
              <a:rPr lang="en-US" sz="1200" dirty="0">
                <a:solidFill>
                  <a:srgbClr val="C00000"/>
                </a:solidFill>
                <a:latin typeface="Arial" charset="0"/>
                <a:ea typeface="+mn-ea"/>
                <a:cs typeface="Lucida Sans Unicode"/>
              </a:rPr>
              <a:t> 960mg + </a:t>
            </a:r>
            <a:r>
              <a:rPr lang="en-US" sz="1200" dirty="0" err="1">
                <a:solidFill>
                  <a:srgbClr val="C00000"/>
                </a:solidFill>
                <a:latin typeface="Arial" charset="0"/>
                <a:ea typeface="+mn-ea"/>
                <a:cs typeface="Lucida Sans Unicode"/>
              </a:rPr>
              <a:t>Pmab</a:t>
            </a:r>
            <a:r>
              <a:rPr lang="en-US" sz="1200" dirty="0">
                <a:solidFill>
                  <a:srgbClr val="C00000"/>
                </a:solidFill>
                <a:latin typeface="Arial" charset="0"/>
                <a:ea typeface="+mn-ea"/>
                <a:cs typeface="Lucida Sans Unicode"/>
              </a:rPr>
              <a:t>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3FD09-9512-9694-E46D-2342E47B2DFB}"/>
              </a:ext>
            </a:extLst>
          </p:cNvPr>
          <p:cNvSpPr txBox="1"/>
          <p:nvPr/>
        </p:nvSpPr>
        <p:spPr>
          <a:xfrm>
            <a:off x="2842592" y="6149352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7B454-D87E-DA04-8113-8787008A73AC}"/>
              </a:ext>
            </a:extLst>
          </p:cNvPr>
          <p:cNvSpPr txBox="1"/>
          <p:nvPr/>
        </p:nvSpPr>
        <p:spPr>
          <a:xfrm>
            <a:off x="503121" y="6338092"/>
            <a:ext cx="1711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Abstract LBA3510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Secondary Endpoint: Protocol-Specified Final OS in Intent-to-Treat Population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defTabSz="214335" eaLnBrk="0"/>
            <a:r>
              <a:rPr lang="en-US" sz="1800" dirty="0">
                <a:solidFill>
                  <a:srgbClr val="C00000"/>
                </a:solidFill>
                <a:latin typeface="Arial" charset="0"/>
                <a:ea typeface="+mn-ea"/>
                <a:cs typeface="Lucida Sans Unicode"/>
              </a:rPr>
              <a:t>31% cross-over in the control arm to other KRAS inhibitors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F2626-9F11-C9AF-9DE0-BB2898094E5E}"/>
              </a:ext>
            </a:extLst>
          </p:cNvPr>
          <p:cNvSpPr txBox="1"/>
          <p:nvPr/>
        </p:nvSpPr>
        <p:spPr>
          <a:xfrm>
            <a:off x="3048918" y="3280139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2L+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9137C-F051-7D2D-15CD-858E4660C00E}"/>
              </a:ext>
            </a:extLst>
          </p:cNvPr>
          <p:cNvSpPr txBox="1"/>
          <p:nvPr/>
        </p:nvSpPr>
        <p:spPr>
          <a:xfrm>
            <a:off x="3048918" y="3280139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2L+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E0A51-3D8F-7D44-85B9-0D99100D37D9}"/>
              </a:ext>
            </a:extLst>
          </p:cNvPr>
          <p:cNvSpPr txBox="1"/>
          <p:nvPr/>
        </p:nvSpPr>
        <p:spPr>
          <a:xfrm>
            <a:off x="2842592" y="6149352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72C6C-F9FC-F21F-C761-40C18FF7A476}"/>
              </a:ext>
            </a:extLst>
          </p:cNvPr>
          <p:cNvSpPr txBox="1"/>
          <p:nvPr/>
        </p:nvSpPr>
        <p:spPr>
          <a:xfrm>
            <a:off x="503121" y="6338092"/>
            <a:ext cx="1711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Abstract LBA3510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8B3B-6A29-B7BA-7F48-3EF360E96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EBF94-0EF4-F4CC-AA51-B360DEDD6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100F4-FB3D-FEC5-C025-BD64D209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0" y="23947"/>
            <a:ext cx="11715520" cy="6834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1E7BD-3539-DF9B-DF03-0C1AFE4B3AA5}"/>
              </a:ext>
            </a:extLst>
          </p:cNvPr>
          <p:cNvSpPr txBox="1"/>
          <p:nvPr/>
        </p:nvSpPr>
        <p:spPr>
          <a:xfrm>
            <a:off x="8497544" y="6594168"/>
            <a:ext cx="329184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26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latin typeface="Arial" charset="0"/>
                <a:ea typeface="+mn-ea"/>
                <a:cs typeface="+mn-cs"/>
              </a:rPr>
              <a:t>Slide 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094E1-FFF0-289A-C7FB-C347A5A89F3B}"/>
              </a:ext>
            </a:extLst>
          </p:cNvPr>
          <p:cNvSpPr txBox="1"/>
          <p:nvPr/>
        </p:nvSpPr>
        <p:spPr>
          <a:xfrm>
            <a:off x="2594113" y="6579704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2C6F32-FA05-62C1-1DE4-6371AD8C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05" y="1959573"/>
            <a:ext cx="5291666" cy="3373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C7464-C12A-9C33-DDC6-0AAF67E9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0" y="1959573"/>
            <a:ext cx="6234206" cy="3226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824F4-AB3D-7F85-1827-24EF7203F9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671"/>
          <a:stretch/>
        </p:blipFill>
        <p:spPr>
          <a:xfrm>
            <a:off x="238240" y="23947"/>
            <a:ext cx="11715520" cy="13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4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9DAED-10C7-4EED-11C8-6EA3FD41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FC9A1E9E-81E3-43D1-BA7C-7BDA3A34BE40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Adagrasib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Cetuximab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Sotorasib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Panitumumab are standard of care options for KRAS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G12C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tumors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But efficacy may differ between KRAS</a:t>
            </a:r>
            <a:r>
              <a:rPr lang="en-US" sz="2400" baseline="30000" dirty="0">
                <a:solidFill>
                  <a:prstClr val="white"/>
                </a:solidFill>
                <a:latin typeface="Aptos" panose="02110004020202020204"/>
              </a:rPr>
              <a:t>G12C</a:t>
            </a:r>
            <a:r>
              <a:rPr lang="en-US" sz="2400" dirty="0">
                <a:solidFill>
                  <a:prstClr val="white"/>
                </a:solidFill>
                <a:latin typeface="Aptos" panose="02110004020202020204"/>
              </a:rPr>
              <a:t> inhibitors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16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latin typeface="Arial" charset="0"/>
                <a:ea typeface="+mn-ea"/>
                <a:cs typeface="+mn-cs"/>
              </a:rPr>
              <a:t>Slide 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FB597-5AFB-D746-70D3-14848E0F346A}"/>
              </a:ext>
            </a:extLst>
          </p:cNvPr>
          <p:cNvSpPr/>
          <p:nvPr/>
        </p:nvSpPr>
        <p:spPr>
          <a:xfrm>
            <a:off x="7689773" y="6491776"/>
            <a:ext cx="2467779" cy="36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860A-13E5-F60E-35A4-61B7DB87B986}"/>
              </a:ext>
            </a:extLst>
          </p:cNvPr>
          <p:cNvSpPr txBox="1"/>
          <p:nvPr/>
        </p:nvSpPr>
        <p:spPr>
          <a:xfrm>
            <a:off x="2594113" y="6579704"/>
            <a:ext cx="3935896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E2766A5-7471-9CB0-FBC1-CE8DB67953F1}"/>
              </a:ext>
            </a:extLst>
          </p:cNvPr>
          <p:cNvSpPr/>
          <p:nvPr/>
        </p:nvSpPr>
        <p:spPr>
          <a:xfrm>
            <a:off x="1972019" y="859316"/>
            <a:ext cx="7678757" cy="4516915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Impressive results for liver transplant in selected patients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But required high priority for livers on the donor list, which is currently not feasible in the US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Access to living related donor may improve feasibility in US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7009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CheckMate 8HW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0" y="139701"/>
            <a:ext cx="11735983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7F296-E2C1-5ECC-BD3F-8B98BE4B99F9}"/>
              </a:ext>
            </a:extLst>
          </p:cNvPr>
          <p:cNvSpPr txBox="1"/>
          <p:nvPr/>
        </p:nvSpPr>
        <p:spPr>
          <a:xfrm>
            <a:off x="9409471" y="986458"/>
            <a:ext cx="278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C00000"/>
                </a:solidFill>
                <a:latin typeface="Arial" panose="020B0604020202020204"/>
              </a:rPr>
              <a:t>16% of pts not MSI-H confirmed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72A4F-27C3-9F1A-5D5D-5E776B1B68C1}"/>
              </a:ext>
            </a:extLst>
          </p:cNvPr>
          <p:cNvSpPr/>
          <p:nvPr/>
        </p:nvSpPr>
        <p:spPr>
          <a:xfrm>
            <a:off x="5016501" y="2571752"/>
            <a:ext cx="3263900" cy="16573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57936-2C9F-836F-F8B4-5E29611130CB}"/>
              </a:ext>
            </a:extLst>
          </p:cNvPr>
          <p:cNvSpPr txBox="1"/>
          <p:nvPr/>
        </p:nvSpPr>
        <p:spPr>
          <a:xfrm>
            <a:off x="8678276" y="6628060"/>
            <a:ext cx="3407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Lenz et al. ASCO 2024; Andre et al. GI ASCO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EBCA0E-4369-CF5B-8E93-942AD4E3EB27}"/>
              </a:ext>
            </a:extLst>
          </p:cNvPr>
          <p:cNvSpPr/>
          <p:nvPr/>
        </p:nvSpPr>
        <p:spPr>
          <a:xfrm>
            <a:off x="11314323" y="6294887"/>
            <a:ext cx="649668" cy="36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Progression-free survival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91"/>
          <a:stretch/>
        </p:blipFill>
        <p:spPr bwMode="auto">
          <a:xfrm>
            <a:off x="395142" y="1"/>
            <a:ext cx="11403205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88FDD-B72E-46ED-C879-EB8B376B1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144"/>
          <a:stretch/>
        </p:blipFill>
        <p:spPr>
          <a:xfrm>
            <a:off x="1333500" y="5062965"/>
            <a:ext cx="9326776" cy="1574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5C829-34A6-A86A-CDD2-A866B9CA01F6}"/>
              </a:ext>
            </a:extLst>
          </p:cNvPr>
          <p:cNvSpPr txBox="1"/>
          <p:nvPr/>
        </p:nvSpPr>
        <p:spPr>
          <a:xfrm>
            <a:off x="8292710" y="652676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Myocarditis and pneumonitis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0FE7D6-7BA4-A235-7578-51ABCEFAC6B1}"/>
              </a:ext>
            </a:extLst>
          </p:cNvPr>
          <p:cNvCxnSpPr>
            <a:endCxn id="4" idx="1"/>
          </p:cNvCxnSpPr>
          <p:nvPr/>
        </p:nvCxnSpPr>
        <p:spPr>
          <a:xfrm>
            <a:off x="8001000" y="6400800"/>
            <a:ext cx="291710" cy="3106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9FD4E82-4E02-3E3A-EA9C-A0E3DAA4070F}"/>
              </a:ext>
            </a:extLst>
          </p:cNvPr>
          <p:cNvSpPr txBox="1"/>
          <p:nvPr/>
        </p:nvSpPr>
        <p:spPr>
          <a:xfrm>
            <a:off x="119039" y="6617427"/>
            <a:ext cx="7982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Andre T et al. </a:t>
            </a:r>
            <a:r>
              <a:rPr lang="en-US" sz="1200" i="1" dirty="0"/>
              <a:t>N Engl J Med </a:t>
            </a:r>
            <a:r>
              <a:rPr lang="en-US" sz="1200" dirty="0"/>
              <a:t>2024 Nov 28;391(21):2014-2026; Lenz et al. ASCO 2024.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B6F59-F429-5669-C2FE-450434DFB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8FEA-D44D-9B32-FA1C-F48A905F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061" y="2571752"/>
            <a:ext cx="7317879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CheckMate 8HW study design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4251F4-A474-130A-F072-3DCE121C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0" y="139701"/>
            <a:ext cx="11735983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4678D8-F7F1-2281-4E85-05904C8C93E6}"/>
              </a:ext>
            </a:extLst>
          </p:cNvPr>
          <p:cNvSpPr/>
          <p:nvPr/>
        </p:nvSpPr>
        <p:spPr>
          <a:xfrm>
            <a:off x="5018252" y="1771651"/>
            <a:ext cx="3263900" cy="16573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7DD8A-3E79-0884-4C15-7282CF579834}"/>
              </a:ext>
            </a:extLst>
          </p:cNvPr>
          <p:cNvSpPr txBox="1"/>
          <p:nvPr/>
        </p:nvSpPr>
        <p:spPr>
          <a:xfrm>
            <a:off x="10251440" y="6628060"/>
            <a:ext cx="2030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Andre et al. GI ASCO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F6D91A-E608-FB20-0C22-E2B8838F7D20}"/>
              </a:ext>
            </a:extLst>
          </p:cNvPr>
          <p:cNvSpPr/>
          <p:nvPr/>
        </p:nvSpPr>
        <p:spPr>
          <a:xfrm>
            <a:off x="11380424" y="6289378"/>
            <a:ext cx="583566" cy="36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364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855913" algn="l"/>
              </a:tabLst>
            </a:pPr>
            <a:r>
              <a:rPr lang="en-US" dirty="0">
                <a:solidFill>
                  <a:srgbClr val="433F3F"/>
                </a:solidFill>
              </a:rPr>
              <a:t>Progression-free survival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6FD30A-5C31-4D99-92A9-70BE52D5EC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0" y="6500950"/>
            <a:ext cx="10953128" cy="1384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 err="1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Per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 BICR. </a:t>
            </a:r>
            <a:r>
              <a:rPr kumimoji="0" lang="en-US" sz="1000" b="0" i="0" u="none" strike="noStrike" kern="1200" cap="none" spc="0" normalizeH="0" baseline="30000" noProof="0" dirty="0" err="1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Boundary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 for statistical significance, p &lt; 0.0095. </a:t>
            </a:r>
          </a:p>
        </p:txBody>
      </p:sp>
      <p:graphicFrame>
        <p:nvGraphicFramePr>
          <p:cNvPr id="1206" name="Table 1205">
            <a:extLst>
              <a:ext uri="{FF2B5EF4-FFF2-40B4-BE49-F238E27FC236}">
                <a16:creationId xmlns:a16="http://schemas.microsoft.com/office/drawing/2014/main" id="{F6ADB108-711D-11F6-BEA4-C2A9876CC625}"/>
              </a:ext>
            </a:extLst>
          </p:cNvPr>
          <p:cNvGraphicFramePr>
            <a:graphicFrameLocks noGrp="1"/>
          </p:cNvGraphicFramePr>
          <p:nvPr/>
        </p:nvGraphicFramePr>
        <p:xfrm>
          <a:off x="8533087" y="980507"/>
          <a:ext cx="3240110" cy="1176102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1518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fontAlgn="auto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Times New Roman"/>
                        </a:rPr>
                        <a:t>Centrally confirmed MSI-H/dMMR</a:t>
                      </a:r>
                    </a:p>
                  </a:txBody>
                  <a:tcPr marL="121888" marR="121888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50" b="1" kern="1200" noProof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NIVO + IPI </a:t>
                      </a:r>
                    </a:p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50" b="1" kern="1200" noProof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(n = 296)</a:t>
                      </a:r>
                      <a:endParaRPr lang="en-US" sz="1050" b="1" kern="1200" baseline="30000" noProof="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T="27432" marB="2743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442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50" b="1" noProof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NIVO</a:t>
                      </a:r>
                    </a:p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50" b="1" noProof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(n = 286)</a:t>
                      </a:r>
                      <a:endParaRPr lang="en-US" sz="1050" b="1" baseline="30000" noProof="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T="27432" marB="2743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CE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US" sz="1050" b="1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Median PF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S,</a:t>
                      </a:r>
                      <a:r>
                        <a:rPr lang="en-US" sz="1050" b="1" baseline="3000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a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 </a:t>
                      </a:r>
                      <a:r>
                        <a:rPr lang="en-US" sz="1050" b="1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mo</a:t>
                      </a:r>
                    </a:p>
                  </a:txBody>
                  <a:tcPr marL="121888" marR="121888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NR</a:t>
                      </a:r>
                    </a:p>
                  </a:txBody>
                  <a:tcPr marL="91416" marR="91416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39.3</a:t>
                      </a:r>
                    </a:p>
                  </a:txBody>
                  <a:tcPr marL="91416" marR="91416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473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1125" indent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050" b="0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95% CI</a:t>
                      </a:r>
                    </a:p>
                  </a:txBody>
                  <a:tcPr marL="121888" marR="121888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53.8–NE</a:t>
                      </a:r>
                    </a:p>
                  </a:txBody>
                  <a:tcPr marL="91416" marR="91416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22.1-NE</a:t>
                      </a:r>
                    </a:p>
                  </a:txBody>
                  <a:tcPr marL="91416" marR="91416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868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HR (95% CI)</a:t>
                      </a:r>
                    </a:p>
                  </a:txBody>
                  <a:tcPr marL="121888" marR="121888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Palatino Linotype"/>
                        </a:rPr>
                        <a:t>0.62 (0.48-0.81)</a:t>
                      </a:r>
                    </a:p>
                  </a:txBody>
                  <a:tcPr marL="91416" marR="91416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11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1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P</a:t>
                      </a:r>
                      <a:r>
                        <a:rPr lang="en-GB" sz="1050" b="1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 </a:t>
                      </a:r>
                      <a:r>
                        <a:rPr lang="en-GB" sz="1050" b="1" dirty="0" err="1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value</a:t>
                      </a:r>
                      <a:r>
                        <a:rPr lang="en-GB" sz="1050" b="1" baseline="3000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b</a:t>
                      </a:r>
                      <a:endParaRPr lang="en-GB" sz="1050" b="1" baseline="300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121888" marR="121888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Palatino Linotype"/>
                        </a:rPr>
                        <a:t>0.0003</a:t>
                      </a:r>
                    </a:p>
                  </a:txBody>
                  <a:tcPr marL="91416" marR="91416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50593"/>
                  </a:ext>
                </a:extLst>
              </a:tr>
            </a:tbl>
          </a:graphicData>
        </a:graphic>
      </p:graphicFrame>
      <p:sp>
        <p:nvSpPr>
          <p:cNvPr id="1220" name="Text Placeholder 3">
            <a:extLst>
              <a:ext uri="{FF2B5EF4-FFF2-40B4-BE49-F238E27FC236}">
                <a16:creationId xmlns:a16="http://schemas.microsoft.com/office/drawing/2014/main" id="{632ADD7D-7BC3-7F30-AC85-CED33BA7D6FA}"/>
              </a:ext>
            </a:extLst>
          </p:cNvPr>
          <p:cNvSpPr txBox="1">
            <a:spLocks/>
          </p:cNvSpPr>
          <p:nvPr/>
        </p:nvSpPr>
        <p:spPr>
          <a:xfrm>
            <a:off x="341098" y="5500937"/>
            <a:ext cx="11432099" cy="803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—"/>
              <a:tabLst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tabLst/>
              <a:def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tabLst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121889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3F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NIVO + IPI demonstrated statistically significant and clinically meaningful PFS benefit vs NIVO in patients with centrally confirmed MSI-H/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dMMR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mCRC across all lines of therapy</a:t>
            </a:r>
          </a:p>
          <a:p>
            <a:pPr marL="457200" marR="0" lvl="2" indent="-228600" algn="l" defTabSz="1218895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33F3F"/>
              </a:buClr>
              <a:buSzTx/>
              <a:buFont typeface="Trebuchet MS" panose="020B0603020202020204" pitchFamily="34" charset="0"/>
              <a:buChar char="—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PFS benefit with NIVO + IPI vs NIVO was consistent in all randomized patients (median PFS: 54.1 vs 18.4 months; HR, 0.64 [95% CI, 0.52–0.79])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4B2789-7AF3-1325-A036-D91EC612C205}"/>
              </a:ext>
            </a:extLst>
          </p:cNvPr>
          <p:cNvGraphicFramePr>
            <a:graphicFrameLocks noGrp="1"/>
          </p:cNvGraphicFramePr>
          <p:nvPr/>
        </p:nvGraphicFramePr>
        <p:xfrm>
          <a:off x="447858" y="4759638"/>
          <a:ext cx="11296282" cy="60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978">
                  <a:extLst>
                    <a:ext uri="{9D8B030D-6E8A-4147-A177-3AD203B41FA5}">
                      <a16:colId xmlns:a16="http://schemas.microsoft.com/office/drawing/2014/main" val="761882216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1278900373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2559333733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2898036309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1994296193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2505135459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1666661631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4156300333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412600367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3110586879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2515059666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864658471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3223032389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3627110677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2606087829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553795997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581475792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3241973877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121813748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2015395959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3108113467"/>
                    </a:ext>
                  </a:extLst>
                </a:gridCol>
                <a:gridCol w="494824">
                  <a:extLst>
                    <a:ext uri="{9D8B030D-6E8A-4147-A177-3AD203B41FA5}">
                      <a16:colId xmlns:a16="http://schemas.microsoft.com/office/drawing/2014/main" val="308804647"/>
                    </a:ext>
                  </a:extLst>
                </a:gridCol>
              </a:tblGrid>
              <a:tr h="30485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NIVO + IPI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296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248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214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207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146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134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54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BA4422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122917"/>
                  </a:ext>
                </a:extLst>
              </a:tr>
              <a:tr h="30485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NIVO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286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210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179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158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98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95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39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1DCE9B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4435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CA8130C-8FFF-F4E8-F525-98AEF04E7C78}"/>
              </a:ext>
            </a:extLst>
          </p:cNvPr>
          <p:cNvGrpSpPr/>
          <p:nvPr/>
        </p:nvGrpSpPr>
        <p:grpSpPr>
          <a:xfrm>
            <a:off x="830032" y="1107600"/>
            <a:ext cx="11124718" cy="3688397"/>
            <a:chOff x="830032" y="1367391"/>
            <a:chExt cx="11124718" cy="3688397"/>
          </a:xfrm>
        </p:grpSpPr>
        <p:sp>
          <p:nvSpPr>
            <p:cNvPr id="5" name="Rectangle 75">
              <a:extLst>
                <a:ext uri="{FF2B5EF4-FFF2-40B4-BE49-F238E27FC236}">
                  <a16:creationId xmlns:a16="http://schemas.microsoft.com/office/drawing/2014/main" id="{2B2D88F4-9A19-B37A-15E6-EF4D57A1A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577" y="1648565"/>
              <a:ext cx="1503170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33F3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12-mo rate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FDFB97-A096-DD2B-E0DF-013F7467C612}"/>
                </a:ext>
              </a:extLst>
            </p:cNvPr>
            <p:cNvCxnSpPr>
              <a:cxnSpLocks/>
            </p:cNvCxnSpPr>
            <p:nvPr/>
          </p:nvCxnSpPr>
          <p:spPr>
            <a:xfrm>
              <a:off x="3503449" y="2307799"/>
              <a:ext cx="0" cy="2298184"/>
            </a:xfrm>
            <a:prstGeom prst="line">
              <a:avLst/>
            </a:prstGeom>
            <a:ln w="12700">
              <a:solidFill>
                <a:srgbClr val="433F3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75">
              <a:extLst>
                <a:ext uri="{FF2B5EF4-FFF2-40B4-BE49-F238E27FC236}">
                  <a16:creationId xmlns:a16="http://schemas.microsoft.com/office/drawing/2014/main" id="{80A51CEC-8223-B18B-20E6-180C7C1E3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917" y="1999580"/>
              <a:ext cx="543084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76%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4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5">
              <a:extLst>
                <a:ext uri="{FF2B5EF4-FFF2-40B4-BE49-F238E27FC236}">
                  <a16:creationId xmlns:a16="http://schemas.microsoft.com/office/drawing/2014/main" id="{DD692410-4C62-0A11-7338-2B2067E98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420" y="2759947"/>
              <a:ext cx="543084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63%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C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75">
              <a:extLst>
                <a:ext uri="{FF2B5EF4-FFF2-40B4-BE49-F238E27FC236}">
                  <a16:creationId xmlns:a16="http://schemas.microsoft.com/office/drawing/2014/main" id="{BCCBD47A-EC84-8B07-CB9C-E1C38EED2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195" y="1763401"/>
              <a:ext cx="1503170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33F3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24-mo rate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75">
              <a:extLst>
                <a:ext uri="{FF2B5EF4-FFF2-40B4-BE49-F238E27FC236}">
                  <a16:creationId xmlns:a16="http://schemas.microsoft.com/office/drawing/2014/main" id="{A195F0EA-C1C1-CAA1-CA4D-8E99FA379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4660" y="1852208"/>
              <a:ext cx="1503170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33F3F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36-mo rate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AEF325-7B63-0EBE-DBE6-A9FABD872EC1}"/>
                </a:ext>
              </a:extLst>
            </p:cNvPr>
            <p:cNvSpPr txBox="1"/>
            <p:nvPr/>
          </p:nvSpPr>
          <p:spPr>
            <a:xfrm>
              <a:off x="10593938" y="2520674"/>
              <a:ext cx="1360812" cy="3016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NIVO + IPI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2D9903-1B32-8B63-586E-44DEBD10B6AC}"/>
                </a:ext>
              </a:extLst>
            </p:cNvPr>
            <p:cNvSpPr txBox="1"/>
            <p:nvPr/>
          </p:nvSpPr>
          <p:spPr>
            <a:xfrm>
              <a:off x="10619873" y="3261074"/>
              <a:ext cx="831773" cy="2619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NIVO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F47EE3-A3B3-439E-BB52-E89E70085922}"/>
                </a:ext>
              </a:extLst>
            </p:cNvPr>
            <p:cNvCxnSpPr>
              <a:cxnSpLocks/>
            </p:cNvCxnSpPr>
            <p:nvPr/>
          </p:nvCxnSpPr>
          <p:spPr>
            <a:xfrm>
              <a:off x="5479418" y="2425585"/>
              <a:ext cx="0" cy="2180398"/>
            </a:xfrm>
            <a:prstGeom prst="line">
              <a:avLst/>
            </a:prstGeom>
            <a:ln w="12700">
              <a:solidFill>
                <a:srgbClr val="433F3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75">
              <a:extLst>
                <a:ext uri="{FF2B5EF4-FFF2-40B4-BE49-F238E27FC236}">
                  <a16:creationId xmlns:a16="http://schemas.microsoft.com/office/drawing/2014/main" id="{1AC3AA14-A33B-D312-A6FB-9B0D90618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064" y="2068079"/>
              <a:ext cx="543084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71%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4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75">
              <a:extLst>
                <a:ext uri="{FF2B5EF4-FFF2-40B4-BE49-F238E27FC236}">
                  <a16:creationId xmlns:a16="http://schemas.microsoft.com/office/drawing/2014/main" id="{64998919-128A-CA54-BAAB-DEC50272E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381" y="3008577"/>
              <a:ext cx="543084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56%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C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17A8E13-A13D-FC72-DE4D-45A114568D85}"/>
                </a:ext>
              </a:extLst>
            </p:cNvPr>
            <p:cNvCxnSpPr>
              <a:cxnSpLocks/>
            </p:cNvCxnSpPr>
            <p:nvPr/>
          </p:nvCxnSpPr>
          <p:spPr>
            <a:xfrm>
              <a:off x="7444664" y="2511344"/>
              <a:ext cx="0" cy="2099496"/>
            </a:xfrm>
            <a:prstGeom prst="line">
              <a:avLst/>
            </a:prstGeom>
            <a:ln w="12700">
              <a:solidFill>
                <a:srgbClr val="433F3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75">
              <a:extLst>
                <a:ext uri="{FF2B5EF4-FFF2-40B4-BE49-F238E27FC236}">
                  <a16:creationId xmlns:a16="http://schemas.microsoft.com/office/drawing/2014/main" id="{FA665BAF-E32F-FB23-93A3-82386FAA6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335" y="2231701"/>
              <a:ext cx="33502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68%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4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75">
              <a:extLst>
                <a:ext uri="{FF2B5EF4-FFF2-40B4-BE49-F238E27FC236}">
                  <a16:creationId xmlns:a16="http://schemas.microsoft.com/office/drawing/2014/main" id="{B2494A97-67DE-F1FF-5EF6-D810524B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0475" y="3069016"/>
              <a:ext cx="543084" cy="25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51%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CE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E98461B-0674-DDD8-C574-748EE64D2602}"/>
                </a:ext>
              </a:extLst>
            </p:cNvPr>
            <p:cNvGrpSpPr/>
            <p:nvPr/>
          </p:nvGrpSpPr>
          <p:grpSpPr>
            <a:xfrm>
              <a:off x="830032" y="1367391"/>
              <a:ext cx="10693374" cy="3688397"/>
              <a:chOff x="830032" y="1037774"/>
              <a:chExt cx="10693374" cy="3688397"/>
            </a:xfrm>
          </p:grpSpPr>
          <p:sp>
            <p:nvSpPr>
              <p:cNvPr id="1407" name="TextBox 1406">
                <a:extLst>
                  <a:ext uri="{FF2B5EF4-FFF2-40B4-BE49-F238E27FC236}">
                    <a16:creationId xmlns:a16="http://schemas.microsoft.com/office/drawing/2014/main" id="{AF6743A1-4032-9534-0028-3C83E48C9C2D}"/>
                  </a:ext>
                </a:extLst>
              </p:cNvPr>
              <p:cNvSpPr txBox="1"/>
              <p:nvPr/>
            </p:nvSpPr>
            <p:spPr>
              <a:xfrm rot="16200000">
                <a:off x="-308677" y="2578765"/>
                <a:ext cx="258519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3F3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Progression-free survival (%)</a:t>
                </a:r>
              </a:p>
            </p:txBody>
          </p:sp>
          <p:sp>
            <p:nvSpPr>
              <p:cNvPr id="1408" name="TextBox 1407">
                <a:extLst>
                  <a:ext uri="{FF2B5EF4-FFF2-40B4-BE49-F238E27FC236}">
                    <a16:creationId xmlns:a16="http://schemas.microsoft.com/office/drawing/2014/main" id="{D79763E7-8483-6707-71F7-3DF76818511D}"/>
                  </a:ext>
                </a:extLst>
              </p:cNvPr>
              <p:cNvSpPr txBox="1"/>
              <p:nvPr/>
            </p:nvSpPr>
            <p:spPr>
              <a:xfrm>
                <a:off x="4769231" y="4418394"/>
                <a:ext cx="34002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33F3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Months</a:t>
                </a:r>
              </a:p>
            </p:txBody>
          </p:sp>
          <p:grpSp>
            <p:nvGrpSpPr>
              <p:cNvPr id="1409" name="Group 1408">
                <a:extLst>
                  <a:ext uri="{FF2B5EF4-FFF2-40B4-BE49-F238E27FC236}">
                    <a16:creationId xmlns:a16="http://schemas.microsoft.com/office/drawing/2014/main" id="{2557B663-114E-598C-BD5B-D7FE06FFD73E}"/>
                  </a:ext>
                </a:extLst>
              </p:cNvPr>
              <p:cNvGrpSpPr/>
              <p:nvPr/>
            </p:nvGrpSpPr>
            <p:grpSpPr>
              <a:xfrm>
                <a:off x="1090581" y="1037774"/>
                <a:ext cx="10432825" cy="3485334"/>
                <a:chOff x="278482" y="1883348"/>
                <a:chExt cx="12594412" cy="3485334"/>
              </a:xfrm>
            </p:grpSpPr>
            <p:grpSp>
              <p:nvGrpSpPr>
                <p:cNvPr id="1410" name="Group 1409">
                  <a:extLst>
                    <a:ext uri="{FF2B5EF4-FFF2-40B4-BE49-F238E27FC236}">
                      <a16:creationId xmlns:a16="http://schemas.microsoft.com/office/drawing/2014/main" id="{BA638C59-031A-C87F-EA9C-39397D7CC8AE}"/>
                    </a:ext>
                  </a:extLst>
                </p:cNvPr>
                <p:cNvGrpSpPr/>
                <p:nvPr/>
              </p:nvGrpSpPr>
              <p:grpSpPr>
                <a:xfrm>
                  <a:off x="10168542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507" name="Straight Connector 1506">
                    <a:extLst>
                      <a:ext uri="{FF2B5EF4-FFF2-40B4-BE49-F238E27FC236}">
                        <a16:creationId xmlns:a16="http://schemas.microsoft.com/office/drawing/2014/main" id="{D2C23B87-15CE-E44E-4B6E-297C93BF2C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508" name="TextBox 1507">
                    <a:extLst>
                      <a:ext uri="{FF2B5EF4-FFF2-40B4-BE49-F238E27FC236}">
                        <a16:creationId xmlns:a16="http://schemas.microsoft.com/office/drawing/2014/main" id="{09FEBF50-260F-F85F-3A0C-233E955B5255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48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1" name="Group 1410">
                  <a:extLst>
                    <a:ext uri="{FF2B5EF4-FFF2-40B4-BE49-F238E27FC236}">
                      <a16:creationId xmlns:a16="http://schemas.microsoft.com/office/drawing/2014/main" id="{FB8B3A23-833A-93E3-9418-973C1E37E18B}"/>
                    </a:ext>
                  </a:extLst>
                </p:cNvPr>
                <p:cNvGrpSpPr/>
                <p:nvPr/>
              </p:nvGrpSpPr>
              <p:grpSpPr>
                <a:xfrm>
                  <a:off x="665016" y="5097728"/>
                  <a:ext cx="312605" cy="270954"/>
                  <a:chOff x="1448787" y="4369940"/>
                  <a:chExt cx="312605" cy="270954"/>
                </a:xfrm>
              </p:grpSpPr>
              <p:cxnSp>
                <p:nvCxnSpPr>
                  <p:cNvPr id="1505" name="Straight Connector 1504">
                    <a:extLst>
                      <a:ext uri="{FF2B5EF4-FFF2-40B4-BE49-F238E27FC236}">
                        <a16:creationId xmlns:a16="http://schemas.microsoft.com/office/drawing/2014/main" id="{0D276248-1D83-A889-0020-3C27548392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02452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506" name="TextBox 1505">
                    <a:extLst>
                      <a:ext uri="{FF2B5EF4-FFF2-40B4-BE49-F238E27FC236}">
                        <a16:creationId xmlns:a16="http://schemas.microsoft.com/office/drawing/2014/main" id="{437DBD94-7518-388A-7E1C-F49435E6F914}"/>
                      </a:ext>
                    </a:extLst>
                  </p:cNvPr>
                  <p:cNvSpPr txBox="1"/>
                  <p:nvPr/>
                </p:nvSpPr>
                <p:spPr>
                  <a:xfrm>
                    <a:off x="1448787" y="4417530"/>
                    <a:ext cx="312605" cy="22336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</p:grpSp>
            <p:grpSp>
              <p:nvGrpSpPr>
                <p:cNvPr id="1412" name="Group 1411">
                  <a:extLst>
                    <a:ext uri="{FF2B5EF4-FFF2-40B4-BE49-F238E27FC236}">
                      <a16:creationId xmlns:a16="http://schemas.microsoft.com/office/drawing/2014/main" id="{BD2E0A1D-8CC2-56D4-7D71-6A0F9490294A}"/>
                    </a:ext>
                  </a:extLst>
                </p:cNvPr>
                <p:cNvGrpSpPr/>
                <p:nvPr/>
              </p:nvGrpSpPr>
              <p:grpSpPr>
                <a:xfrm>
                  <a:off x="278482" y="1883348"/>
                  <a:ext cx="538941" cy="3356057"/>
                  <a:chOff x="470385" y="1490870"/>
                  <a:chExt cx="538941" cy="2774615"/>
                </a:xfrm>
              </p:grpSpPr>
              <p:grpSp>
                <p:nvGrpSpPr>
                  <p:cNvPr id="1471" name="Group 1470">
                    <a:extLst>
                      <a:ext uri="{FF2B5EF4-FFF2-40B4-BE49-F238E27FC236}">
                        <a16:creationId xmlns:a16="http://schemas.microsoft.com/office/drawing/2014/main" id="{EC695632-3B34-AF98-CBDD-036B441753E2}"/>
                      </a:ext>
                    </a:extLst>
                  </p:cNvPr>
                  <p:cNvGrpSpPr/>
                  <p:nvPr/>
                </p:nvGrpSpPr>
                <p:grpSpPr>
                  <a:xfrm>
                    <a:off x="529933" y="4029446"/>
                    <a:ext cx="479393" cy="236039"/>
                    <a:chOff x="529933" y="4029446"/>
                    <a:chExt cx="479393" cy="236039"/>
                  </a:xfrm>
                </p:grpSpPr>
                <p:cxnSp>
                  <p:nvCxnSpPr>
                    <p:cNvPr id="1503" name="Straight Connector 1502">
                      <a:extLst>
                        <a:ext uri="{FF2B5EF4-FFF2-40B4-BE49-F238E27FC236}">
                          <a16:creationId xmlns:a16="http://schemas.microsoft.com/office/drawing/2014/main" id="{4DC19941-0638-D516-BB40-A9C36EAF41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977379" y="4116529"/>
                      <a:ext cx="0" cy="6389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53575E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1504" name="TextBox 1503">
                      <a:extLst>
                        <a:ext uri="{FF2B5EF4-FFF2-40B4-BE49-F238E27FC236}">
                          <a16:creationId xmlns:a16="http://schemas.microsoft.com/office/drawing/2014/main" id="{FDA43AB0-BED4-C1F4-6DA9-00B8890597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9933" y="4029446"/>
                      <a:ext cx="387432" cy="2360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 anchor="ctr">
                      <a:spAutoFit/>
                    </a:bodyPr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3575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0</a:t>
                      </a:r>
                    </a:p>
                  </p:txBody>
                </p:sp>
              </p:grpSp>
              <p:grpSp>
                <p:nvGrpSpPr>
                  <p:cNvPr id="1472" name="Group 1471">
                    <a:extLst>
                      <a:ext uri="{FF2B5EF4-FFF2-40B4-BE49-F238E27FC236}">
                        <a16:creationId xmlns:a16="http://schemas.microsoft.com/office/drawing/2014/main" id="{C180969C-96F4-7417-7798-D036699BEC86}"/>
                      </a:ext>
                    </a:extLst>
                  </p:cNvPr>
                  <p:cNvGrpSpPr/>
                  <p:nvPr/>
                </p:nvGrpSpPr>
                <p:grpSpPr>
                  <a:xfrm>
                    <a:off x="470385" y="1490870"/>
                    <a:ext cx="538941" cy="2499190"/>
                    <a:chOff x="470385" y="1490870"/>
                    <a:chExt cx="538941" cy="2499190"/>
                  </a:xfrm>
                </p:grpSpPr>
                <p:grpSp>
                  <p:nvGrpSpPr>
                    <p:cNvPr id="1473" name="Group 1472">
                      <a:extLst>
                        <a:ext uri="{FF2B5EF4-FFF2-40B4-BE49-F238E27FC236}">
                          <a16:creationId xmlns:a16="http://schemas.microsoft.com/office/drawing/2014/main" id="{4B17F0A8-99CF-3811-4A42-C2795E0F7F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3805394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501" name="Straight Connector 1500">
                        <a:extLst>
                          <a:ext uri="{FF2B5EF4-FFF2-40B4-BE49-F238E27FC236}">
                            <a16:creationId xmlns:a16="http://schemas.microsoft.com/office/drawing/2014/main" id="{65BAD7A0-60DA-6288-FBD1-5CDE9EB4CC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502" name="TextBox 1501">
                        <a:extLst>
                          <a:ext uri="{FF2B5EF4-FFF2-40B4-BE49-F238E27FC236}">
                            <a16:creationId xmlns:a16="http://schemas.microsoft.com/office/drawing/2014/main" id="{8CC8A2DC-90A8-157A-C1D3-1A63B68450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</a:t>
                        </a:r>
                      </a:p>
                    </p:txBody>
                  </p:sp>
                </p:grpSp>
                <p:grpSp>
                  <p:nvGrpSpPr>
                    <p:cNvPr id="1474" name="Group 1473">
                      <a:extLst>
                        <a:ext uri="{FF2B5EF4-FFF2-40B4-BE49-F238E27FC236}">
                          <a16:creationId xmlns:a16="http://schemas.microsoft.com/office/drawing/2014/main" id="{1C871663-2093-90AB-1EF4-7FBD93FA7D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0385" y="1490870"/>
                      <a:ext cx="538941" cy="236039"/>
                      <a:chOff x="470385" y="1490870"/>
                      <a:chExt cx="538941" cy="236039"/>
                    </a:xfrm>
                  </p:grpSpPr>
                  <p:sp>
                    <p:nvSpPr>
                      <p:cNvPr id="1499" name="TextBox 1498">
                        <a:extLst>
                          <a:ext uri="{FF2B5EF4-FFF2-40B4-BE49-F238E27FC236}">
                            <a16:creationId xmlns:a16="http://schemas.microsoft.com/office/drawing/2014/main" id="{32987F76-EA7C-D72B-A7A7-C02A0EEF43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0385" y="1490870"/>
                        <a:ext cx="446981" cy="2360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100</a:t>
                        </a:r>
                      </a:p>
                    </p:txBody>
                  </p:sp>
                  <p:cxnSp>
                    <p:nvCxnSpPr>
                      <p:cNvPr id="1500" name="Straight Connector 1499">
                        <a:extLst>
                          <a:ext uri="{FF2B5EF4-FFF2-40B4-BE49-F238E27FC236}">
                            <a16:creationId xmlns:a16="http://schemas.microsoft.com/office/drawing/2014/main" id="{7B306341-D081-D06F-374E-AAC91089D4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1573960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475" name="Group 1474">
                      <a:extLst>
                        <a:ext uri="{FF2B5EF4-FFF2-40B4-BE49-F238E27FC236}">
                          <a16:creationId xmlns:a16="http://schemas.microsoft.com/office/drawing/2014/main" id="{05875271-762C-2B5F-21CC-45883EFCD8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3548219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97" name="Straight Connector 1496">
                        <a:extLst>
                          <a:ext uri="{FF2B5EF4-FFF2-40B4-BE49-F238E27FC236}">
                            <a16:creationId xmlns:a16="http://schemas.microsoft.com/office/drawing/2014/main" id="{F238202E-3D0B-20EE-E5DC-5130138267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98" name="TextBox 1497">
                        <a:extLst>
                          <a:ext uri="{FF2B5EF4-FFF2-40B4-BE49-F238E27FC236}">
                            <a16:creationId xmlns:a16="http://schemas.microsoft.com/office/drawing/2014/main" id="{8D6CF1AC-E4F3-BCEC-D010-16D0FE5D827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20</a:t>
                        </a:r>
                      </a:p>
                    </p:txBody>
                  </p:sp>
                </p:grpSp>
                <p:grpSp>
                  <p:nvGrpSpPr>
                    <p:cNvPr id="1476" name="Group 1475">
                      <a:extLst>
                        <a:ext uri="{FF2B5EF4-FFF2-40B4-BE49-F238E27FC236}">
                          <a16:creationId xmlns:a16="http://schemas.microsoft.com/office/drawing/2014/main" id="{613C90CD-FC29-844D-7577-F81D487C60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3291044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95" name="Straight Connector 1494">
                        <a:extLst>
                          <a:ext uri="{FF2B5EF4-FFF2-40B4-BE49-F238E27FC236}">
                            <a16:creationId xmlns:a16="http://schemas.microsoft.com/office/drawing/2014/main" id="{8942D316-BDDE-CCB1-A647-2E440588C7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96" name="TextBox 1495">
                        <a:extLst>
                          <a:ext uri="{FF2B5EF4-FFF2-40B4-BE49-F238E27FC236}">
                            <a16:creationId xmlns:a16="http://schemas.microsoft.com/office/drawing/2014/main" id="{9906F160-6F71-40DA-5312-A4BD1A9477A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30</a:t>
                        </a:r>
                      </a:p>
                    </p:txBody>
                  </p:sp>
                </p:grpSp>
                <p:grpSp>
                  <p:nvGrpSpPr>
                    <p:cNvPr id="1477" name="Group 1476">
                      <a:extLst>
                        <a:ext uri="{FF2B5EF4-FFF2-40B4-BE49-F238E27FC236}">
                          <a16:creationId xmlns:a16="http://schemas.microsoft.com/office/drawing/2014/main" id="{E5B7A78D-6A56-2AC8-3061-8975E756B3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3043394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93" name="Straight Connector 1492">
                        <a:extLst>
                          <a:ext uri="{FF2B5EF4-FFF2-40B4-BE49-F238E27FC236}">
                            <a16:creationId xmlns:a16="http://schemas.microsoft.com/office/drawing/2014/main" id="{A4DAF951-18D2-A625-01F8-CAAE6B2A8A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94" name="TextBox 1493">
                        <a:extLst>
                          <a:ext uri="{FF2B5EF4-FFF2-40B4-BE49-F238E27FC236}">
                            <a16:creationId xmlns:a16="http://schemas.microsoft.com/office/drawing/2014/main" id="{55ACA173-FB9C-11BA-954A-4D6A9590075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40</a:t>
                        </a:r>
                      </a:p>
                    </p:txBody>
                  </p:sp>
                </p:grpSp>
                <p:grpSp>
                  <p:nvGrpSpPr>
                    <p:cNvPr id="1478" name="Group 1477">
                      <a:extLst>
                        <a:ext uri="{FF2B5EF4-FFF2-40B4-BE49-F238E27FC236}">
                          <a16:creationId xmlns:a16="http://schemas.microsoft.com/office/drawing/2014/main" id="{CA59CEA5-5F36-BF21-787C-4C43856AC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2786218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91" name="Straight Connector 1490">
                        <a:extLst>
                          <a:ext uri="{FF2B5EF4-FFF2-40B4-BE49-F238E27FC236}">
                            <a16:creationId xmlns:a16="http://schemas.microsoft.com/office/drawing/2014/main" id="{430445A1-CA0F-8569-F49F-39E38F7CC6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92" name="TextBox 1491">
                        <a:extLst>
                          <a:ext uri="{FF2B5EF4-FFF2-40B4-BE49-F238E27FC236}">
                            <a16:creationId xmlns:a16="http://schemas.microsoft.com/office/drawing/2014/main" id="{F3BAC5FE-A3D0-0BD4-9FFE-82C0C05C4D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50</a:t>
                        </a:r>
                      </a:p>
                    </p:txBody>
                  </p:sp>
                </p:grpSp>
                <p:grpSp>
                  <p:nvGrpSpPr>
                    <p:cNvPr id="1479" name="Group 1478">
                      <a:extLst>
                        <a:ext uri="{FF2B5EF4-FFF2-40B4-BE49-F238E27FC236}">
                          <a16:creationId xmlns:a16="http://schemas.microsoft.com/office/drawing/2014/main" id="{61BCBDA4-8042-8480-9166-5855BD245A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2531424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89" name="Straight Connector 1488">
                        <a:extLst>
                          <a:ext uri="{FF2B5EF4-FFF2-40B4-BE49-F238E27FC236}">
                            <a16:creationId xmlns:a16="http://schemas.microsoft.com/office/drawing/2014/main" id="{BF85C975-9AAD-2843-E8BE-9E440D72F3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90" name="TextBox 1489">
                        <a:extLst>
                          <a:ext uri="{FF2B5EF4-FFF2-40B4-BE49-F238E27FC236}">
                            <a16:creationId xmlns:a16="http://schemas.microsoft.com/office/drawing/2014/main" id="{E3A1FE97-EF84-0705-2694-C664988FDF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60</a:t>
                        </a:r>
                      </a:p>
                    </p:txBody>
                  </p:sp>
                </p:grpSp>
                <p:grpSp>
                  <p:nvGrpSpPr>
                    <p:cNvPr id="1480" name="Group 1479">
                      <a:extLst>
                        <a:ext uri="{FF2B5EF4-FFF2-40B4-BE49-F238E27FC236}">
                          <a16:creationId xmlns:a16="http://schemas.microsoft.com/office/drawing/2014/main" id="{59ED8B90-6EE4-402F-FCD0-1D39501AA3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2276630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87" name="Straight Connector 1486">
                        <a:extLst>
                          <a:ext uri="{FF2B5EF4-FFF2-40B4-BE49-F238E27FC236}">
                            <a16:creationId xmlns:a16="http://schemas.microsoft.com/office/drawing/2014/main" id="{5B620585-A274-1229-43D4-FC4A7ABDCB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88" name="TextBox 1487">
                        <a:extLst>
                          <a:ext uri="{FF2B5EF4-FFF2-40B4-BE49-F238E27FC236}">
                            <a16:creationId xmlns:a16="http://schemas.microsoft.com/office/drawing/2014/main" id="{6A115116-0C7E-867A-946F-C76835039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70</a:t>
                        </a:r>
                      </a:p>
                    </p:txBody>
                  </p:sp>
                </p:grpSp>
                <p:grpSp>
                  <p:nvGrpSpPr>
                    <p:cNvPr id="1481" name="Group 1480">
                      <a:extLst>
                        <a:ext uri="{FF2B5EF4-FFF2-40B4-BE49-F238E27FC236}">
                          <a16:creationId xmlns:a16="http://schemas.microsoft.com/office/drawing/2014/main" id="{CD4298C8-551A-E90E-D555-F450549A65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2024218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85" name="Straight Connector 1484">
                        <a:extLst>
                          <a:ext uri="{FF2B5EF4-FFF2-40B4-BE49-F238E27FC236}">
                            <a16:creationId xmlns:a16="http://schemas.microsoft.com/office/drawing/2014/main" id="{AA90984E-1985-B3FE-C867-C003A97EF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86" name="TextBox 1485">
                        <a:extLst>
                          <a:ext uri="{FF2B5EF4-FFF2-40B4-BE49-F238E27FC236}">
                            <a16:creationId xmlns:a16="http://schemas.microsoft.com/office/drawing/2014/main" id="{36CD9435-23E9-DD11-BA46-CD2124F126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80</a:t>
                        </a:r>
                      </a:p>
                    </p:txBody>
                  </p:sp>
                </p:grpSp>
                <p:grpSp>
                  <p:nvGrpSpPr>
                    <p:cNvPr id="1482" name="Group 1481">
                      <a:extLst>
                        <a:ext uri="{FF2B5EF4-FFF2-40B4-BE49-F238E27FC236}">
                          <a16:creationId xmlns:a16="http://schemas.microsoft.com/office/drawing/2014/main" id="{E28C052A-35D9-1033-B2A1-49500E1CF1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9933" y="1769423"/>
                      <a:ext cx="479393" cy="184666"/>
                      <a:chOff x="529933" y="3419628"/>
                      <a:chExt cx="479393" cy="184666"/>
                    </a:xfrm>
                  </p:grpSpPr>
                  <p:cxnSp>
                    <p:nvCxnSpPr>
                      <p:cNvPr id="1483" name="Straight Connector 1482">
                        <a:extLst>
                          <a:ext uri="{FF2B5EF4-FFF2-40B4-BE49-F238E27FC236}">
                            <a16:creationId xmlns:a16="http://schemas.microsoft.com/office/drawing/2014/main" id="{8C8B6605-7577-3D0F-AFC8-26BDFDDC22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5400000">
                        <a:off x="977379" y="3477117"/>
                        <a:ext cx="0" cy="638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53575E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1484" name="TextBox 1483">
                        <a:extLst>
                          <a:ext uri="{FF2B5EF4-FFF2-40B4-BE49-F238E27FC236}">
                            <a16:creationId xmlns:a16="http://schemas.microsoft.com/office/drawing/2014/main" id="{606599F5-45D1-9B54-C006-B9A0E9C50D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9933" y="3419628"/>
                        <a:ext cx="387432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53575E"/>
                            </a:solidFill>
                            <a:effectLst/>
                            <a:uLnTx/>
                            <a:uFillTx/>
                            <a:latin typeface="Trebuchet MS" panose="020B0603020202020204"/>
                            <a:ea typeface="+mn-ea"/>
                            <a:cs typeface="+mn-cs"/>
                          </a:rPr>
                          <a:t>90</a:t>
                        </a:r>
                      </a:p>
                    </p:txBody>
                  </p:sp>
                </p:grpSp>
              </p:grpSp>
            </p:grpSp>
            <p:sp>
              <p:nvSpPr>
                <p:cNvPr id="1413" name="Freeform: Shape 1412">
                  <a:extLst>
                    <a:ext uri="{FF2B5EF4-FFF2-40B4-BE49-F238E27FC236}">
                      <a16:creationId xmlns:a16="http://schemas.microsoft.com/office/drawing/2014/main" id="{FECD50A7-FBB2-7481-7D46-47E326431066}"/>
                    </a:ext>
                  </a:extLst>
                </p:cNvPr>
                <p:cNvSpPr/>
                <p:nvPr/>
              </p:nvSpPr>
              <p:spPr>
                <a:xfrm>
                  <a:off x="819042" y="2017564"/>
                  <a:ext cx="11898581" cy="3081376"/>
                </a:xfrm>
                <a:custGeom>
                  <a:avLst/>
                  <a:gdLst>
                    <a:gd name="connsiteX0" fmla="*/ 0 w 5529263"/>
                    <a:gd name="connsiteY0" fmla="*/ 0 h 3914775"/>
                    <a:gd name="connsiteX1" fmla="*/ 0 w 5529263"/>
                    <a:gd name="connsiteY1" fmla="*/ 3914775 h 3914775"/>
                    <a:gd name="connsiteX2" fmla="*/ 5529263 w 5529263"/>
                    <a:gd name="connsiteY2" fmla="*/ 3914775 h 391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29263" h="3914775">
                      <a:moveTo>
                        <a:pt x="0" y="0"/>
                      </a:moveTo>
                      <a:lnTo>
                        <a:pt x="0" y="3914775"/>
                      </a:lnTo>
                      <a:lnTo>
                        <a:pt x="5529263" y="391477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53575E"/>
                  </a:solidFill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4" name="Group 1413">
                  <a:extLst>
                    <a:ext uri="{FF2B5EF4-FFF2-40B4-BE49-F238E27FC236}">
                      <a16:creationId xmlns:a16="http://schemas.microsoft.com/office/drawing/2014/main" id="{5F23F445-D5F4-3449-9B0A-2902885FE40B}"/>
                    </a:ext>
                  </a:extLst>
                </p:cNvPr>
                <p:cNvGrpSpPr/>
                <p:nvPr/>
              </p:nvGrpSpPr>
              <p:grpSpPr>
                <a:xfrm>
                  <a:off x="957456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69" name="Straight Connector 1468">
                    <a:extLst>
                      <a:ext uri="{FF2B5EF4-FFF2-40B4-BE49-F238E27FC236}">
                        <a16:creationId xmlns:a16="http://schemas.microsoft.com/office/drawing/2014/main" id="{56FF212D-A865-9EAB-25DA-EDE7B7AABC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70" name="TextBox 1469">
                    <a:extLst>
                      <a:ext uri="{FF2B5EF4-FFF2-40B4-BE49-F238E27FC236}">
                        <a16:creationId xmlns:a16="http://schemas.microsoft.com/office/drawing/2014/main" id="{53C26F8F-B761-FAD8-A0F1-716660A7D999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45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5" name="Group 1414">
                  <a:extLst>
                    <a:ext uri="{FF2B5EF4-FFF2-40B4-BE49-F238E27FC236}">
                      <a16:creationId xmlns:a16="http://schemas.microsoft.com/office/drawing/2014/main" id="{E64A885F-35F3-75DB-FB05-CBDDD887926D}"/>
                    </a:ext>
                  </a:extLst>
                </p:cNvPr>
                <p:cNvGrpSpPr/>
                <p:nvPr/>
              </p:nvGrpSpPr>
              <p:grpSpPr>
                <a:xfrm>
                  <a:off x="898059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67" name="Straight Connector 1466">
                    <a:extLst>
                      <a:ext uri="{FF2B5EF4-FFF2-40B4-BE49-F238E27FC236}">
                        <a16:creationId xmlns:a16="http://schemas.microsoft.com/office/drawing/2014/main" id="{AAA70A85-810F-B8AC-4740-95245E655C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68" name="TextBox 1467">
                    <a:extLst>
                      <a:ext uri="{FF2B5EF4-FFF2-40B4-BE49-F238E27FC236}">
                        <a16:creationId xmlns:a16="http://schemas.microsoft.com/office/drawing/2014/main" id="{6CBE92A6-4A40-C56A-8CBE-01250200BE60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42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6" name="Group 1415">
                  <a:extLst>
                    <a:ext uri="{FF2B5EF4-FFF2-40B4-BE49-F238E27FC236}">
                      <a16:creationId xmlns:a16="http://schemas.microsoft.com/office/drawing/2014/main" id="{B5567673-2D57-CF02-A2D6-DA43E238553F}"/>
                    </a:ext>
                  </a:extLst>
                </p:cNvPr>
                <p:cNvGrpSpPr/>
                <p:nvPr/>
              </p:nvGrpSpPr>
              <p:grpSpPr>
                <a:xfrm>
                  <a:off x="838662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65" name="Straight Connector 1464">
                    <a:extLst>
                      <a:ext uri="{FF2B5EF4-FFF2-40B4-BE49-F238E27FC236}">
                        <a16:creationId xmlns:a16="http://schemas.microsoft.com/office/drawing/2014/main" id="{1BA24EAA-0D64-7210-7B2B-7458A98F29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66" name="TextBox 1465">
                    <a:extLst>
                      <a:ext uri="{FF2B5EF4-FFF2-40B4-BE49-F238E27FC236}">
                        <a16:creationId xmlns:a16="http://schemas.microsoft.com/office/drawing/2014/main" id="{74F24335-B75F-6A4E-5148-C6A70EE95137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39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7" name="Group 1416">
                  <a:extLst>
                    <a:ext uri="{FF2B5EF4-FFF2-40B4-BE49-F238E27FC236}">
                      <a16:creationId xmlns:a16="http://schemas.microsoft.com/office/drawing/2014/main" id="{7DEA781C-9EAD-CF6E-A469-F3CE77509E6F}"/>
                    </a:ext>
                  </a:extLst>
                </p:cNvPr>
                <p:cNvGrpSpPr/>
                <p:nvPr/>
              </p:nvGrpSpPr>
              <p:grpSpPr>
                <a:xfrm>
                  <a:off x="779265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C7CDEC72-0A49-F9FD-218C-1077CD9C76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64" name="TextBox 1463">
                    <a:extLst>
                      <a:ext uri="{FF2B5EF4-FFF2-40B4-BE49-F238E27FC236}">
                        <a16:creationId xmlns:a16="http://schemas.microsoft.com/office/drawing/2014/main" id="{71B2253F-9FE2-CCF0-2845-50A838AEE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36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8" name="Group 1417">
                  <a:extLst>
                    <a:ext uri="{FF2B5EF4-FFF2-40B4-BE49-F238E27FC236}">
                      <a16:creationId xmlns:a16="http://schemas.microsoft.com/office/drawing/2014/main" id="{2F4AFE44-6387-501D-17C4-BE204D145BB6}"/>
                    </a:ext>
                  </a:extLst>
                </p:cNvPr>
                <p:cNvGrpSpPr/>
                <p:nvPr/>
              </p:nvGrpSpPr>
              <p:grpSpPr>
                <a:xfrm>
                  <a:off x="719868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37A59FB4-0BE9-C5BB-422F-8593D4AC2B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62" name="TextBox 1461">
                    <a:extLst>
                      <a:ext uri="{FF2B5EF4-FFF2-40B4-BE49-F238E27FC236}">
                        <a16:creationId xmlns:a16="http://schemas.microsoft.com/office/drawing/2014/main" id="{391BAF4C-7A3E-E16D-B717-B9525651DD25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33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9" name="Group 1418">
                  <a:extLst>
                    <a:ext uri="{FF2B5EF4-FFF2-40B4-BE49-F238E27FC236}">
                      <a16:creationId xmlns:a16="http://schemas.microsoft.com/office/drawing/2014/main" id="{3CF9C841-5497-3D97-44F2-3D64F15DBDAE}"/>
                    </a:ext>
                  </a:extLst>
                </p:cNvPr>
                <p:cNvGrpSpPr/>
                <p:nvPr/>
              </p:nvGrpSpPr>
              <p:grpSpPr>
                <a:xfrm>
                  <a:off x="660471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100A94F5-7F56-9397-4A4C-DB6ED69C2E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60" name="TextBox 1459">
                    <a:extLst>
                      <a:ext uri="{FF2B5EF4-FFF2-40B4-BE49-F238E27FC236}">
                        <a16:creationId xmlns:a16="http://schemas.microsoft.com/office/drawing/2014/main" id="{945DFC81-E768-05F0-8CB0-C1D36C8CFEFD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30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0" name="Group 1419">
                  <a:extLst>
                    <a:ext uri="{FF2B5EF4-FFF2-40B4-BE49-F238E27FC236}">
                      <a16:creationId xmlns:a16="http://schemas.microsoft.com/office/drawing/2014/main" id="{CB69E7A2-09D4-2364-A5AD-B0DD632AA51B}"/>
                    </a:ext>
                  </a:extLst>
                </p:cNvPr>
                <p:cNvGrpSpPr/>
                <p:nvPr/>
              </p:nvGrpSpPr>
              <p:grpSpPr>
                <a:xfrm>
                  <a:off x="601074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FDA57F0A-B57C-543C-F27D-9F36D8D5A3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58" name="TextBox 1457">
                    <a:extLst>
                      <a:ext uri="{FF2B5EF4-FFF2-40B4-BE49-F238E27FC236}">
                        <a16:creationId xmlns:a16="http://schemas.microsoft.com/office/drawing/2014/main" id="{F0904849-4644-DECC-CB7D-45FB07405EAE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27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1" name="Group 1420">
                  <a:extLst>
                    <a:ext uri="{FF2B5EF4-FFF2-40B4-BE49-F238E27FC236}">
                      <a16:creationId xmlns:a16="http://schemas.microsoft.com/office/drawing/2014/main" id="{11E2E45E-4148-472C-3A16-B307F0154F6A}"/>
                    </a:ext>
                  </a:extLst>
                </p:cNvPr>
                <p:cNvGrpSpPr/>
                <p:nvPr/>
              </p:nvGrpSpPr>
              <p:grpSpPr>
                <a:xfrm>
                  <a:off x="541677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9784F61D-AB98-D038-0805-EC535DED85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56" name="TextBox 1455">
                    <a:extLst>
                      <a:ext uri="{FF2B5EF4-FFF2-40B4-BE49-F238E27FC236}">
                        <a16:creationId xmlns:a16="http://schemas.microsoft.com/office/drawing/2014/main" id="{53EB0FB0-5312-3CAD-5C36-5ACBAEB1DA03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24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2" name="Group 1421">
                  <a:extLst>
                    <a:ext uri="{FF2B5EF4-FFF2-40B4-BE49-F238E27FC236}">
                      <a16:creationId xmlns:a16="http://schemas.microsoft.com/office/drawing/2014/main" id="{4BD91B18-3345-BAEB-B75D-E88A05294ACF}"/>
                    </a:ext>
                  </a:extLst>
                </p:cNvPr>
                <p:cNvGrpSpPr/>
                <p:nvPr/>
              </p:nvGrpSpPr>
              <p:grpSpPr>
                <a:xfrm>
                  <a:off x="482280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F1AE28CC-D872-2ED2-8207-F839820860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54" name="TextBox 1453">
                    <a:extLst>
                      <a:ext uri="{FF2B5EF4-FFF2-40B4-BE49-F238E27FC236}">
                        <a16:creationId xmlns:a16="http://schemas.microsoft.com/office/drawing/2014/main" id="{26E844C9-59B3-47B7-7269-F65F90E5ED1A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21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3" name="Group 1422">
                  <a:extLst>
                    <a:ext uri="{FF2B5EF4-FFF2-40B4-BE49-F238E27FC236}">
                      <a16:creationId xmlns:a16="http://schemas.microsoft.com/office/drawing/2014/main" id="{DA078898-B145-B780-C13C-24D9782CFBF8}"/>
                    </a:ext>
                  </a:extLst>
                </p:cNvPr>
                <p:cNvGrpSpPr/>
                <p:nvPr/>
              </p:nvGrpSpPr>
              <p:grpSpPr>
                <a:xfrm>
                  <a:off x="422883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51" name="Straight Connector 1450">
                    <a:extLst>
                      <a:ext uri="{FF2B5EF4-FFF2-40B4-BE49-F238E27FC236}">
                        <a16:creationId xmlns:a16="http://schemas.microsoft.com/office/drawing/2014/main" id="{36B3DEC9-E4C5-8892-F9BA-E45780968E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52" name="TextBox 1451">
                    <a:extLst>
                      <a:ext uri="{FF2B5EF4-FFF2-40B4-BE49-F238E27FC236}">
                        <a16:creationId xmlns:a16="http://schemas.microsoft.com/office/drawing/2014/main" id="{BAB7D89A-61A6-6BD7-9786-2DD929DF5543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18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4" name="Group 1423">
                  <a:extLst>
                    <a:ext uri="{FF2B5EF4-FFF2-40B4-BE49-F238E27FC236}">
                      <a16:creationId xmlns:a16="http://schemas.microsoft.com/office/drawing/2014/main" id="{E087B926-53C8-FD5B-8142-57C14D1026DB}"/>
                    </a:ext>
                  </a:extLst>
                </p:cNvPr>
                <p:cNvGrpSpPr/>
                <p:nvPr/>
              </p:nvGrpSpPr>
              <p:grpSpPr>
                <a:xfrm>
                  <a:off x="363486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49" name="Straight Connector 1448">
                    <a:extLst>
                      <a:ext uri="{FF2B5EF4-FFF2-40B4-BE49-F238E27FC236}">
                        <a16:creationId xmlns:a16="http://schemas.microsoft.com/office/drawing/2014/main" id="{EE14DCA6-059B-D1E0-43EC-6291736188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50" name="TextBox 1449">
                    <a:extLst>
                      <a:ext uri="{FF2B5EF4-FFF2-40B4-BE49-F238E27FC236}">
                        <a16:creationId xmlns:a16="http://schemas.microsoft.com/office/drawing/2014/main" id="{2968012D-FA22-A629-C468-66E34E3DD453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15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5" name="Group 1424">
                  <a:extLst>
                    <a:ext uri="{FF2B5EF4-FFF2-40B4-BE49-F238E27FC236}">
                      <a16:creationId xmlns:a16="http://schemas.microsoft.com/office/drawing/2014/main" id="{1898E616-F3A0-0D52-6984-D9C96CE7D5F2}"/>
                    </a:ext>
                  </a:extLst>
                </p:cNvPr>
                <p:cNvGrpSpPr/>
                <p:nvPr/>
              </p:nvGrpSpPr>
              <p:grpSpPr>
                <a:xfrm>
                  <a:off x="304089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47" name="Straight Connector 1446">
                    <a:extLst>
                      <a:ext uri="{FF2B5EF4-FFF2-40B4-BE49-F238E27FC236}">
                        <a16:creationId xmlns:a16="http://schemas.microsoft.com/office/drawing/2014/main" id="{F665EBA5-6180-1154-6C50-00B431550F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48" name="TextBox 1447">
                    <a:extLst>
                      <a:ext uri="{FF2B5EF4-FFF2-40B4-BE49-F238E27FC236}">
                        <a16:creationId xmlns:a16="http://schemas.microsoft.com/office/drawing/2014/main" id="{FA5B534F-AC13-606F-63E3-9F92A9C18FF7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12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6" name="Group 1425">
                  <a:extLst>
                    <a:ext uri="{FF2B5EF4-FFF2-40B4-BE49-F238E27FC236}">
                      <a16:creationId xmlns:a16="http://schemas.microsoft.com/office/drawing/2014/main" id="{F1993729-83B6-065D-E5CC-F72086FA9EB8}"/>
                    </a:ext>
                  </a:extLst>
                </p:cNvPr>
                <p:cNvGrpSpPr/>
                <p:nvPr/>
              </p:nvGrpSpPr>
              <p:grpSpPr>
                <a:xfrm>
                  <a:off x="244692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45" name="Straight Connector 1444">
                    <a:extLst>
                      <a:ext uri="{FF2B5EF4-FFF2-40B4-BE49-F238E27FC236}">
                        <a16:creationId xmlns:a16="http://schemas.microsoft.com/office/drawing/2014/main" id="{903D1E48-2945-EE30-EB0C-5BD06ABD5C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46" name="TextBox 1445">
                    <a:extLst>
                      <a:ext uri="{FF2B5EF4-FFF2-40B4-BE49-F238E27FC236}">
                        <a16:creationId xmlns:a16="http://schemas.microsoft.com/office/drawing/2014/main" id="{AF00507A-A915-F7ED-E307-72069B8BE746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9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7" name="Group 1426">
                  <a:extLst>
                    <a:ext uri="{FF2B5EF4-FFF2-40B4-BE49-F238E27FC236}">
                      <a16:creationId xmlns:a16="http://schemas.microsoft.com/office/drawing/2014/main" id="{4169D423-0463-5A4F-A044-F971D6335947}"/>
                    </a:ext>
                  </a:extLst>
                </p:cNvPr>
                <p:cNvGrpSpPr/>
                <p:nvPr/>
              </p:nvGrpSpPr>
              <p:grpSpPr>
                <a:xfrm>
                  <a:off x="185295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43" name="Straight Connector 1442">
                    <a:extLst>
                      <a:ext uri="{FF2B5EF4-FFF2-40B4-BE49-F238E27FC236}">
                        <a16:creationId xmlns:a16="http://schemas.microsoft.com/office/drawing/2014/main" id="{98CC8F7F-B44B-D955-22EB-5EDB055D2B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44" name="TextBox 1443">
                    <a:extLst>
                      <a:ext uri="{FF2B5EF4-FFF2-40B4-BE49-F238E27FC236}">
                        <a16:creationId xmlns:a16="http://schemas.microsoft.com/office/drawing/2014/main" id="{0C4131C0-4950-C7AF-AB1A-C8A0E8AFA5B7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6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8" name="Group 1427">
                  <a:extLst>
                    <a:ext uri="{FF2B5EF4-FFF2-40B4-BE49-F238E27FC236}">
                      <a16:creationId xmlns:a16="http://schemas.microsoft.com/office/drawing/2014/main" id="{F56A435A-A578-F2DD-5134-6EDFA25CF63D}"/>
                    </a:ext>
                  </a:extLst>
                </p:cNvPr>
                <p:cNvGrpSpPr/>
                <p:nvPr/>
              </p:nvGrpSpPr>
              <p:grpSpPr>
                <a:xfrm>
                  <a:off x="1258986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41" name="Straight Connector 1440">
                    <a:extLst>
                      <a:ext uri="{FF2B5EF4-FFF2-40B4-BE49-F238E27FC236}">
                        <a16:creationId xmlns:a16="http://schemas.microsoft.com/office/drawing/2014/main" id="{84B2D72F-7DDC-6421-55F8-ADCF410048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42" name="TextBox 1441">
                    <a:extLst>
                      <a:ext uri="{FF2B5EF4-FFF2-40B4-BE49-F238E27FC236}">
                        <a16:creationId xmlns:a16="http://schemas.microsoft.com/office/drawing/2014/main" id="{EF151AB3-D71F-1128-399D-69A3803E0F51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3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9" name="Group 1428">
                  <a:extLst>
                    <a:ext uri="{FF2B5EF4-FFF2-40B4-BE49-F238E27FC236}">
                      <a16:creationId xmlns:a16="http://schemas.microsoft.com/office/drawing/2014/main" id="{ABA237BA-C4D7-F2E3-CCB8-08DF93634B17}"/>
                    </a:ext>
                  </a:extLst>
                </p:cNvPr>
                <p:cNvGrpSpPr/>
                <p:nvPr/>
              </p:nvGrpSpPr>
              <p:grpSpPr>
                <a:xfrm>
                  <a:off x="12560289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39" name="Straight Connector 1438">
                    <a:extLst>
                      <a:ext uri="{FF2B5EF4-FFF2-40B4-BE49-F238E27FC236}">
                        <a16:creationId xmlns:a16="http://schemas.microsoft.com/office/drawing/2014/main" id="{EAB498CF-1E48-9E9C-5CCA-CCDC0D2F3A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40" name="TextBox 1439">
                    <a:extLst>
                      <a:ext uri="{FF2B5EF4-FFF2-40B4-BE49-F238E27FC236}">
                        <a16:creationId xmlns:a16="http://schemas.microsoft.com/office/drawing/2014/main" id="{F30224C1-0AE5-17F9-9A7D-FDC5D2A8863C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60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0" name="Group 1429">
                  <a:extLst>
                    <a:ext uri="{FF2B5EF4-FFF2-40B4-BE49-F238E27FC236}">
                      <a16:creationId xmlns:a16="http://schemas.microsoft.com/office/drawing/2014/main" id="{1633A46F-9D9B-D232-C03F-C505FABA0FCD}"/>
                    </a:ext>
                  </a:extLst>
                </p:cNvPr>
                <p:cNvGrpSpPr/>
                <p:nvPr/>
              </p:nvGrpSpPr>
              <p:grpSpPr>
                <a:xfrm>
                  <a:off x="11966313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37" name="Straight Connector 1436">
                    <a:extLst>
                      <a:ext uri="{FF2B5EF4-FFF2-40B4-BE49-F238E27FC236}">
                        <a16:creationId xmlns:a16="http://schemas.microsoft.com/office/drawing/2014/main" id="{E8EE0248-DDED-2D25-FCEB-CEFC0DFD77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38" name="TextBox 1437">
                    <a:extLst>
                      <a:ext uri="{FF2B5EF4-FFF2-40B4-BE49-F238E27FC236}">
                        <a16:creationId xmlns:a16="http://schemas.microsoft.com/office/drawing/2014/main" id="{781BDCBD-DAD5-A6AA-D1C7-0F6EDDB20AB7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57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1" name="Group 1430">
                  <a:extLst>
                    <a:ext uri="{FF2B5EF4-FFF2-40B4-BE49-F238E27FC236}">
                      <a16:creationId xmlns:a16="http://schemas.microsoft.com/office/drawing/2014/main" id="{27E90C15-81A6-68FA-5569-100701B77294}"/>
                    </a:ext>
                  </a:extLst>
                </p:cNvPr>
                <p:cNvGrpSpPr/>
                <p:nvPr/>
              </p:nvGrpSpPr>
              <p:grpSpPr>
                <a:xfrm>
                  <a:off x="11372343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35" name="Straight Connector 1434">
                    <a:extLst>
                      <a:ext uri="{FF2B5EF4-FFF2-40B4-BE49-F238E27FC236}">
                        <a16:creationId xmlns:a16="http://schemas.microsoft.com/office/drawing/2014/main" id="{42BFB140-A27E-EE25-D71C-FB4DD9122E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36" name="TextBox 1435">
                    <a:extLst>
                      <a:ext uri="{FF2B5EF4-FFF2-40B4-BE49-F238E27FC236}">
                        <a16:creationId xmlns:a16="http://schemas.microsoft.com/office/drawing/2014/main" id="{52CEB4E3-E9A0-5C28-91B9-03F7488EDC1C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54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2" name="Group 1431">
                  <a:extLst>
                    <a:ext uri="{FF2B5EF4-FFF2-40B4-BE49-F238E27FC236}">
                      <a16:creationId xmlns:a16="http://schemas.microsoft.com/office/drawing/2014/main" id="{3E5F5328-5E0F-C124-C7DB-90523547DA11}"/>
                    </a:ext>
                  </a:extLst>
                </p:cNvPr>
                <p:cNvGrpSpPr/>
                <p:nvPr/>
              </p:nvGrpSpPr>
              <p:grpSpPr>
                <a:xfrm>
                  <a:off x="10778373" y="5097728"/>
                  <a:ext cx="312605" cy="232256"/>
                  <a:chOff x="4763488" y="4369940"/>
                  <a:chExt cx="312605" cy="232256"/>
                </a:xfrm>
              </p:grpSpPr>
              <p:cxnSp>
                <p:nvCxnSpPr>
                  <p:cNvPr id="1433" name="Straight Connector 1432">
                    <a:extLst>
                      <a:ext uri="{FF2B5EF4-FFF2-40B4-BE49-F238E27FC236}">
                        <a16:creationId xmlns:a16="http://schemas.microsoft.com/office/drawing/2014/main" id="{3D3352C8-9480-4C39-1A7F-3F2C43C618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19534" y="4369940"/>
                    <a:ext cx="0" cy="55999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53575E"/>
                    </a:solidFill>
                    <a:prstDash val="solid"/>
                  </a:ln>
                  <a:effectLst/>
                </p:spPr>
              </p:cxnSp>
              <p:sp>
                <p:nvSpPr>
                  <p:cNvPr id="1434" name="TextBox 1433">
                    <a:extLst>
                      <a:ext uri="{FF2B5EF4-FFF2-40B4-BE49-F238E27FC236}">
                        <a16:creationId xmlns:a16="http://schemas.microsoft.com/office/drawing/2014/main" id="{57259F33-F4CF-B13A-8970-46F058FE272A}"/>
                      </a:ext>
                    </a:extLst>
                  </p:cNvPr>
                  <p:cNvSpPr txBox="1"/>
                  <p:nvPr/>
                </p:nvSpPr>
                <p:spPr>
                  <a:xfrm>
                    <a:off x="4763488" y="4417530"/>
                    <a:ext cx="312605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575E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51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575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16ECCBA-D875-2196-4B0A-9C745ECC8E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1342" y="1422781"/>
              <a:ext cx="9590168" cy="1737360"/>
              <a:chOff x="2938631" y="1897437"/>
              <a:chExt cx="51253763" cy="911533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B9D3CCD-6CD6-860C-EC7D-C2CE63CC9DBA}"/>
                  </a:ext>
                </a:extLst>
              </p:cNvPr>
              <p:cNvGrpSpPr/>
              <p:nvPr/>
            </p:nvGrpSpPr>
            <p:grpSpPr>
              <a:xfrm>
                <a:off x="2988860" y="2176818"/>
                <a:ext cx="50970265" cy="8624532"/>
                <a:chOff x="2988860" y="2176818"/>
                <a:chExt cx="50970265" cy="8624532"/>
              </a:xfrm>
            </p:grpSpPr>
            <p:sp>
              <p:nvSpPr>
                <p:cNvPr id="1401" name="Freeform: Shape 1400">
                  <a:extLst>
                    <a:ext uri="{FF2B5EF4-FFF2-40B4-BE49-F238E27FC236}">
                      <a16:creationId xmlns:a16="http://schemas.microsoft.com/office/drawing/2014/main" id="{6C6BA806-2E54-D4A4-EB9C-1A01346F04BC}"/>
                    </a:ext>
                  </a:extLst>
                </p:cNvPr>
                <p:cNvSpPr/>
                <p:nvPr/>
              </p:nvSpPr>
              <p:spPr>
                <a:xfrm>
                  <a:off x="2988860" y="2176818"/>
                  <a:ext cx="2674961" cy="3384645"/>
                </a:xfrm>
                <a:custGeom>
                  <a:avLst/>
                  <a:gdLst>
                    <a:gd name="connsiteX0" fmla="*/ 0 w 2674961"/>
                    <a:gd name="connsiteY0" fmla="*/ 0 h 3384645"/>
                    <a:gd name="connsiteX1" fmla="*/ 545910 w 2674961"/>
                    <a:gd name="connsiteY1" fmla="*/ 0 h 3384645"/>
                    <a:gd name="connsiteX2" fmla="*/ 545910 w 2674961"/>
                    <a:gd name="connsiteY2" fmla="*/ 102358 h 3384645"/>
                    <a:gd name="connsiteX3" fmla="*/ 641444 w 2674961"/>
                    <a:gd name="connsiteY3" fmla="*/ 102358 h 3384645"/>
                    <a:gd name="connsiteX4" fmla="*/ 641444 w 2674961"/>
                    <a:gd name="connsiteY4" fmla="*/ 150125 h 3384645"/>
                    <a:gd name="connsiteX5" fmla="*/ 709683 w 2674961"/>
                    <a:gd name="connsiteY5" fmla="*/ 150125 h 3384645"/>
                    <a:gd name="connsiteX6" fmla="*/ 709683 w 2674961"/>
                    <a:gd name="connsiteY6" fmla="*/ 286603 h 3384645"/>
                    <a:gd name="connsiteX7" fmla="*/ 798394 w 2674961"/>
                    <a:gd name="connsiteY7" fmla="*/ 286603 h 3384645"/>
                    <a:gd name="connsiteX8" fmla="*/ 798394 w 2674961"/>
                    <a:gd name="connsiteY8" fmla="*/ 348018 h 3384645"/>
                    <a:gd name="connsiteX9" fmla="*/ 1119116 w 2674961"/>
                    <a:gd name="connsiteY9" fmla="*/ 348018 h 3384645"/>
                    <a:gd name="connsiteX10" fmla="*/ 1119116 w 2674961"/>
                    <a:gd name="connsiteY10" fmla="*/ 450376 h 3384645"/>
                    <a:gd name="connsiteX11" fmla="*/ 1235122 w 2674961"/>
                    <a:gd name="connsiteY11" fmla="*/ 450376 h 3384645"/>
                    <a:gd name="connsiteX12" fmla="*/ 1235122 w 2674961"/>
                    <a:gd name="connsiteY12" fmla="*/ 573206 h 3384645"/>
                    <a:gd name="connsiteX13" fmla="*/ 1303361 w 2674961"/>
                    <a:gd name="connsiteY13" fmla="*/ 573206 h 3384645"/>
                    <a:gd name="connsiteX14" fmla="*/ 1303361 w 2674961"/>
                    <a:gd name="connsiteY14" fmla="*/ 730155 h 3384645"/>
                    <a:gd name="connsiteX15" fmla="*/ 1371600 w 2674961"/>
                    <a:gd name="connsiteY15" fmla="*/ 730155 h 3384645"/>
                    <a:gd name="connsiteX16" fmla="*/ 1371600 w 2674961"/>
                    <a:gd name="connsiteY16" fmla="*/ 982639 h 3384645"/>
                    <a:gd name="connsiteX17" fmla="*/ 1433015 w 2674961"/>
                    <a:gd name="connsiteY17" fmla="*/ 982639 h 3384645"/>
                    <a:gd name="connsiteX18" fmla="*/ 1433015 w 2674961"/>
                    <a:gd name="connsiteY18" fmla="*/ 1194179 h 3384645"/>
                    <a:gd name="connsiteX19" fmla="*/ 1487606 w 2674961"/>
                    <a:gd name="connsiteY19" fmla="*/ 1194179 h 3384645"/>
                    <a:gd name="connsiteX20" fmla="*/ 1487606 w 2674961"/>
                    <a:gd name="connsiteY20" fmla="*/ 1835624 h 3384645"/>
                    <a:gd name="connsiteX21" fmla="*/ 1549021 w 2674961"/>
                    <a:gd name="connsiteY21" fmla="*/ 1835624 h 3384645"/>
                    <a:gd name="connsiteX22" fmla="*/ 1549021 w 2674961"/>
                    <a:gd name="connsiteY22" fmla="*/ 2415654 h 3384645"/>
                    <a:gd name="connsiteX23" fmla="*/ 1603612 w 2674961"/>
                    <a:gd name="connsiteY23" fmla="*/ 2415654 h 3384645"/>
                    <a:gd name="connsiteX24" fmla="*/ 1603612 w 2674961"/>
                    <a:gd name="connsiteY24" fmla="*/ 3036627 h 3384645"/>
                    <a:gd name="connsiteX25" fmla="*/ 1699146 w 2674961"/>
                    <a:gd name="connsiteY25" fmla="*/ 3036627 h 3384645"/>
                    <a:gd name="connsiteX26" fmla="*/ 1699146 w 2674961"/>
                    <a:gd name="connsiteY26" fmla="*/ 3132161 h 3384645"/>
                    <a:gd name="connsiteX27" fmla="*/ 1924334 w 2674961"/>
                    <a:gd name="connsiteY27" fmla="*/ 3132161 h 3384645"/>
                    <a:gd name="connsiteX28" fmla="*/ 1924334 w 2674961"/>
                    <a:gd name="connsiteY28" fmla="*/ 3364173 h 3384645"/>
                    <a:gd name="connsiteX29" fmla="*/ 2402006 w 2674961"/>
                    <a:gd name="connsiteY29" fmla="*/ 3364173 h 3384645"/>
                    <a:gd name="connsiteX30" fmla="*/ 2402006 w 2674961"/>
                    <a:gd name="connsiteY30" fmla="*/ 3384645 h 3384645"/>
                    <a:gd name="connsiteX31" fmla="*/ 2674961 w 2674961"/>
                    <a:gd name="connsiteY31" fmla="*/ 3384645 h 3384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674961" h="3384645">
                      <a:moveTo>
                        <a:pt x="0" y="0"/>
                      </a:moveTo>
                      <a:lnTo>
                        <a:pt x="545910" y="0"/>
                      </a:lnTo>
                      <a:lnTo>
                        <a:pt x="545910" y="102358"/>
                      </a:lnTo>
                      <a:lnTo>
                        <a:pt x="641444" y="102358"/>
                      </a:lnTo>
                      <a:lnTo>
                        <a:pt x="641444" y="150125"/>
                      </a:lnTo>
                      <a:lnTo>
                        <a:pt x="709683" y="150125"/>
                      </a:lnTo>
                      <a:lnTo>
                        <a:pt x="709683" y="286603"/>
                      </a:lnTo>
                      <a:lnTo>
                        <a:pt x="798394" y="286603"/>
                      </a:lnTo>
                      <a:lnTo>
                        <a:pt x="798394" y="348018"/>
                      </a:lnTo>
                      <a:lnTo>
                        <a:pt x="1119116" y="348018"/>
                      </a:lnTo>
                      <a:lnTo>
                        <a:pt x="1119116" y="450376"/>
                      </a:lnTo>
                      <a:lnTo>
                        <a:pt x="1235122" y="450376"/>
                      </a:lnTo>
                      <a:lnTo>
                        <a:pt x="1235122" y="573206"/>
                      </a:lnTo>
                      <a:lnTo>
                        <a:pt x="1303361" y="573206"/>
                      </a:lnTo>
                      <a:lnTo>
                        <a:pt x="1303361" y="730155"/>
                      </a:lnTo>
                      <a:lnTo>
                        <a:pt x="1371600" y="730155"/>
                      </a:lnTo>
                      <a:lnTo>
                        <a:pt x="1371600" y="982639"/>
                      </a:lnTo>
                      <a:lnTo>
                        <a:pt x="1433015" y="982639"/>
                      </a:lnTo>
                      <a:lnTo>
                        <a:pt x="1433015" y="1194179"/>
                      </a:lnTo>
                      <a:lnTo>
                        <a:pt x="1487606" y="1194179"/>
                      </a:lnTo>
                      <a:lnTo>
                        <a:pt x="1487606" y="1835624"/>
                      </a:lnTo>
                      <a:lnTo>
                        <a:pt x="1549021" y="1835624"/>
                      </a:lnTo>
                      <a:lnTo>
                        <a:pt x="1549021" y="2415654"/>
                      </a:lnTo>
                      <a:lnTo>
                        <a:pt x="1603612" y="2415654"/>
                      </a:lnTo>
                      <a:lnTo>
                        <a:pt x="1603612" y="3036627"/>
                      </a:lnTo>
                      <a:lnTo>
                        <a:pt x="1699146" y="3036627"/>
                      </a:lnTo>
                      <a:lnTo>
                        <a:pt x="1699146" y="3132161"/>
                      </a:lnTo>
                      <a:lnTo>
                        <a:pt x="1924334" y="3132161"/>
                      </a:lnTo>
                      <a:lnTo>
                        <a:pt x="1924334" y="3364173"/>
                      </a:lnTo>
                      <a:lnTo>
                        <a:pt x="2402006" y="3364173"/>
                      </a:lnTo>
                      <a:lnTo>
                        <a:pt x="2402006" y="3384645"/>
                      </a:lnTo>
                      <a:lnTo>
                        <a:pt x="2674961" y="338464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DCE9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2" name="Freeform: Shape 1401">
                  <a:extLst>
                    <a:ext uri="{FF2B5EF4-FFF2-40B4-BE49-F238E27FC236}">
                      <a16:creationId xmlns:a16="http://schemas.microsoft.com/office/drawing/2014/main" id="{92A0CA7E-E99E-D21E-34B7-8E9A1C099AA5}"/>
                    </a:ext>
                  </a:extLst>
                </p:cNvPr>
                <p:cNvSpPr/>
                <p:nvPr/>
              </p:nvSpPr>
              <p:spPr>
                <a:xfrm>
                  <a:off x="5656997" y="5568287"/>
                  <a:ext cx="6960358" cy="2640841"/>
                </a:xfrm>
                <a:custGeom>
                  <a:avLst/>
                  <a:gdLst>
                    <a:gd name="connsiteX0" fmla="*/ 0 w 6960358"/>
                    <a:gd name="connsiteY0" fmla="*/ 0 h 2640841"/>
                    <a:gd name="connsiteX1" fmla="*/ 0 w 6960358"/>
                    <a:gd name="connsiteY1" fmla="*/ 743803 h 2640841"/>
                    <a:gd name="connsiteX2" fmla="*/ 750627 w 6960358"/>
                    <a:gd name="connsiteY2" fmla="*/ 743803 h 2640841"/>
                    <a:gd name="connsiteX3" fmla="*/ 750627 w 6960358"/>
                    <a:gd name="connsiteY3" fmla="*/ 887104 h 2640841"/>
                    <a:gd name="connsiteX4" fmla="*/ 1119116 w 6960358"/>
                    <a:gd name="connsiteY4" fmla="*/ 887104 h 2640841"/>
                    <a:gd name="connsiteX5" fmla="*/ 1119116 w 6960358"/>
                    <a:gd name="connsiteY5" fmla="*/ 989462 h 2640841"/>
                    <a:gd name="connsiteX6" fmla="*/ 1187355 w 6960358"/>
                    <a:gd name="connsiteY6" fmla="*/ 989462 h 2640841"/>
                    <a:gd name="connsiteX7" fmla="*/ 1187355 w 6960358"/>
                    <a:gd name="connsiteY7" fmla="*/ 1084997 h 2640841"/>
                    <a:gd name="connsiteX8" fmla="*/ 1241946 w 6960358"/>
                    <a:gd name="connsiteY8" fmla="*/ 1084997 h 2640841"/>
                    <a:gd name="connsiteX9" fmla="*/ 1241946 w 6960358"/>
                    <a:gd name="connsiteY9" fmla="*/ 1446662 h 2640841"/>
                    <a:gd name="connsiteX10" fmla="*/ 1596788 w 6960358"/>
                    <a:gd name="connsiteY10" fmla="*/ 1446662 h 2640841"/>
                    <a:gd name="connsiteX11" fmla="*/ 1596788 w 6960358"/>
                    <a:gd name="connsiteY11" fmla="*/ 1549020 h 2640841"/>
                    <a:gd name="connsiteX12" fmla="*/ 2668137 w 6960358"/>
                    <a:gd name="connsiteY12" fmla="*/ 1549020 h 2640841"/>
                    <a:gd name="connsiteX13" fmla="*/ 2668137 w 6960358"/>
                    <a:gd name="connsiteY13" fmla="*/ 1678674 h 2640841"/>
                    <a:gd name="connsiteX14" fmla="*/ 3343702 w 6960358"/>
                    <a:gd name="connsiteY14" fmla="*/ 1678674 h 2640841"/>
                    <a:gd name="connsiteX15" fmla="*/ 3343702 w 6960358"/>
                    <a:gd name="connsiteY15" fmla="*/ 1767385 h 2640841"/>
                    <a:gd name="connsiteX16" fmla="*/ 4101152 w 6960358"/>
                    <a:gd name="connsiteY16" fmla="*/ 1767385 h 2640841"/>
                    <a:gd name="connsiteX17" fmla="*/ 4101152 w 6960358"/>
                    <a:gd name="connsiteY17" fmla="*/ 2183641 h 2640841"/>
                    <a:gd name="connsiteX18" fmla="*/ 5656997 w 6960358"/>
                    <a:gd name="connsiteY18" fmla="*/ 2183641 h 2640841"/>
                    <a:gd name="connsiteX19" fmla="*/ 5656997 w 6960358"/>
                    <a:gd name="connsiteY19" fmla="*/ 2354238 h 2640841"/>
                    <a:gd name="connsiteX20" fmla="*/ 5889009 w 6960358"/>
                    <a:gd name="connsiteY20" fmla="*/ 2354238 h 2640841"/>
                    <a:gd name="connsiteX21" fmla="*/ 5889009 w 6960358"/>
                    <a:gd name="connsiteY21" fmla="*/ 2436125 h 2640841"/>
                    <a:gd name="connsiteX22" fmla="*/ 6823881 w 6960358"/>
                    <a:gd name="connsiteY22" fmla="*/ 2436125 h 2640841"/>
                    <a:gd name="connsiteX23" fmla="*/ 6823881 w 6960358"/>
                    <a:gd name="connsiteY23" fmla="*/ 2511188 h 2640841"/>
                    <a:gd name="connsiteX24" fmla="*/ 6960358 w 6960358"/>
                    <a:gd name="connsiteY24" fmla="*/ 2511188 h 2640841"/>
                    <a:gd name="connsiteX25" fmla="*/ 6960358 w 6960358"/>
                    <a:gd name="connsiteY25" fmla="*/ 2640841 h 2640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960358" h="2640841">
                      <a:moveTo>
                        <a:pt x="0" y="0"/>
                      </a:moveTo>
                      <a:lnTo>
                        <a:pt x="0" y="743803"/>
                      </a:lnTo>
                      <a:lnTo>
                        <a:pt x="750627" y="743803"/>
                      </a:lnTo>
                      <a:lnTo>
                        <a:pt x="750627" y="887104"/>
                      </a:lnTo>
                      <a:lnTo>
                        <a:pt x="1119116" y="887104"/>
                      </a:lnTo>
                      <a:lnTo>
                        <a:pt x="1119116" y="989462"/>
                      </a:lnTo>
                      <a:lnTo>
                        <a:pt x="1187355" y="989462"/>
                      </a:lnTo>
                      <a:lnTo>
                        <a:pt x="1187355" y="1084997"/>
                      </a:lnTo>
                      <a:lnTo>
                        <a:pt x="1241946" y="1084997"/>
                      </a:lnTo>
                      <a:lnTo>
                        <a:pt x="1241946" y="1446662"/>
                      </a:lnTo>
                      <a:lnTo>
                        <a:pt x="1596788" y="1446662"/>
                      </a:lnTo>
                      <a:lnTo>
                        <a:pt x="1596788" y="1549020"/>
                      </a:lnTo>
                      <a:lnTo>
                        <a:pt x="2668137" y="1549020"/>
                      </a:lnTo>
                      <a:lnTo>
                        <a:pt x="2668137" y="1678674"/>
                      </a:lnTo>
                      <a:lnTo>
                        <a:pt x="3343702" y="1678674"/>
                      </a:lnTo>
                      <a:lnTo>
                        <a:pt x="3343702" y="1767385"/>
                      </a:lnTo>
                      <a:lnTo>
                        <a:pt x="4101152" y="1767385"/>
                      </a:lnTo>
                      <a:lnTo>
                        <a:pt x="4101152" y="2183641"/>
                      </a:lnTo>
                      <a:lnTo>
                        <a:pt x="5656997" y="2183641"/>
                      </a:lnTo>
                      <a:lnTo>
                        <a:pt x="5656997" y="2354238"/>
                      </a:lnTo>
                      <a:lnTo>
                        <a:pt x="5889009" y="2354238"/>
                      </a:lnTo>
                      <a:lnTo>
                        <a:pt x="5889009" y="2436125"/>
                      </a:lnTo>
                      <a:lnTo>
                        <a:pt x="6823881" y="2436125"/>
                      </a:lnTo>
                      <a:lnTo>
                        <a:pt x="6823881" y="2511188"/>
                      </a:lnTo>
                      <a:lnTo>
                        <a:pt x="6960358" y="2511188"/>
                      </a:lnTo>
                      <a:lnTo>
                        <a:pt x="6960358" y="2640841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DCE9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3" name="Freeform: Shape 1402">
                  <a:extLst>
                    <a:ext uri="{FF2B5EF4-FFF2-40B4-BE49-F238E27FC236}">
                      <a16:creationId xmlns:a16="http://schemas.microsoft.com/office/drawing/2014/main" id="{B1621BDA-D4F2-B391-C933-797E926491B1}"/>
                    </a:ext>
                  </a:extLst>
                </p:cNvPr>
                <p:cNvSpPr/>
                <p:nvPr/>
              </p:nvSpPr>
              <p:spPr>
                <a:xfrm>
                  <a:off x="12617355" y="8209128"/>
                  <a:ext cx="8475260" cy="1105469"/>
                </a:xfrm>
                <a:custGeom>
                  <a:avLst/>
                  <a:gdLst>
                    <a:gd name="connsiteX0" fmla="*/ 0 w 8475260"/>
                    <a:gd name="connsiteY0" fmla="*/ 0 h 1105469"/>
                    <a:gd name="connsiteX1" fmla="*/ 880281 w 8475260"/>
                    <a:gd name="connsiteY1" fmla="*/ 0 h 1105469"/>
                    <a:gd name="connsiteX2" fmla="*/ 880281 w 8475260"/>
                    <a:gd name="connsiteY2" fmla="*/ 81887 h 1105469"/>
                    <a:gd name="connsiteX3" fmla="*/ 1385248 w 8475260"/>
                    <a:gd name="connsiteY3" fmla="*/ 81887 h 1105469"/>
                    <a:gd name="connsiteX4" fmla="*/ 1385248 w 8475260"/>
                    <a:gd name="connsiteY4" fmla="*/ 156950 h 1105469"/>
                    <a:gd name="connsiteX5" fmla="*/ 2367887 w 8475260"/>
                    <a:gd name="connsiteY5" fmla="*/ 156950 h 1105469"/>
                    <a:gd name="connsiteX6" fmla="*/ 2367887 w 8475260"/>
                    <a:gd name="connsiteY6" fmla="*/ 266132 h 1105469"/>
                    <a:gd name="connsiteX7" fmla="*/ 3439236 w 8475260"/>
                    <a:gd name="connsiteY7" fmla="*/ 266132 h 1105469"/>
                    <a:gd name="connsiteX8" fmla="*/ 3439236 w 8475260"/>
                    <a:gd name="connsiteY8" fmla="*/ 334371 h 1105469"/>
                    <a:gd name="connsiteX9" fmla="*/ 3698544 w 8475260"/>
                    <a:gd name="connsiteY9" fmla="*/ 334371 h 1105469"/>
                    <a:gd name="connsiteX10" fmla="*/ 3698544 w 8475260"/>
                    <a:gd name="connsiteY10" fmla="*/ 423081 h 1105469"/>
                    <a:gd name="connsiteX11" fmla="*/ 4688006 w 8475260"/>
                    <a:gd name="connsiteY11" fmla="*/ 423081 h 1105469"/>
                    <a:gd name="connsiteX12" fmla="*/ 4688006 w 8475260"/>
                    <a:gd name="connsiteY12" fmla="*/ 525439 h 1105469"/>
                    <a:gd name="connsiteX13" fmla="*/ 5916305 w 8475260"/>
                    <a:gd name="connsiteY13" fmla="*/ 525439 h 1105469"/>
                    <a:gd name="connsiteX14" fmla="*/ 5916305 w 8475260"/>
                    <a:gd name="connsiteY14" fmla="*/ 600502 h 1105469"/>
                    <a:gd name="connsiteX15" fmla="*/ 6714699 w 8475260"/>
                    <a:gd name="connsiteY15" fmla="*/ 600502 h 1105469"/>
                    <a:gd name="connsiteX16" fmla="*/ 6714699 w 8475260"/>
                    <a:gd name="connsiteY16" fmla="*/ 682388 h 1105469"/>
                    <a:gd name="connsiteX17" fmla="*/ 6905767 w 8475260"/>
                    <a:gd name="connsiteY17" fmla="*/ 682388 h 1105469"/>
                    <a:gd name="connsiteX18" fmla="*/ 6905767 w 8475260"/>
                    <a:gd name="connsiteY18" fmla="*/ 907576 h 1105469"/>
                    <a:gd name="connsiteX19" fmla="*/ 8475260 w 8475260"/>
                    <a:gd name="connsiteY19" fmla="*/ 907576 h 1105469"/>
                    <a:gd name="connsiteX20" fmla="*/ 8475260 w 8475260"/>
                    <a:gd name="connsiteY20" fmla="*/ 1105469 h 110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475260" h="1105469">
                      <a:moveTo>
                        <a:pt x="0" y="0"/>
                      </a:moveTo>
                      <a:lnTo>
                        <a:pt x="880281" y="0"/>
                      </a:lnTo>
                      <a:lnTo>
                        <a:pt x="880281" y="81887"/>
                      </a:lnTo>
                      <a:lnTo>
                        <a:pt x="1385248" y="81887"/>
                      </a:lnTo>
                      <a:lnTo>
                        <a:pt x="1385248" y="156950"/>
                      </a:lnTo>
                      <a:lnTo>
                        <a:pt x="2367887" y="156950"/>
                      </a:lnTo>
                      <a:lnTo>
                        <a:pt x="2367887" y="266132"/>
                      </a:lnTo>
                      <a:lnTo>
                        <a:pt x="3439236" y="266132"/>
                      </a:lnTo>
                      <a:lnTo>
                        <a:pt x="3439236" y="334371"/>
                      </a:lnTo>
                      <a:lnTo>
                        <a:pt x="3698544" y="334371"/>
                      </a:lnTo>
                      <a:lnTo>
                        <a:pt x="3698544" y="423081"/>
                      </a:lnTo>
                      <a:lnTo>
                        <a:pt x="4688006" y="423081"/>
                      </a:lnTo>
                      <a:lnTo>
                        <a:pt x="4688006" y="525439"/>
                      </a:lnTo>
                      <a:lnTo>
                        <a:pt x="5916305" y="525439"/>
                      </a:lnTo>
                      <a:lnTo>
                        <a:pt x="5916305" y="600502"/>
                      </a:lnTo>
                      <a:lnTo>
                        <a:pt x="6714699" y="600502"/>
                      </a:lnTo>
                      <a:lnTo>
                        <a:pt x="6714699" y="682388"/>
                      </a:lnTo>
                      <a:lnTo>
                        <a:pt x="6905767" y="682388"/>
                      </a:lnTo>
                      <a:lnTo>
                        <a:pt x="6905767" y="907576"/>
                      </a:lnTo>
                      <a:lnTo>
                        <a:pt x="8475260" y="907576"/>
                      </a:lnTo>
                      <a:lnTo>
                        <a:pt x="8475260" y="1105469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DCE9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4" name="Freeform: Shape 1403">
                  <a:extLst>
                    <a:ext uri="{FF2B5EF4-FFF2-40B4-BE49-F238E27FC236}">
                      <a16:creationId xmlns:a16="http://schemas.microsoft.com/office/drawing/2014/main" id="{B46CAA3D-171B-8580-8459-A043BE2E0526}"/>
                    </a:ext>
                  </a:extLst>
                </p:cNvPr>
                <p:cNvSpPr/>
                <p:nvPr/>
              </p:nvSpPr>
              <p:spPr>
                <a:xfrm>
                  <a:off x="21085791" y="9307773"/>
                  <a:ext cx="7963469" cy="696036"/>
                </a:xfrm>
                <a:custGeom>
                  <a:avLst/>
                  <a:gdLst>
                    <a:gd name="connsiteX0" fmla="*/ 0 w 7963469"/>
                    <a:gd name="connsiteY0" fmla="*/ 0 h 696036"/>
                    <a:gd name="connsiteX1" fmla="*/ 736979 w 7963469"/>
                    <a:gd name="connsiteY1" fmla="*/ 0 h 696036"/>
                    <a:gd name="connsiteX2" fmla="*/ 736979 w 7963469"/>
                    <a:gd name="connsiteY2" fmla="*/ 68239 h 696036"/>
                    <a:gd name="connsiteX3" fmla="*/ 1637731 w 7963469"/>
                    <a:gd name="connsiteY3" fmla="*/ 68239 h 696036"/>
                    <a:gd name="connsiteX4" fmla="*/ 1637731 w 7963469"/>
                    <a:gd name="connsiteY4" fmla="*/ 156949 h 696036"/>
                    <a:gd name="connsiteX5" fmla="*/ 2599899 w 7963469"/>
                    <a:gd name="connsiteY5" fmla="*/ 156949 h 696036"/>
                    <a:gd name="connsiteX6" fmla="*/ 2599899 w 7963469"/>
                    <a:gd name="connsiteY6" fmla="*/ 218364 h 696036"/>
                    <a:gd name="connsiteX7" fmla="*/ 3951027 w 7963469"/>
                    <a:gd name="connsiteY7" fmla="*/ 218364 h 696036"/>
                    <a:gd name="connsiteX8" fmla="*/ 3951027 w 7963469"/>
                    <a:gd name="connsiteY8" fmla="*/ 320723 h 696036"/>
                    <a:gd name="connsiteX9" fmla="*/ 4858603 w 7963469"/>
                    <a:gd name="connsiteY9" fmla="*/ 320723 h 696036"/>
                    <a:gd name="connsiteX10" fmla="*/ 4858603 w 7963469"/>
                    <a:gd name="connsiteY10" fmla="*/ 416257 h 696036"/>
                    <a:gd name="connsiteX11" fmla="*/ 5424985 w 7963469"/>
                    <a:gd name="connsiteY11" fmla="*/ 416257 h 696036"/>
                    <a:gd name="connsiteX12" fmla="*/ 5424985 w 7963469"/>
                    <a:gd name="connsiteY12" fmla="*/ 484496 h 696036"/>
                    <a:gd name="connsiteX13" fmla="*/ 6858000 w 7963469"/>
                    <a:gd name="connsiteY13" fmla="*/ 484496 h 696036"/>
                    <a:gd name="connsiteX14" fmla="*/ 6919415 w 7963469"/>
                    <a:gd name="connsiteY14" fmla="*/ 545911 h 696036"/>
                    <a:gd name="connsiteX15" fmla="*/ 7963469 w 7963469"/>
                    <a:gd name="connsiteY15" fmla="*/ 545911 h 696036"/>
                    <a:gd name="connsiteX16" fmla="*/ 7963469 w 7963469"/>
                    <a:gd name="connsiteY16" fmla="*/ 696036 h 6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63469" h="696036">
                      <a:moveTo>
                        <a:pt x="0" y="0"/>
                      </a:moveTo>
                      <a:lnTo>
                        <a:pt x="736979" y="0"/>
                      </a:lnTo>
                      <a:lnTo>
                        <a:pt x="736979" y="68239"/>
                      </a:lnTo>
                      <a:lnTo>
                        <a:pt x="1637731" y="68239"/>
                      </a:lnTo>
                      <a:lnTo>
                        <a:pt x="1637731" y="156949"/>
                      </a:lnTo>
                      <a:lnTo>
                        <a:pt x="2599899" y="156949"/>
                      </a:lnTo>
                      <a:lnTo>
                        <a:pt x="2599899" y="218364"/>
                      </a:lnTo>
                      <a:lnTo>
                        <a:pt x="3951027" y="218364"/>
                      </a:lnTo>
                      <a:lnTo>
                        <a:pt x="3951027" y="320723"/>
                      </a:lnTo>
                      <a:lnTo>
                        <a:pt x="4858603" y="320723"/>
                      </a:lnTo>
                      <a:lnTo>
                        <a:pt x="4858603" y="416257"/>
                      </a:lnTo>
                      <a:lnTo>
                        <a:pt x="5424985" y="416257"/>
                      </a:lnTo>
                      <a:lnTo>
                        <a:pt x="5424985" y="484496"/>
                      </a:lnTo>
                      <a:lnTo>
                        <a:pt x="6858000" y="484496"/>
                      </a:lnTo>
                      <a:lnTo>
                        <a:pt x="6919415" y="545911"/>
                      </a:lnTo>
                      <a:lnTo>
                        <a:pt x="7963469" y="545911"/>
                      </a:lnTo>
                      <a:lnTo>
                        <a:pt x="7963469" y="696036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DCE9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5" name="Freeform: Shape 1404">
                  <a:extLst>
                    <a:ext uri="{FF2B5EF4-FFF2-40B4-BE49-F238E27FC236}">
                      <a16:creationId xmlns:a16="http://schemas.microsoft.com/office/drawing/2014/main" id="{FBFC6AD6-0F7B-E191-D1A9-30A1D9A2AFEB}"/>
                    </a:ext>
                  </a:extLst>
                </p:cNvPr>
                <p:cNvSpPr/>
                <p:nvPr/>
              </p:nvSpPr>
              <p:spPr>
                <a:xfrm>
                  <a:off x="29049260" y="10003809"/>
                  <a:ext cx="9096233" cy="443552"/>
                </a:xfrm>
                <a:custGeom>
                  <a:avLst/>
                  <a:gdLst>
                    <a:gd name="connsiteX0" fmla="*/ 0 w 9096233"/>
                    <a:gd name="connsiteY0" fmla="*/ 0 h 443552"/>
                    <a:gd name="connsiteX1" fmla="*/ 3016155 w 9096233"/>
                    <a:gd name="connsiteY1" fmla="*/ 0 h 443552"/>
                    <a:gd name="connsiteX2" fmla="*/ 3016155 w 9096233"/>
                    <a:gd name="connsiteY2" fmla="*/ 143301 h 443552"/>
                    <a:gd name="connsiteX3" fmla="*/ 3664424 w 9096233"/>
                    <a:gd name="connsiteY3" fmla="*/ 143301 h 443552"/>
                    <a:gd name="connsiteX4" fmla="*/ 3664424 w 9096233"/>
                    <a:gd name="connsiteY4" fmla="*/ 225188 h 443552"/>
                    <a:gd name="connsiteX5" fmla="*/ 8195480 w 9096233"/>
                    <a:gd name="connsiteY5" fmla="*/ 225188 h 443552"/>
                    <a:gd name="connsiteX6" fmla="*/ 8195480 w 9096233"/>
                    <a:gd name="connsiteY6" fmla="*/ 327546 h 443552"/>
                    <a:gd name="connsiteX7" fmla="*/ 9096233 w 9096233"/>
                    <a:gd name="connsiteY7" fmla="*/ 327546 h 443552"/>
                    <a:gd name="connsiteX8" fmla="*/ 9096233 w 9096233"/>
                    <a:gd name="connsiteY8" fmla="*/ 443552 h 443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96233" h="443552">
                      <a:moveTo>
                        <a:pt x="0" y="0"/>
                      </a:moveTo>
                      <a:lnTo>
                        <a:pt x="3016155" y="0"/>
                      </a:lnTo>
                      <a:lnTo>
                        <a:pt x="3016155" y="143301"/>
                      </a:lnTo>
                      <a:lnTo>
                        <a:pt x="3664424" y="143301"/>
                      </a:lnTo>
                      <a:lnTo>
                        <a:pt x="3664424" y="225188"/>
                      </a:lnTo>
                      <a:lnTo>
                        <a:pt x="8195480" y="225188"/>
                      </a:lnTo>
                      <a:lnTo>
                        <a:pt x="8195480" y="327546"/>
                      </a:lnTo>
                      <a:lnTo>
                        <a:pt x="9096233" y="327546"/>
                      </a:lnTo>
                      <a:lnTo>
                        <a:pt x="9096233" y="443552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DCE9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6" name="Freeform: Shape 1405">
                  <a:extLst>
                    <a:ext uri="{FF2B5EF4-FFF2-40B4-BE49-F238E27FC236}">
                      <a16:creationId xmlns:a16="http://schemas.microsoft.com/office/drawing/2014/main" id="{630FB33D-3CDB-7C74-CA17-22DE37449699}"/>
                    </a:ext>
                  </a:extLst>
                </p:cNvPr>
                <p:cNvSpPr/>
                <p:nvPr/>
              </p:nvSpPr>
              <p:spPr>
                <a:xfrm>
                  <a:off x="38147625" y="10448925"/>
                  <a:ext cx="15811500" cy="352425"/>
                </a:xfrm>
                <a:custGeom>
                  <a:avLst/>
                  <a:gdLst>
                    <a:gd name="connsiteX0" fmla="*/ 0 w 15811500"/>
                    <a:gd name="connsiteY0" fmla="*/ 0 h 352425"/>
                    <a:gd name="connsiteX1" fmla="*/ 4038600 w 15811500"/>
                    <a:gd name="connsiteY1" fmla="*/ 0 h 352425"/>
                    <a:gd name="connsiteX2" fmla="*/ 4038600 w 15811500"/>
                    <a:gd name="connsiteY2" fmla="*/ 190500 h 352425"/>
                    <a:gd name="connsiteX3" fmla="*/ 4276725 w 15811500"/>
                    <a:gd name="connsiteY3" fmla="*/ 190500 h 352425"/>
                    <a:gd name="connsiteX4" fmla="*/ 4276725 w 15811500"/>
                    <a:gd name="connsiteY4" fmla="*/ 352425 h 352425"/>
                    <a:gd name="connsiteX5" fmla="*/ 15811500 w 15811500"/>
                    <a:gd name="connsiteY5" fmla="*/ 352425 h 35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11500" h="352425">
                      <a:moveTo>
                        <a:pt x="0" y="0"/>
                      </a:moveTo>
                      <a:lnTo>
                        <a:pt x="4038600" y="0"/>
                      </a:lnTo>
                      <a:lnTo>
                        <a:pt x="4038600" y="190500"/>
                      </a:lnTo>
                      <a:lnTo>
                        <a:pt x="4276725" y="190500"/>
                      </a:lnTo>
                      <a:lnTo>
                        <a:pt x="4276725" y="352425"/>
                      </a:lnTo>
                      <a:lnTo>
                        <a:pt x="15811500" y="35242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1DCE9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11A2C31-A577-15C9-3059-6D4C441F93FD}"/>
                  </a:ext>
                </a:extLst>
              </p:cNvPr>
              <p:cNvGrpSpPr/>
              <p:nvPr/>
            </p:nvGrpSpPr>
            <p:grpSpPr>
              <a:xfrm>
                <a:off x="3019425" y="2190750"/>
                <a:ext cx="50553938" cy="7458075"/>
                <a:chOff x="3019425" y="2190750"/>
                <a:chExt cx="50553938" cy="7458075"/>
              </a:xfrm>
            </p:grpSpPr>
            <p:sp>
              <p:nvSpPr>
                <p:cNvPr id="1392" name="Freeform: Shape 1391">
                  <a:extLst>
                    <a:ext uri="{FF2B5EF4-FFF2-40B4-BE49-F238E27FC236}">
                      <a16:creationId xmlns:a16="http://schemas.microsoft.com/office/drawing/2014/main" id="{50EAB264-619A-E69D-41D4-CD6134A89728}"/>
                    </a:ext>
                  </a:extLst>
                </p:cNvPr>
                <p:cNvSpPr/>
                <p:nvPr/>
              </p:nvSpPr>
              <p:spPr>
                <a:xfrm>
                  <a:off x="3019425" y="2190750"/>
                  <a:ext cx="4552950" cy="2895600"/>
                </a:xfrm>
                <a:custGeom>
                  <a:avLst/>
                  <a:gdLst>
                    <a:gd name="connsiteX0" fmla="*/ 0 w 4819650"/>
                    <a:gd name="connsiteY0" fmla="*/ 0 h 2895600"/>
                    <a:gd name="connsiteX1" fmla="*/ 981075 w 4819650"/>
                    <a:gd name="connsiteY1" fmla="*/ 0 h 2895600"/>
                    <a:gd name="connsiteX2" fmla="*/ 981075 w 4819650"/>
                    <a:gd name="connsiteY2" fmla="*/ 152400 h 2895600"/>
                    <a:gd name="connsiteX3" fmla="*/ 1257300 w 4819650"/>
                    <a:gd name="connsiteY3" fmla="*/ 152400 h 2895600"/>
                    <a:gd name="connsiteX4" fmla="*/ 1257300 w 4819650"/>
                    <a:gd name="connsiteY4" fmla="*/ 276225 h 2895600"/>
                    <a:gd name="connsiteX5" fmla="*/ 1343025 w 4819650"/>
                    <a:gd name="connsiteY5" fmla="*/ 276225 h 2895600"/>
                    <a:gd name="connsiteX6" fmla="*/ 1343025 w 4819650"/>
                    <a:gd name="connsiteY6" fmla="*/ 1209675 h 2895600"/>
                    <a:gd name="connsiteX7" fmla="*/ 1533525 w 4819650"/>
                    <a:gd name="connsiteY7" fmla="*/ 1209675 h 2895600"/>
                    <a:gd name="connsiteX8" fmla="*/ 1533525 w 4819650"/>
                    <a:gd name="connsiteY8" fmla="*/ 2114550 h 2895600"/>
                    <a:gd name="connsiteX9" fmla="*/ 1666875 w 4819650"/>
                    <a:gd name="connsiteY9" fmla="*/ 2114550 h 2895600"/>
                    <a:gd name="connsiteX10" fmla="*/ 1666875 w 4819650"/>
                    <a:gd name="connsiteY10" fmla="*/ 2190750 h 2895600"/>
                    <a:gd name="connsiteX11" fmla="*/ 1876425 w 4819650"/>
                    <a:gd name="connsiteY11" fmla="*/ 2190750 h 2895600"/>
                    <a:gd name="connsiteX12" fmla="*/ 1876425 w 4819650"/>
                    <a:gd name="connsiteY12" fmla="*/ 2286000 h 2895600"/>
                    <a:gd name="connsiteX13" fmla="*/ 2476500 w 4819650"/>
                    <a:gd name="connsiteY13" fmla="*/ 2286000 h 2895600"/>
                    <a:gd name="connsiteX14" fmla="*/ 2476500 w 4819650"/>
                    <a:gd name="connsiteY14" fmla="*/ 2371725 h 2895600"/>
                    <a:gd name="connsiteX15" fmla="*/ 2628900 w 4819650"/>
                    <a:gd name="connsiteY15" fmla="*/ 2371725 h 2895600"/>
                    <a:gd name="connsiteX16" fmla="*/ 2628900 w 4819650"/>
                    <a:gd name="connsiteY16" fmla="*/ 2457450 h 2895600"/>
                    <a:gd name="connsiteX17" fmla="*/ 2905125 w 4819650"/>
                    <a:gd name="connsiteY17" fmla="*/ 2457450 h 2895600"/>
                    <a:gd name="connsiteX18" fmla="*/ 2905125 w 4819650"/>
                    <a:gd name="connsiteY18" fmla="*/ 2495550 h 2895600"/>
                    <a:gd name="connsiteX19" fmla="*/ 3028950 w 4819650"/>
                    <a:gd name="connsiteY19" fmla="*/ 2495550 h 2895600"/>
                    <a:gd name="connsiteX20" fmla="*/ 3028950 w 4819650"/>
                    <a:gd name="connsiteY20" fmla="*/ 2562225 h 2895600"/>
                    <a:gd name="connsiteX21" fmla="*/ 3705225 w 4819650"/>
                    <a:gd name="connsiteY21" fmla="*/ 2562225 h 2895600"/>
                    <a:gd name="connsiteX22" fmla="*/ 3705225 w 4819650"/>
                    <a:gd name="connsiteY22" fmla="*/ 2628900 h 2895600"/>
                    <a:gd name="connsiteX23" fmla="*/ 3876675 w 4819650"/>
                    <a:gd name="connsiteY23" fmla="*/ 2628900 h 2895600"/>
                    <a:gd name="connsiteX24" fmla="*/ 3876675 w 4819650"/>
                    <a:gd name="connsiteY24" fmla="*/ 2790825 h 2895600"/>
                    <a:gd name="connsiteX25" fmla="*/ 3943350 w 4819650"/>
                    <a:gd name="connsiteY25" fmla="*/ 2790825 h 2895600"/>
                    <a:gd name="connsiteX26" fmla="*/ 3943350 w 4819650"/>
                    <a:gd name="connsiteY26" fmla="*/ 2867025 h 2895600"/>
                    <a:gd name="connsiteX27" fmla="*/ 4105275 w 4819650"/>
                    <a:gd name="connsiteY27" fmla="*/ 2867025 h 2895600"/>
                    <a:gd name="connsiteX28" fmla="*/ 4105275 w 4819650"/>
                    <a:gd name="connsiteY28" fmla="*/ 2895600 h 2895600"/>
                    <a:gd name="connsiteX29" fmla="*/ 4552950 w 4819650"/>
                    <a:gd name="connsiteY29" fmla="*/ 2895600 h 2895600"/>
                    <a:gd name="connsiteX30" fmla="*/ 4552950 w 4819650"/>
                    <a:gd name="connsiteY30" fmla="*/ 2895600 h 2895600"/>
                    <a:gd name="connsiteX31" fmla="*/ 4819650 w 4819650"/>
                    <a:gd name="connsiteY31" fmla="*/ 2895600 h 2895600"/>
                    <a:gd name="connsiteX0" fmla="*/ 0 w 4552950"/>
                    <a:gd name="connsiteY0" fmla="*/ 0 h 2895600"/>
                    <a:gd name="connsiteX1" fmla="*/ 981075 w 4552950"/>
                    <a:gd name="connsiteY1" fmla="*/ 0 h 2895600"/>
                    <a:gd name="connsiteX2" fmla="*/ 981075 w 4552950"/>
                    <a:gd name="connsiteY2" fmla="*/ 152400 h 2895600"/>
                    <a:gd name="connsiteX3" fmla="*/ 1257300 w 4552950"/>
                    <a:gd name="connsiteY3" fmla="*/ 152400 h 2895600"/>
                    <a:gd name="connsiteX4" fmla="*/ 1257300 w 4552950"/>
                    <a:gd name="connsiteY4" fmla="*/ 276225 h 2895600"/>
                    <a:gd name="connsiteX5" fmla="*/ 1343025 w 4552950"/>
                    <a:gd name="connsiteY5" fmla="*/ 276225 h 2895600"/>
                    <a:gd name="connsiteX6" fmla="*/ 1343025 w 4552950"/>
                    <a:gd name="connsiteY6" fmla="*/ 1209675 h 2895600"/>
                    <a:gd name="connsiteX7" fmla="*/ 1533525 w 4552950"/>
                    <a:gd name="connsiteY7" fmla="*/ 1209675 h 2895600"/>
                    <a:gd name="connsiteX8" fmla="*/ 1533525 w 4552950"/>
                    <a:gd name="connsiteY8" fmla="*/ 2114550 h 2895600"/>
                    <a:gd name="connsiteX9" fmla="*/ 1666875 w 4552950"/>
                    <a:gd name="connsiteY9" fmla="*/ 2114550 h 2895600"/>
                    <a:gd name="connsiteX10" fmla="*/ 1666875 w 4552950"/>
                    <a:gd name="connsiteY10" fmla="*/ 2190750 h 2895600"/>
                    <a:gd name="connsiteX11" fmla="*/ 1876425 w 4552950"/>
                    <a:gd name="connsiteY11" fmla="*/ 2190750 h 2895600"/>
                    <a:gd name="connsiteX12" fmla="*/ 1876425 w 4552950"/>
                    <a:gd name="connsiteY12" fmla="*/ 2286000 h 2895600"/>
                    <a:gd name="connsiteX13" fmla="*/ 2476500 w 4552950"/>
                    <a:gd name="connsiteY13" fmla="*/ 2286000 h 2895600"/>
                    <a:gd name="connsiteX14" fmla="*/ 2476500 w 4552950"/>
                    <a:gd name="connsiteY14" fmla="*/ 2371725 h 2895600"/>
                    <a:gd name="connsiteX15" fmla="*/ 2628900 w 4552950"/>
                    <a:gd name="connsiteY15" fmla="*/ 2371725 h 2895600"/>
                    <a:gd name="connsiteX16" fmla="*/ 2628900 w 4552950"/>
                    <a:gd name="connsiteY16" fmla="*/ 2457450 h 2895600"/>
                    <a:gd name="connsiteX17" fmla="*/ 2905125 w 4552950"/>
                    <a:gd name="connsiteY17" fmla="*/ 2457450 h 2895600"/>
                    <a:gd name="connsiteX18" fmla="*/ 2905125 w 4552950"/>
                    <a:gd name="connsiteY18" fmla="*/ 2495550 h 2895600"/>
                    <a:gd name="connsiteX19" fmla="*/ 3028950 w 4552950"/>
                    <a:gd name="connsiteY19" fmla="*/ 2495550 h 2895600"/>
                    <a:gd name="connsiteX20" fmla="*/ 3028950 w 4552950"/>
                    <a:gd name="connsiteY20" fmla="*/ 2562225 h 2895600"/>
                    <a:gd name="connsiteX21" fmla="*/ 3705225 w 4552950"/>
                    <a:gd name="connsiteY21" fmla="*/ 2562225 h 2895600"/>
                    <a:gd name="connsiteX22" fmla="*/ 3705225 w 4552950"/>
                    <a:gd name="connsiteY22" fmla="*/ 2628900 h 2895600"/>
                    <a:gd name="connsiteX23" fmla="*/ 3876675 w 4552950"/>
                    <a:gd name="connsiteY23" fmla="*/ 2628900 h 2895600"/>
                    <a:gd name="connsiteX24" fmla="*/ 3876675 w 4552950"/>
                    <a:gd name="connsiteY24" fmla="*/ 2790825 h 2895600"/>
                    <a:gd name="connsiteX25" fmla="*/ 3943350 w 4552950"/>
                    <a:gd name="connsiteY25" fmla="*/ 2790825 h 2895600"/>
                    <a:gd name="connsiteX26" fmla="*/ 3943350 w 4552950"/>
                    <a:gd name="connsiteY26" fmla="*/ 2867025 h 2895600"/>
                    <a:gd name="connsiteX27" fmla="*/ 4105275 w 4552950"/>
                    <a:gd name="connsiteY27" fmla="*/ 2867025 h 2895600"/>
                    <a:gd name="connsiteX28" fmla="*/ 4105275 w 4552950"/>
                    <a:gd name="connsiteY28" fmla="*/ 2895600 h 2895600"/>
                    <a:gd name="connsiteX29" fmla="*/ 4552950 w 4552950"/>
                    <a:gd name="connsiteY29" fmla="*/ 2895600 h 2895600"/>
                    <a:gd name="connsiteX30" fmla="*/ 4552950 w 4552950"/>
                    <a:gd name="connsiteY30" fmla="*/ 2895600 h 2895600"/>
                    <a:gd name="connsiteX0" fmla="*/ 0 w 4552950"/>
                    <a:gd name="connsiteY0" fmla="*/ 0 h 2895600"/>
                    <a:gd name="connsiteX1" fmla="*/ 981075 w 4552950"/>
                    <a:gd name="connsiteY1" fmla="*/ 0 h 2895600"/>
                    <a:gd name="connsiteX2" fmla="*/ 981075 w 4552950"/>
                    <a:gd name="connsiteY2" fmla="*/ 152400 h 2895600"/>
                    <a:gd name="connsiteX3" fmla="*/ 1257300 w 4552950"/>
                    <a:gd name="connsiteY3" fmla="*/ 152400 h 2895600"/>
                    <a:gd name="connsiteX4" fmla="*/ 1257300 w 4552950"/>
                    <a:gd name="connsiteY4" fmla="*/ 276225 h 2895600"/>
                    <a:gd name="connsiteX5" fmla="*/ 1343025 w 4552950"/>
                    <a:gd name="connsiteY5" fmla="*/ 276225 h 2895600"/>
                    <a:gd name="connsiteX6" fmla="*/ 1343025 w 4552950"/>
                    <a:gd name="connsiteY6" fmla="*/ 1209675 h 2895600"/>
                    <a:gd name="connsiteX7" fmla="*/ 1533525 w 4552950"/>
                    <a:gd name="connsiteY7" fmla="*/ 1209675 h 2895600"/>
                    <a:gd name="connsiteX8" fmla="*/ 1533525 w 4552950"/>
                    <a:gd name="connsiteY8" fmla="*/ 2114550 h 2895600"/>
                    <a:gd name="connsiteX9" fmla="*/ 1666875 w 4552950"/>
                    <a:gd name="connsiteY9" fmla="*/ 2114550 h 2895600"/>
                    <a:gd name="connsiteX10" fmla="*/ 1666875 w 4552950"/>
                    <a:gd name="connsiteY10" fmla="*/ 2190750 h 2895600"/>
                    <a:gd name="connsiteX11" fmla="*/ 1876425 w 4552950"/>
                    <a:gd name="connsiteY11" fmla="*/ 2190750 h 2895600"/>
                    <a:gd name="connsiteX12" fmla="*/ 1876425 w 4552950"/>
                    <a:gd name="connsiteY12" fmla="*/ 2286000 h 2895600"/>
                    <a:gd name="connsiteX13" fmla="*/ 2476500 w 4552950"/>
                    <a:gd name="connsiteY13" fmla="*/ 2286000 h 2895600"/>
                    <a:gd name="connsiteX14" fmla="*/ 2476500 w 4552950"/>
                    <a:gd name="connsiteY14" fmla="*/ 2371725 h 2895600"/>
                    <a:gd name="connsiteX15" fmla="*/ 2628900 w 4552950"/>
                    <a:gd name="connsiteY15" fmla="*/ 2371725 h 2895600"/>
                    <a:gd name="connsiteX16" fmla="*/ 2628900 w 4552950"/>
                    <a:gd name="connsiteY16" fmla="*/ 2457450 h 2895600"/>
                    <a:gd name="connsiteX17" fmla="*/ 2905125 w 4552950"/>
                    <a:gd name="connsiteY17" fmla="*/ 2457450 h 2895600"/>
                    <a:gd name="connsiteX18" fmla="*/ 2905125 w 4552950"/>
                    <a:gd name="connsiteY18" fmla="*/ 2495550 h 2895600"/>
                    <a:gd name="connsiteX19" fmla="*/ 3028950 w 4552950"/>
                    <a:gd name="connsiteY19" fmla="*/ 2495550 h 2895600"/>
                    <a:gd name="connsiteX20" fmla="*/ 3028950 w 4552950"/>
                    <a:gd name="connsiteY20" fmla="*/ 2562225 h 2895600"/>
                    <a:gd name="connsiteX21" fmla="*/ 3705225 w 4552950"/>
                    <a:gd name="connsiteY21" fmla="*/ 2562225 h 2895600"/>
                    <a:gd name="connsiteX22" fmla="*/ 3705225 w 4552950"/>
                    <a:gd name="connsiteY22" fmla="*/ 2628900 h 2895600"/>
                    <a:gd name="connsiteX23" fmla="*/ 3876675 w 4552950"/>
                    <a:gd name="connsiteY23" fmla="*/ 2628900 h 2895600"/>
                    <a:gd name="connsiteX24" fmla="*/ 3876675 w 4552950"/>
                    <a:gd name="connsiteY24" fmla="*/ 2790825 h 2895600"/>
                    <a:gd name="connsiteX25" fmla="*/ 3943350 w 4552950"/>
                    <a:gd name="connsiteY25" fmla="*/ 2790825 h 2895600"/>
                    <a:gd name="connsiteX26" fmla="*/ 3943350 w 4552950"/>
                    <a:gd name="connsiteY26" fmla="*/ 2867025 h 2895600"/>
                    <a:gd name="connsiteX27" fmla="*/ 4105275 w 4552950"/>
                    <a:gd name="connsiteY27" fmla="*/ 2867025 h 2895600"/>
                    <a:gd name="connsiteX28" fmla="*/ 4105275 w 4552950"/>
                    <a:gd name="connsiteY28" fmla="*/ 2895600 h 2895600"/>
                    <a:gd name="connsiteX29" fmla="*/ 4552950 w 4552950"/>
                    <a:gd name="connsiteY29" fmla="*/ 2895600 h 289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552950" h="2895600">
                      <a:moveTo>
                        <a:pt x="0" y="0"/>
                      </a:moveTo>
                      <a:lnTo>
                        <a:pt x="981075" y="0"/>
                      </a:lnTo>
                      <a:lnTo>
                        <a:pt x="981075" y="152400"/>
                      </a:lnTo>
                      <a:lnTo>
                        <a:pt x="1257300" y="152400"/>
                      </a:lnTo>
                      <a:lnTo>
                        <a:pt x="1257300" y="276225"/>
                      </a:lnTo>
                      <a:lnTo>
                        <a:pt x="1343025" y="276225"/>
                      </a:lnTo>
                      <a:lnTo>
                        <a:pt x="1343025" y="1209675"/>
                      </a:lnTo>
                      <a:lnTo>
                        <a:pt x="1533525" y="1209675"/>
                      </a:lnTo>
                      <a:lnTo>
                        <a:pt x="1533525" y="2114550"/>
                      </a:lnTo>
                      <a:lnTo>
                        <a:pt x="1666875" y="2114550"/>
                      </a:lnTo>
                      <a:lnTo>
                        <a:pt x="1666875" y="2190750"/>
                      </a:lnTo>
                      <a:lnTo>
                        <a:pt x="1876425" y="2190750"/>
                      </a:lnTo>
                      <a:lnTo>
                        <a:pt x="1876425" y="2286000"/>
                      </a:lnTo>
                      <a:lnTo>
                        <a:pt x="2476500" y="2286000"/>
                      </a:lnTo>
                      <a:lnTo>
                        <a:pt x="2476500" y="2371725"/>
                      </a:lnTo>
                      <a:lnTo>
                        <a:pt x="2628900" y="2371725"/>
                      </a:lnTo>
                      <a:lnTo>
                        <a:pt x="2628900" y="2457450"/>
                      </a:lnTo>
                      <a:lnTo>
                        <a:pt x="2905125" y="2457450"/>
                      </a:lnTo>
                      <a:lnTo>
                        <a:pt x="2905125" y="2495550"/>
                      </a:lnTo>
                      <a:lnTo>
                        <a:pt x="3028950" y="2495550"/>
                      </a:lnTo>
                      <a:lnTo>
                        <a:pt x="3028950" y="2562225"/>
                      </a:lnTo>
                      <a:lnTo>
                        <a:pt x="3705225" y="2562225"/>
                      </a:lnTo>
                      <a:lnTo>
                        <a:pt x="3705225" y="2628900"/>
                      </a:lnTo>
                      <a:lnTo>
                        <a:pt x="3876675" y="2628900"/>
                      </a:lnTo>
                      <a:lnTo>
                        <a:pt x="3876675" y="2790825"/>
                      </a:lnTo>
                      <a:lnTo>
                        <a:pt x="3943350" y="2790825"/>
                      </a:lnTo>
                      <a:lnTo>
                        <a:pt x="3943350" y="2867025"/>
                      </a:lnTo>
                      <a:lnTo>
                        <a:pt x="4105275" y="2867025"/>
                      </a:lnTo>
                      <a:lnTo>
                        <a:pt x="4105275" y="2895600"/>
                      </a:lnTo>
                      <a:lnTo>
                        <a:pt x="4552950" y="289560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3" name="Freeform: Shape 1392">
                  <a:extLst>
                    <a:ext uri="{FF2B5EF4-FFF2-40B4-BE49-F238E27FC236}">
                      <a16:creationId xmlns:a16="http://schemas.microsoft.com/office/drawing/2014/main" id="{CFDB058A-9C6A-EDD4-8F2D-0C2F273A200B}"/>
                    </a:ext>
                  </a:extLst>
                </p:cNvPr>
                <p:cNvSpPr/>
                <p:nvPr/>
              </p:nvSpPr>
              <p:spPr>
                <a:xfrm>
                  <a:off x="7572375" y="5081588"/>
                  <a:ext cx="5638800" cy="1119187"/>
                </a:xfrm>
                <a:custGeom>
                  <a:avLst/>
                  <a:gdLst>
                    <a:gd name="connsiteX0" fmla="*/ 0 w 5638800"/>
                    <a:gd name="connsiteY0" fmla="*/ 0 h 1119187"/>
                    <a:gd name="connsiteX1" fmla="*/ 0 w 5638800"/>
                    <a:gd name="connsiteY1" fmla="*/ 85725 h 1119187"/>
                    <a:gd name="connsiteX2" fmla="*/ 204788 w 5638800"/>
                    <a:gd name="connsiteY2" fmla="*/ 85725 h 1119187"/>
                    <a:gd name="connsiteX3" fmla="*/ 204788 w 5638800"/>
                    <a:gd name="connsiteY3" fmla="*/ 123825 h 1119187"/>
                    <a:gd name="connsiteX4" fmla="*/ 376238 w 5638800"/>
                    <a:gd name="connsiteY4" fmla="*/ 123825 h 1119187"/>
                    <a:gd name="connsiteX5" fmla="*/ 376238 w 5638800"/>
                    <a:gd name="connsiteY5" fmla="*/ 176212 h 1119187"/>
                    <a:gd name="connsiteX6" fmla="*/ 714375 w 5638800"/>
                    <a:gd name="connsiteY6" fmla="*/ 176212 h 1119187"/>
                    <a:gd name="connsiteX7" fmla="*/ 714375 w 5638800"/>
                    <a:gd name="connsiteY7" fmla="*/ 257175 h 1119187"/>
                    <a:gd name="connsiteX8" fmla="*/ 2095500 w 5638800"/>
                    <a:gd name="connsiteY8" fmla="*/ 257175 h 1119187"/>
                    <a:gd name="connsiteX9" fmla="*/ 2100263 w 5638800"/>
                    <a:gd name="connsiteY9" fmla="*/ 214312 h 1119187"/>
                    <a:gd name="connsiteX10" fmla="*/ 2100263 w 5638800"/>
                    <a:gd name="connsiteY10" fmla="*/ 280987 h 1119187"/>
                    <a:gd name="connsiteX11" fmla="*/ 2185988 w 5638800"/>
                    <a:gd name="connsiteY11" fmla="*/ 280987 h 1119187"/>
                    <a:gd name="connsiteX12" fmla="*/ 2185988 w 5638800"/>
                    <a:gd name="connsiteY12" fmla="*/ 357187 h 1119187"/>
                    <a:gd name="connsiteX13" fmla="*/ 2328863 w 5638800"/>
                    <a:gd name="connsiteY13" fmla="*/ 357187 h 1119187"/>
                    <a:gd name="connsiteX14" fmla="*/ 2328863 w 5638800"/>
                    <a:gd name="connsiteY14" fmla="*/ 495300 h 1119187"/>
                    <a:gd name="connsiteX15" fmla="*/ 3357563 w 5638800"/>
                    <a:gd name="connsiteY15" fmla="*/ 495300 h 1119187"/>
                    <a:gd name="connsiteX16" fmla="*/ 3357563 w 5638800"/>
                    <a:gd name="connsiteY16" fmla="*/ 581025 h 1119187"/>
                    <a:gd name="connsiteX17" fmla="*/ 3795713 w 5638800"/>
                    <a:gd name="connsiteY17" fmla="*/ 581025 h 1119187"/>
                    <a:gd name="connsiteX18" fmla="*/ 3795713 w 5638800"/>
                    <a:gd name="connsiteY18" fmla="*/ 642937 h 1119187"/>
                    <a:gd name="connsiteX19" fmla="*/ 4581525 w 5638800"/>
                    <a:gd name="connsiteY19" fmla="*/ 642937 h 1119187"/>
                    <a:gd name="connsiteX20" fmla="*/ 4581525 w 5638800"/>
                    <a:gd name="connsiteY20" fmla="*/ 642937 h 1119187"/>
                    <a:gd name="connsiteX21" fmla="*/ 5167313 w 5638800"/>
                    <a:gd name="connsiteY21" fmla="*/ 642937 h 1119187"/>
                    <a:gd name="connsiteX22" fmla="*/ 5167313 w 5638800"/>
                    <a:gd name="connsiteY22" fmla="*/ 738187 h 1119187"/>
                    <a:gd name="connsiteX23" fmla="*/ 5305425 w 5638800"/>
                    <a:gd name="connsiteY23" fmla="*/ 738187 h 1119187"/>
                    <a:gd name="connsiteX24" fmla="*/ 5305425 w 5638800"/>
                    <a:gd name="connsiteY24" fmla="*/ 857250 h 1119187"/>
                    <a:gd name="connsiteX25" fmla="*/ 5443538 w 5638800"/>
                    <a:gd name="connsiteY25" fmla="*/ 857250 h 1119187"/>
                    <a:gd name="connsiteX26" fmla="*/ 5443538 w 5638800"/>
                    <a:gd name="connsiteY26" fmla="*/ 995362 h 1119187"/>
                    <a:gd name="connsiteX27" fmla="*/ 5638800 w 5638800"/>
                    <a:gd name="connsiteY27" fmla="*/ 995362 h 1119187"/>
                    <a:gd name="connsiteX28" fmla="*/ 5638800 w 5638800"/>
                    <a:gd name="connsiteY28" fmla="*/ 1119187 h 1119187"/>
                    <a:gd name="connsiteX0" fmla="*/ 0 w 5638800"/>
                    <a:gd name="connsiteY0" fmla="*/ 0 h 1119187"/>
                    <a:gd name="connsiteX1" fmla="*/ 0 w 5638800"/>
                    <a:gd name="connsiteY1" fmla="*/ 85725 h 1119187"/>
                    <a:gd name="connsiteX2" fmla="*/ 204788 w 5638800"/>
                    <a:gd name="connsiteY2" fmla="*/ 85725 h 1119187"/>
                    <a:gd name="connsiteX3" fmla="*/ 204788 w 5638800"/>
                    <a:gd name="connsiteY3" fmla="*/ 123825 h 1119187"/>
                    <a:gd name="connsiteX4" fmla="*/ 376238 w 5638800"/>
                    <a:gd name="connsiteY4" fmla="*/ 123825 h 1119187"/>
                    <a:gd name="connsiteX5" fmla="*/ 376238 w 5638800"/>
                    <a:gd name="connsiteY5" fmla="*/ 176212 h 1119187"/>
                    <a:gd name="connsiteX6" fmla="*/ 714375 w 5638800"/>
                    <a:gd name="connsiteY6" fmla="*/ 176212 h 1119187"/>
                    <a:gd name="connsiteX7" fmla="*/ 714375 w 5638800"/>
                    <a:gd name="connsiteY7" fmla="*/ 257175 h 1119187"/>
                    <a:gd name="connsiteX8" fmla="*/ 2095500 w 5638800"/>
                    <a:gd name="connsiteY8" fmla="*/ 257175 h 1119187"/>
                    <a:gd name="connsiteX9" fmla="*/ 2100263 w 5638800"/>
                    <a:gd name="connsiteY9" fmla="*/ 280987 h 1119187"/>
                    <a:gd name="connsiteX10" fmla="*/ 2185988 w 5638800"/>
                    <a:gd name="connsiteY10" fmla="*/ 280987 h 1119187"/>
                    <a:gd name="connsiteX11" fmla="*/ 2185988 w 5638800"/>
                    <a:gd name="connsiteY11" fmla="*/ 357187 h 1119187"/>
                    <a:gd name="connsiteX12" fmla="*/ 2328863 w 5638800"/>
                    <a:gd name="connsiteY12" fmla="*/ 357187 h 1119187"/>
                    <a:gd name="connsiteX13" fmla="*/ 2328863 w 5638800"/>
                    <a:gd name="connsiteY13" fmla="*/ 495300 h 1119187"/>
                    <a:gd name="connsiteX14" fmla="*/ 3357563 w 5638800"/>
                    <a:gd name="connsiteY14" fmla="*/ 495300 h 1119187"/>
                    <a:gd name="connsiteX15" fmla="*/ 3357563 w 5638800"/>
                    <a:gd name="connsiteY15" fmla="*/ 581025 h 1119187"/>
                    <a:gd name="connsiteX16" fmla="*/ 3795713 w 5638800"/>
                    <a:gd name="connsiteY16" fmla="*/ 581025 h 1119187"/>
                    <a:gd name="connsiteX17" fmla="*/ 3795713 w 5638800"/>
                    <a:gd name="connsiteY17" fmla="*/ 642937 h 1119187"/>
                    <a:gd name="connsiteX18" fmla="*/ 4581525 w 5638800"/>
                    <a:gd name="connsiteY18" fmla="*/ 642937 h 1119187"/>
                    <a:gd name="connsiteX19" fmla="*/ 4581525 w 5638800"/>
                    <a:gd name="connsiteY19" fmla="*/ 642937 h 1119187"/>
                    <a:gd name="connsiteX20" fmla="*/ 5167313 w 5638800"/>
                    <a:gd name="connsiteY20" fmla="*/ 642937 h 1119187"/>
                    <a:gd name="connsiteX21" fmla="*/ 5167313 w 5638800"/>
                    <a:gd name="connsiteY21" fmla="*/ 738187 h 1119187"/>
                    <a:gd name="connsiteX22" fmla="*/ 5305425 w 5638800"/>
                    <a:gd name="connsiteY22" fmla="*/ 738187 h 1119187"/>
                    <a:gd name="connsiteX23" fmla="*/ 5305425 w 5638800"/>
                    <a:gd name="connsiteY23" fmla="*/ 857250 h 1119187"/>
                    <a:gd name="connsiteX24" fmla="*/ 5443538 w 5638800"/>
                    <a:gd name="connsiteY24" fmla="*/ 857250 h 1119187"/>
                    <a:gd name="connsiteX25" fmla="*/ 5443538 w 5638800"/>
                    <a:gd name="connsiteY25" fmla="*/ 995362 h 1119187"/>
                    <a:gd name="connsiteX26" fmla="*/ 5638800 w 5638800"/>
                    <a:gd name="connsiteY26" fmla="*/ 995362 h 1119187"/>
                    <a:gd name="connsiteX27" fmla="*/ 5638800 w 5638800"/>
                    <a:gd name="connsiteY27" fmla="*/ 1119187 h 111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638800" h="1119187">
                      <a:moveTo>
                        <a:pt x="0" y="0"/>
                      </a:moveTo>
                      <a:lnTo>
                        <a:pt x="0" y="85725"/>
                      </a:lnTo>
                      <a:lnTo>
                        <a:pt x="204788" y="85725"/>
                      </a:lnTo>
                      <a:lnTo>
                        <a:pt x="204788" y="123825"/>
                      </a:lnTo>
                      <a:lnTo>
                        <a:pt x="376238" y="123825"/>
                      </a:lnTo>
                      <a:lnTo>
                        <a:pt x="376238" y="176212"/>
                      </a:lnTo>
                      <a:lnTo>
                        <a:pt x="714375" y="176212"/>
                      </a:lnTo>
                      <a:lnTo>
                        <a:pt x="714375" y="257175"/>
                      </a:lnTo>
                      <a:lnTo>
                        <a:pt x="2095500" y="257175"/>
                      </a:lnTo>
                      <a:lnTo>
                        <a:pt x="2100263" y="280987"/>
                      </a:lnTo>
                      <a:lnTo>
                        <a:pt x="2185988" y="280987"/>
                      </a:lnTo>
                      <a:lnTo>
                        <a:pt x="2185988" y="357187"/>
                      </a:lnTo>
                      <a:lnTo>
                        <a:pt x="2328863" y="357187"/>
                      </a:lnTo>
                      <a:lnTo>
                        <a:pt x="2328863" y="495300"/>
                      </a:lnTo>
                      <a:lnTo>
                        <a:pt x="3357563" y="495300"/>
                      </a:lnTo>
                      <a:lnTo>
                        <a:pt x="3357563" y="581025"/>
                      </a:lnTo>
                      <a:lnTo>
                        <a:pt x="3795713" y="581025"/>
                      </a:lnTo>
                      <a:lnTo>
                        <a:pt x="3795713" y="642937"/>
                      </a:lnTo>
                      <a:lnTo>
                        <a:pt x="4581525" y="642937"/>
                      </a:lnTo>
                      <a:lnTo>
                        <a:pt x="4581525" y="642937"/>
                      </a:lnTo>
                      <a:lnTo>
                        <a:pt x="5167313" y="642937"/>
                      </a:lnTo>
                      <a:lnTo>
                        <a:pt x="5167313" y="738187"/>
                      </a:lnTo>
                      <a:lnTo>
                        <a:pt x="5305425" y="738187"/>
                      </a:lnTo>
                      <a:lnTo>
                        <a:pt x="5305425" y="857250"/>
                      </a:lnTo>
                      <a:lnTo>
                        <a:pt x="5443538" y="857250"/>
                      </a:lnTo>
                      <a:lnTo>
                        <a:pt x="5443538" y="995362"/>
                      </a:lnTo>
                      <a:lnTo>
                        <a:pt x="5638800" y="995362"/>
                      </a:lnTo>
                      <a:lnTo>
                        <a:pt x="5638800" y="1119187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4" name="Freeform: Shape 1393">
                  <a:extLst>
                    <a:ext uri="{FF2B5EF4-FFF2-40B4-BE49-F238E27FC236}">
                      <a16:creationId xmlns:a16="http://schemas.microsoft.com/office/drawing/2014/main" id="{083511A2-1445-9C60-DDCB-7500632EBEFB}"/>
                    </a:ext>
                  </a:extLst>
                </p:cNvPr>
                <p:cNvSpPr/>
                <p:nvPr/>
              </p:nvSpPr>
              <p:spPr>
                <a:xfrm>
                  <a:off x="13206413" y="6196013"/>
                  <a:ext cx="6815137" cy="590550"/>
                </a:xfrm>
                <a:custGeom>
                  <a:avLst/>
                  <a:gdLst>
                    <a:gd name="connsiteX0" fmla="*/ 0 w 6815137"/>
                    <a:gd name="connsiteY0" fmla="*/ 0 h 590550"/>
                    <a:gd name="connsiteX1" fmla="*/ 871537 w 6815137"/>
                    <a:gd name="connsiteY1" fmla="*/ 0 h 590550"/>
                    <a:gd name="connsiteX2" fmla="*/ 871537 w 6815137"/>
                    <a:gd name="connsiteY2" fmla="*/ 57150 h 590550"/>
                    <a:gd name="connsiteX3" fmla="*/ 1643062 w 6815137"/>
                    <a:gd name="connsiteY3" fmla="*/ 57150 h 590550"/>
                    <a:gd name="connsiteX4" fmla="*/ 1643062 w 6815137"/>
                    <a:gd name="connsiteY4" fmla="*/ 95250 h 590550"/>
                    <a:gd name="connsiteX5" fmla="*/ 2595562 w 6815137"/>
                    <a:gd name="connsiteY5" fmla="*/ 95250 h 590550"/>
                    <a:gd name="connsiteX6" fmla="*/ 2595562 w 6815137"/>
                    <a:gd name="connsiteY6" fmla="*/ 176212 h 590550"/>
                    <a:gd name="connsiteX7" fmla="*/ 2695575 w 6815137"/>
                    <a:gd name="connsiteY7" fmla="*/ 176212 h 590550"/>
                    <a:gd name="connsiteX8" fmla="*/ 2695575 w 6815137"/>
                    <a:gd name="connsiteY8" fmla="*/ 228600 h 590550"/>
                    <a:gd name="connsiteX9" fmla="*/ 3014662 w 6815137"/>
                    <a:gd name="connsiteY9" fmla="*/ 228600 h 590550"/>
                    <a:gd name="connsiteX10" fmla="*/ 3014662 w 6815137"/>
                    <a:gd name="connsiteY10" fmla="*/ 328612 h 590550"/>
                    <a:gd name="connsiteX11" fmla="*/ 4605337 w 6815137"/>
                    <a:gd name="connsiteY11" fmla="*/ 328612 h 590550"/>
                    <a:gd name="connsiteX12" fmla="*/ 4605337 w 6815137"/>
                    <a:gd name="connsiteY12" fmla="*/ 457200 h 590550"/>
                    <a:gd name="connsiteX13" fmla="*/ 6257925 w 6815137"/>
                    <a:gd name="connsiteY13" fmla="*/ 457200 h 590550"/>
                    <a:gd name="connsiteX14" fmla="*/ 6257925 w 6815137"/>
                    <a:gd name="connsiteY14" fmla="*/ 519112 h 590550"/>
                    <a:gd name="connsiteX15" fmla="*/ 6815137 w 6815137"/>
                    <a:gd name="connsiteY15" fmla="*/ 519112 h 590550"/>
                    <a:gd name="connsiteX16" fmla="*/ 6815137 w 6815137"/>
                    <a:gd name="connsiteY1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15137" h="590550">
                      <a:moveTo>
                        <a:pt x="0" y="0"/>
                      </a:moveTo>
                      <a:lnTo>
                        <a:pt x="871537" y="0"/>
                      </a:lnTo>
                      <a:lnTo>
                        <a:pt x="871537" y="57150"/>
                      </a:lnTo>
                      <a:lnTo>
                        <a:pt x="1643062" y="57150"/>
                      </a:lnTo>
                      <a:lnTo>
                        <a:pt x="1643062" y="95250"/>
                      </a:lnTo>
                      <a:lnTo>
                        <a:pt x="2595562" y="95250"/>
                      </a:lnTo>
                      <a:lnTo>
                        <a:pt x="2595562" y="176212"/>
                      </a:lnTo>
                      <a:lnTo>
                        <a:pt x="2695575" y="176212"/>
                      </a:lnTo>
                      <a:lnTo>
                        <a:pt x="2695575" y="228600"/>
                      </a:lnTo>
                      <a:lnTo>
                        <a:pt x="3014662" y="228600"/>
                      </a:lnTo>
                      <a:lnTo>
                        <a:pt x="3014662" y="328612"/>
                      </a:lnTo>
                      <a:lnTo>
                        <a:pt x="4605337" y="328612"/>
                      </a:lnTo>
                      <a:lnTo>
                        <a:pt x="4605337" y="457200"/>
                      </a:lnTo>
                      <a:lnTo>
                        <a:pt x="6257925" y="457200"/>
                      </a:lnTo>
                      <a:lnTo>
                        <a:pt x="6257925" y="519112"/>
                      </a:lnTo>
                      <a:lnTo>
                        <a:pt x="6815137" y="519112"/>
                      </a:lnTo>
                      <a:lnTo>
                        <a:pt x="6815137" y="59055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5" name="Freeform: Shape 1394">
                  <a:extLst>
                    <a:ext uri="{FF2B5EF4-FFF2-40B4-BE49-F238E27FC236}">
                      <a16:creationId xmlns:a16="http://schemas.microsoft.com/office/drawing/2014/main" id="{33781134-2911-5C2D-7F17-21D9F95E893E}"/>
                    </a:ext>
                  </a:extLst>
                </p:cNvPr>
                <p:cNvSpPr/>
                <p:nvPr/>
              </p:nvSpPr>
              <p:spPr>
                <a:xfrm>
                  <a:off x="20031074" y="6796087"/>
                  <a:ext cx="5938838" cy="409575"/>
                </a:xfrm>
                <a:custGeom>
                  <a:avLst/>
                  <a:gdLst>
                    <a:gd name="connsiteX0" fmla="*/ 0 w 6677025"/>
                    <a:gd name="connsiteY0" fmla="*/ 0 h 533400"/>
                    <a:gd name="connsiteX1" fmla="*/ 1019175 w 6677025"/>
                    <a:gd name="connsiteY1" fmla="*/ 0 h 533400"/>
                    <a:gd name="connsiteX2" fmla="*/ 1019175 w 6677025"/>
                    <a:gd name="connsiteY2" fmla="*/ 80962 h 533400"/>
                    <a:gd name="connsiteX3" fmla="*/ 1266825 w 6677025"/>
                    <a:gd name="connsiteY3" fmla="*/ 80962 h 533400"/>
                    <a:gd name="connsiteX4" fmla="*/ 1266825 w 6677025"/>
                    <a:gd name="connsiteY4" fmla="*/ 109537 h 533400"/>
                    <a:gd name="connsiteX5" fmla="*/ 3143250 w 6677025"/>
                    <a:gd name="connsiteY5" fmla="*/ 109537 h 533400"/>
                    <a:gd name="connsiteX6" fmla="*/ 3143250 w 6677025"/>
                    <a:gd name="connsiteY6" fmla="*/ 180975 h 533400"/>
                    <a:gd name="connsiteX7" fmla="*/ 5438775 w 6677025"/>
                    <a:gd name="connsiteY7" fmla="*/ 180975 h 533400"/>
                    <a:gd name="connsiteX8" fmla="*/ 5438775 w 6677025"/>
                    <a:gd name="connsiteY8" fmla="*/ 295275 h 533400"/>
                    <a:gd name="connsiteX9" fmla="*/ 5938838 w 6677025"/>
                    <a:gd name="connsiteY9" fmla="*/ 295275 h 533400"/>
                    <a:gd name="connsiteX10" fmla="*/ 5938838 w 6677025"/>
                    <a:gd name="connsiteY10" fmla="*/ 409575 h 533400"/>
                    <a:gd name="connsiteX11" fmla="*/ 5986463 w 6677025"/>
                    <a:gd name="connsiteY11" fmla="*/ 409575 h 533400"/>
                    <a:gd name="connsiteX12" fmla="*/ 6319838 w 6677025"/>
                    <a:gd name="connsiteY12" fmla="*/ 409575 h 533400"/>
                    <a:gd name="connsiteX13" fmla="*/ 6362700 w 6677025"/>
                    <a:gd name="connsiteY13" fmla="*/ 452437 h 533400"/>
                    <a:gd name="connsiteX14" fmla="*/ 6677025 w 6677025"/>
                    <a:gd name="connsiteY14" fmla="*/ 452437 h 533400"/>
                    <a:gd name="connsiteX15" fmla="*/ 6677025 w 6677025"/>
                    <a:gd name="connsiteY15" fmla="*/ 533400 h 533400"/>
                    <a:gd name="connsiteX0" fmla="*/ 0 w 6677025"/>
                    <a:gd name="connsiteY0" fmla="*/ 0 h 533400"/>
                    <a:gd name="connsiteX1" fmla="*/ 1019175 w 6677025"/>
                    <a:gd name="connsiteY1" fmla="*/ 0 h 533400"/>
                    <a:gd name="connsiteX2" fmla="*/ 1019175 w 6677025"/>
                    <a:gd name="connsiteY2" fmla="*/ 80962 h 533400"/>
                    <a:gd name="connsiteX3" fmla="*/ 1266825 w 6677025"/>
                    <a:gd name="connsiteY3" fmla="*/ 80962 h 533400"/>
                    <a:gd name="connsiteX4" fmla="*/ 1266825 w 6677025"/>
                    <a:gd name="connsiteY4" fmla="*/ 109537 h 533400"/>
                    <a:gd name="connsiteX5" fmla="*/ 3143250 w 6677025"/>
                    <a:gd name="connsiteY5" fmla="*/ 109537 h 533400"/>
                    <a:gd name="connsiteX6" fmla="*/ 3143250 w 6677025"/>
                    <a:gd name="connsiteY6" fmla="*/ 180975 h 533400"/>
                    <a:gd name="connsiteX7" fmla="*/ 5438775 w 6677025"/>
                    <a:gd name="connsiteY7" fmla="*/ 180975 h 533400"/>
                    <a:gd name="connsiteX8" fmla="*/ 5438775 w 6677025"/>
                    <a:gd name="connsiteY8" fmla="*/ 295275 h 533400"/>
                    <a:gd name="connsiteX9" fmla="*/ 5938838 w 6677025"/>
                    <a:gd name="connsiteY9" fmla="*/ 295275 h 533400"/>
                    <a:gd name="connsiteX10" fmla="*/ 5938838 w 6677025"/>
                    <a:gd name="connsiteY10" fmla="*/ 409575 h 533400"/>
                    <a:gd name="connsiteX11" fmla="*/ 5986463 w 6677025"/>
                    <a:gd name="connsiteY11" fmla="*/ 409575 h 533400"/>
                    <a:gd name="connsiteX12" fmla="*/ 6319838 w 6677025"/>
                    <a:gd name="connsiteY12" fmla="*/ 409575 h 533400"/>
                    <a:gd name="connsiteX13" fmla="*/ 6329363 w 6677025"/>
                    <a:gd name="connsiteY13" fmla="*/ 461962 h 533400"/>
                    <a:gd name="connsiteX14" fmla="*/ 6677025 w 6677025"/>
                    <a:gd name="connsiteY14" fmla="*/ 452437 h 533400"/>
                    <a:gd name="connsiteX15" fmla="*/ 6677025 w 6677025"/>
                    <a:gd name="connsiteY15" fmla="*/ 533400 h 533400"/>
                    <a:gd name="connsiteX0" fmla="*/ 0 w 6677025"/>
                    <a:gd name="connsiteY0" fmla="*/ 0 h 533400"/>
                    <a:gd name="connsiteX1" fmla="*/ 1019175 w 6677025"/>
                    <a:gd name="connsiteY1" fmla="*/ 0 h 533400"/>
                    <a:gd name="connsiteX2" fmla="*/ 1019175 w 6677025"/>
                    <a:gd name="connsiteY2" fmla="*/ 80962 h 533400"/>
                    <a:gd name="connsiteX3" fmla="*/ 1266825 w 6677025"/>
                    <a:gd name="connsiteY3" fmla="*/ 80962 h 533400"/>
                    <a:gd name="connsiteX4" fmla="*/ 1266825 w 6677025"/>
                    <a:gd name="connsiteY4" fmla="*/ 109537 h 533400"/>
                    <a:gd name="connsiteX5" fmla="*/ 3143250 w 6677025"/>
                    <a:gd name="connsiteY5" fmla="*/ 109537 h 533400"/>
                    <a:gd name="connsiteX6" fmla="*/ 3143250 w 6677025"/>
                    <a:gd name="connsiteY6" fmla="*/ 180975 h 533400"/>
                    <a:gd name="connsiteX7" fmla="*/ 5438775 w 6677025"/>
                    <a:gd name="connsiteY7" fmla="*/ 180975 h 533400"/>
                    <a:gd name="connsiteX8" fmla="*/ 5438775 w 6677025"/>
                    <a:gd name="connsiteY8" fmla="*/ 295275 h 533400"/>
                    <a:gd name="connsiteX9" fmla="*/ 5938838 w 6677025"/>
                    <a:gd name="connsiteY9" fmla="*/ 295275 h 533400"/>
                    <a:gd name="connsiteX10" fmla="*/ 5938838 w 6677025"/>
                    <a:gd name="connsiteY10" fmla="*/ 409575 h 533400"/>
                    <a:gd name="connsiteX11" fmla="*/ 5986463 w 6677025"/>
                    <a:gd name="connsiteY11" fmla="*/ 409575 h 533400"/>
                    <a:gd name="connsiteX12" fmla="*/ 6319838 w 6677025"/>
                    <a:gd name="connsiteY12" fmla="*/ 409575 h 533400"/>
                    <a:gd name="connsiteX13" fmla="*/ 6310313 w 6677025"/>
                    <a:gd name="connsiteY13" fmla="*/ 461962 h 533400"/>
                    <a:gd name="connsiteX14" fmla="*/ 6677025 w 6677025"/>
                    <a:gd name="connsiteY14" fmla="*/ 452437 h 533400"/>
                    <a:gd name="connsiteX15" fmla="*/ 6677025 w 6677025"/>
                    <a:gd name="connsiteY15" fmla="*/ 533400 h 533400"/>
                    <a:gd name="connsiteX0" fmla="*/ 0 w 6677025"/>
                    <a:gd name="connsiteY0" fmla="*/ 0 h 461962"/>
                    <a:gd name="connsiteX1" fmla="*/ 1019175 w 6677025"/>
                    <a:gd name="connsiteY1" fmla="*/ 0 h 461962"/>
                    <a:gd name="connsiteX2" fmla="*/ 1019175 w 6677025"/>
                    <a:gd name="connsiteY2" fmla="*/ 80962 h 461962"/>
                    <a:gd name="connsiteX3" fmla="*/ 1266825 w 6677025"/>
                    <a:gd name="connsiteY3" fmla="*/ 80962 h 461962"/>
                    <a:gd name="connsiteX4" fmla="*/ 1266825 w 6677025"/>
                    <a:gd name="connsiteY4" fmla="*/ 109537 h 461962"/>
                    <a:gd name="connsiteX5" fmla="*/ 3143250 w 6677025"/>
                    <a:gd name="connsiteY5" fmla="*/ 109537 h 461962"/>
                    <a:gd name="connsiteX6" fmla="*/ 3143250 w 6677025"/>
                    <a:gd name="connsiteY6" fmla="*/ 180975 h 461962"/>
                    <a:gd name="connsiteX7" fmla="*/ 5438775 w 6677025"/>
                    <a:gd name="connsiteY7" fmla="*/ 180975 h 461962"/>
                    <a:gd name="connsiteX8" fmla="*/ 5438775 w 6677025"/>
                    <a:gd name="connsiteY8" fmla="*/ 295275 h 461962"/>
                    <a:gd name="connsiteX9" fmla="*/ 5938838 w 6677025"/>
                    <a:gd name="connsiteY9" fmla="*/ 295275 h 461962"/>
                    <a:gd name="connsiteX10" fmla="*/ 5938838 w 6677025"/>
                    <a:gd name="connsiteY10" fmla="*/ 409575 h 461962"/>
                    <a:gd name="connsiteX11" fmla="*/ 5986463 w 6677025"/>
                    <a:gd name="connsiteY11" fmla="*/ 409575 h 461962"/>
                    <a:gd name="connsiteX12" fmla="*/ 6319838 w 6677025"/>
                    <a:gd name="connsiteY12" fmla="*/ 409575 h 461962"/>
                    <a:gd name="connsiteX13" fmla="*/ 6310313 w 6677025"/>
                    <a:gd name="connsiteY13" fmla="*/ 461962 h 461962"/>
                    <a:gd name="connsiteX14" fmla="*/ 6677025 w 6677025"/>
                    <a:gd name="connsiteY14" fmla="*/ 452437 h 461962"/>
                    <a:gd name="connsiteX0" fmla="*/ 0 w 6319838"/>
                    <a:gd name="connsiteY0" fmla="*/ 0 h 461962"/>
                    <a:gd name="connsiteX1" fmla="*/ 1019175 w 6319838"/>
                    <a:gd name="connsiteY1" fmla="*/ 0 h 461962"/>
                    <a:gd name="connsiteX2" fmla="*/ 1019175 w 6319838"/>
                    <a:gd name="connsiteY2" fmla="*/ 80962 h 461962"/>
                    <a:gd name="connsiteX3" fmla="*/ 1266825 w 6319838"/>
                    <a:gd name="connsiteY3" fmla="*/ 80962 h 461962"/>
                    <a:gd name="connsiteX4" fmla="*/ 1266825 w 6319838"/>
                    <a:gd name="connsiteY4" fmla="*/ 109537 h 461962"/>
                    <a:gd name="connsiteX5" fmla="*/ 3143250 w 6319838"/>
                    <a:gd name="connsiteY5" fmla="*/ 109537 h 461962"/>
                    <a:gd name="connsiteX6" fmla="*/ 3143250 w 6319838"/>
                    <a:gd name="connsiteY6" fmla="*/ 180975 h 461962"/>
                    <a:gd name="connsiteX7" fmla="*/ 5438775 w 6319838"/>
                    <a:gd name="connsiteY7" fmla="*/ 180975 h 461962"/>
                    <a:gd name="connsiteX8" fmla="*/ 5438775 w 6319838"/>
                    <a:gd name="connsiteY8" fmla="*/ 295275 h 461962"/>
                    <a:gd name="connsiteX9" fmla="*/ 5938838 w 6319838"/>
                    <a:gd name="connsiteY9" fmla="*/ 295275 h 461962"/>
                    <a:gd name="connsiteX10" fmla="*/ 5938838 w 6319838"/>
                    <a:gd name="connsiteY10" fmla="*/ 409575 h 461962"/>
                    <a:gd name="connsiteX11" fmla="*/ 5986463 w 6319838"/>
                    <a:gd name="connsiteY11" fmla="*/ 409575 h 461962"/>
                    <a:gd name="connsiteX12" fmla="*/ 6319838 w 6319838"/>
                    <a:gd name="connsiteY12" fmla="*/ 409575 h 461962"/>
                    <a:gd name="connsiteX13" fmla="*/ 6310313 w 6319838"/>
                    <a:gd name="connsiteY13" fmla="*/ 461962 h 461962"/>
                    <a:gd name="connsiteX0" fmla="*/ 0 w 6319838"/>
                    <a:gd name="connsiteY0" fmla="*/ 0 h 409575"/>
                    <a:gd name="connsiteX1" fmla="*/ 1019175 w 6319838"/>
                    <a:gd name="connsiteY1" fmla="*/ 0 h 409575"/>
                    <a:gd name="connsiteX2" fmla="*/ 1019175 w 6319838"/>
                    <a:gd name="connsiteY2" fmla="*/ 80962 h 409575"/>
                    <a:gd name="connsiteX3" fmla="*/ 1266825 w 6319838"/>
                    <a:gd name="connsiteY3" fmla="*/ 80962 h 409575"/>
                    <a:gd name="connsiteX4" fmla="*/ 1266825 w 6319838"/>
                    <a:gd name="connsiteY4" fmla="*/ 109537 h 409575"/>
                    <a:gd name="connsiteX5" fmla="*/ 3143250 w 6319838"/>
                    <a:gd name="connsiteY5" fmla="*/ 109537 h 409575"/>
                    <a:gd name="connsiteX6" fmla="*/ 3143250 w 6319838"/>
                    <a:gd name="connsiteY6" fmla="*/ 180975 h 409575"/>
                    <a:gd name="connsiteX7" fmla="*/ 5438775 w 6319838"/>
                    <a:gd name="connsiteY7" fmla="*/ 180975 h 409575"/>
                    <a:gd name="connsiteX8" fmla="*/ 5438775 w 6319838"/>
                    <a:gd name="connsiteY8" fmla="*/ 295275 h 409575"/>
                    <a:gd name="connsiteX9" fmla="*/ 5938838 w 6319838"/>
                    <a:gd name="connsiteY9" fmla="*/ 295275 h 409575"/>
                    <a:gd name="connsiteX10" fmla="*/ 5938838 w 6319838"/>
                    <a:gd name="connsiteY10" fmla="*/ 409575 h 409575"/>
                    <a:gd name="connsiteX11" fmla="*/ 5986463 w 6319838"/>
                    <a:gd name="connsiteY11" fmla="*/ 409575 h 409575"/>
                    <a:gd name="connsiteX12" fmla="*/ 6319838 w 6319838"/>
                    <a:gd name="connsiteY12" fmla="*/ 409575 h 409575"/>
                    <a:gd name="connsiteX0" fmla="*/ 0 w 5986463"/>
                    <a:gd name="connsiteY0" fmla="*/ 0 h 409575"/>
                    <a:gd name="connsiteX1" fmla="*/ 1019175 w 5986463"/>
                    <a:gd name="connsiteY1" fmla="*/ 0 h 409575"/>
                    <a:gd name="connsiteX2" fmla="*/ 1019175 w 5986463"/>
                    <a:gd name="connsiteY2" fmla="*/ 80962 h 409575"/>
                    <a:gd name="connsiteX3" fmla="*/ 1266825 w 5986463"/>
                    <a:gd name="connsiteY3" fmla="*/ 80962 h 409575"/>
                    <a:gd name="connsiteX4" fmla="*/ 1266825 w 5986463"/>
                    <a:gd name="connsiteY4" fmla="*/ 109537 h 409575"/>
                    <a:gd name="connsiteX5" fmla="*/ 3143250 w 5986463"/>
                    <a:gd name="connsiteY5" fmla="*/ 109537 h 409575"/>
                    <a:gd name="connsiteX6" fmla="*/ 3143250 w 5986463"/>
                    <a:gd name="connsiteY6" fmla="*/ 180975 h 409575"/>
                    <a:gd name="connsiteX7" fmla="*/ 5438775 w 5986463"/>
                    <a:gd name="connsiteY7" fmla="*/ 180975 h 409575"/>
                    <a:gd name="connsiteX8" fmla="*/ 5438775 w 5986463"/>
                    <a:gd name="connsiteY8" fmla="*/ 295275 h 409575"/>
                    <a:gd name="connsiteX9" fmla="*/ 5938838 w 5986463"/>
                    <a:gd name="connsiteY9" fmla="*/ 295275 h 409575"/>
                    <a:gd name="connsiteX10" fmla="*/ 5938838 w 5986463"/>
                    <a:gd name="connsiteY10" fmla="*/ 409575 h 409575"/>
                    <a:gd name="connsiteX11" fmla="*/ 5986463 w 5986463"/>
                    <a:gd name="connsiteY11" fmla="*/ 409575 h 409575"/>
                    <a:gd name="connsiteX0" fmla="*/ 0 w 5938838"/>
                    <a:gd name="connsiteY0" fmla="*/ 0 h 409575"/>
                    <a:gd name="connsiteX1" fmla="*/ 1019175 w 5938838"/>
                    <a:gd name="connsiteY1" fmla="*/ 0 h 409575"/>
                    <a:gd name="connsiteX2" fmla="*/ 1019175 w 5938838"/>
                    <a:gd name="connsiteY2" fmla="*/ 80962 h 409575"/>
                    <a:gd name="connsiteX3" fmla="*/ 1266825 w 5938838"/>
                    <a:gd name="connsiteY3" fmla="*/ 80962 h 409575"/>
                    <a:gd name="connsiteX4" fmla="*/ 1266825 w 5938838"/>
                    <a:gd name="connsiteY4" fmla="*/ 109537 h 409575"/>
                    <a:gd name="connsiteX5" fmla="*/ 3143250 w 5938838"/>
                    <a:gd name="connsiteY5" fmla="*/ 109537 h 409575"/>
                    <a:gd name="connsiteX6" fmla="*/ 3143250 w 5938838"/>
                    <a:gd name="connsiteY6" fmla="*/ 180975 h 409575"/>
                    <a:gd name="connsiteX7" fmla="*/ 5438775 w 5938838"/>
                    <a:gd name="connsiteY7" fmla="*/ 180975 h 409575"/>
                    <a:gd name="connsiteX8" fmla="*/ 5438775 w 5938838"/>
                    <a:gd name="connsiteY8" fmla="*/ 295275 h 409575"/>
                    <a:gd name="connsiteX9" fmla="*/ 5938838 w 5938838"/>
                    <a:gd name="connsiteY9" fmla="*/ 295275 h 409575"/>
                    <a:gd name="connsiteX10" fmla="*/ 5938838 w 5938838"/>
                    <a:gd name="connsiteY10" fmla="*/ 40957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38838" h="409575">
                      <a:moveTo>
                        <a:pt x="0" y="0"/>
                      </a:moveTo>
                      <a:lnTo>
                        <a:pt x="1019175" y="0"/>
                      </a:lnTo>
                      <a:lnTo>
                        <a:pt x="1019175" y="80962"/>
                      </a:lnTo>
                      <a:lnTo>
                        <a:pt x="1266825" y="80962"/>
                      </a:lnTo>
                      <a:lnTo>
                        <a:pt x="1266825" y="109537"/>
                      </a:lnTo>
                      <a:lnTo>
                        <a:pt x="3143250" y="109537"/>
                      </a:lnTo>
                      <a:lnTo>
                        <a:pt x="3143250" y="180975"/>
                      </a:lnTo>
                      <a:lnTo>
                        <a:pt x="5438775" y="180975"/>
                      </a:lnTo>
                      <a:lnTo>
                        <a:pt x="5438775" y="295275"/>
                      </a:lnTo>
                      <a:lnTo>
                        <a:pt x="5938838" y="295275"/>
                      </a:lnTo>
                      <a:lnTo>
                        <a:pt x="5938838" y="40957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6" name="Freeform: Shape 1395">
                  <a:extLst>
                    <a:ext uri="{FF2B5EF4-FFF2-40B4-BE49-F238E27FC236}">
                      <a16:creationId xmlns:a16="http://schemas.microsoft.com/office/drawing/2014/main" id="{B78398E6-C1C9-0FA0-B025-AE6F55C6719E}"/>
                    </a:ext>
                  </a:extLst>
                </p:cNvPr>
                <p:cNvSpPr/>
                <p:nvPr/>
              </p:nvSpPr>
              <p:spPr>
                <a:xfrm>
                  <a:off x="25969913" y="7196138"/>
                  <a:ext cx="6438900" cy="233362"/>
                </a:xfrm>
                <a:custGeom>
                  <a:avLst/>
                  <a:gdLst>
                    <a:gd name="connsiteX0" fmla="*/ 0 w 6438900"/>
                    <a:gd name="connsiteY0" fmla="*/ 0 h 233362"/>
                    <a:gd name="connsiteX1" fmla="*/ 466725 w 6438900"/>
                    <a:gd name="connsiteY1" fmla="*/ 0 h 233362"/>
                    <a:gd name="connsiteX2" fmla="*/ 466725 w 6438900"/>
                    <a:gd name="connsiteY2" fmla="*/ 57150 h 233362"/>
                    <a:gd name="connsiteX3" fmla="*/ 757237 w 6438900"/>
                    <a:gd name="connsiteY3" fmla="*/ 57150 h 233362"/>
                    <a:gd name="connsiteX4" fmla="*/ 757237 w 6438900"/>
                    <a:gd name="connsiteY4" fmla="*/ 114300 h 233362"/>
                    <a:gd name="connsiteX5" fmla="*/ 6438900 w 6438900"/>
                    <a:gd name="connsiteY5" fmla="*/ 114300 h 233362"/>
                    <a:gd name="connsiteX6" fmla="*/ 6438900 w 6438900"/>
                    <a:gd name="connsiteY6" fmla="*/ 233362 h 23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38900" h="233362">
                      <a:moveTo>
                        <a:pt x="0" y="0"/>
                      </a:moveTo>
                      <a:lnTo>
                        <a:pt x="466725" y="0"/>
                      </a:lnTo>
                      <a:lnTo>
                        <a:pt x="466725" y="57150"/>
                      </a:lnTo>
                      <a:lnTo>
                        <a:pt x="757237" y="57150"/>
                      </a:lnTo>
                      <a:lnTo>
                        <a:pt x="757237" y="114300"/>
                      </a:lnTo>
                      <a:lnTo>
                        <a:pt x="6438900" y="114300"/>
                      </a:lnTo>
                      <a:lnTo>
                        <a:pt x="6438900" y="233362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7" name="Freeform: Shape 1396">
                  <a:extLst>
                    <a:ext uri="{FF2B5EF4-FFF2-40B4-BE49-F238E27FC236}">
                      <a16:creationId xmlns:a16="http://schemas.microsoft.com/office/drawing/2014/main" id="{370D8C2C-2E78-036B-64CF-C08AC12C6FFA}"/>
                    </a:ext>
                  </a:extLst>
                </p:cNvPr>
                <p:cNvSpPr/>
                <p:nvPr/>
              </p:nvSpPr>
              <p:spPr>
                <a:xfrm>
                  <a:off x="32407167" y="7431578"/>
                  <a:ext cx="4821382" cy="689957"/>
                </a:xfrm>
                <a:custGeom>
                  <a:avLst/>
                  <a:gdLst>
                    <a:gd name="connsiteX0" fmla="*/ 0 w 4821382"/>
                    <a:gd name="connsiteY0" fmla="*/ 0 h 689957"/>
                    <a:gd name="connsiteX1" fmla="*/ 985058 w 4821382"/>
                    <a:gd name="connsiteY1" fmla="*/ 0 h 689957"/>
                    <a:gd name="connsiteX2" fmla="*/ 985058 w 4821382"/>
                    <a:gd name="connsiteY2" fmla="*/ 70658 h 689957"/>
                    <a:gd name="connsiteX3" fmla="*/ 3512128 w 4821382"/>
                    <a:gd name="connsiteY3" fmla="*/ 70658 h 689957"/>
                    <a:gd name="connsiteX4" fmla="*/ 3512128 w 4821382"/>
                    <a:gd name="connsiteY4" fmla="*/ 195349 h 689957"/>
                    <a:gd name="connsiteX5" fmla="*/ 4592782 w 4821382"/>
                    <a:gd name="connsiteY5" fmla="*/ 195349 h 689957"/>
                    <a:gd name="connsiteX6" fmla="*/ 4592782 w 4821382"/>
                    <a:gd name="connsiteY6" fmla="*/ 448887 h 689957"/>
                    <a:gd name="connsiteX7" fmla="*/ 4821382 w 4821382"/>
                    <a:gd name="connsiteY7" fmla="*/ 448887 h 689957"/>
                    <a:gd name="connsiteX8" fmla="*/ 4821382 w 4821382"/>
                    <a:gd name="connsiteY8" fmla="*/ 689957 h 68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21382" h="689957">
                      <a:moveTo>
                        <a:pt x="0" y="0"/>
                      </a:moveTo>
                      <a:lnTo>
                        <a:pt x="985058" y="0"/>
                      </a:lnTo>
                      <a:lnTo>
                        <a:pt x="985058" y="70658"/>
                      </a:lnTo>
                      <a:lnTo>
                        <a:pt x="3512128" y="70658"/>
                      </a:lnTo>
                      <a:lnTo>
                        <a:pt x="3512128" y="195349"/>
                      </a:lnTo>
                      <a:lnTo>
                        <a:pt x="4592782" y="195349"/>
                      </a:lnTo>
                      <a:lnTo>
                        <a:pt x="4592782" y="448887"/>
                      </a:lnTo>
                      <a:lnTo>
                        <a:pt x="4821382" y="448887"/>
                      </a:lnTo>
                      <a:lnTo>
                        <a:pt x="4821382" y="689957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8" name="Freeform: Shape 1397">
                  <a:extLst>
                    <a:ext uri="{FF2B5EF4-FFF2-40B4-BE49-F238E27FC236}">
                      <a16:creationId xmlns:a16="http://schemas.microsoft.com/office/drawing/2014/main" id="{0ADD1A87-4E96-8650-B3FA-714C5BB75185}"/>
                    </a:ext>
                  </a:extLst>
                </p:cNvPr>
                <p:cNvSpPr/>
                <p:nvPr/>
              </p:nvSpPr>
              <p:spPr>
                <a:xfrm>
                  <a:off x="37237988" y="8115300"/>
                  <a:ext cx="6967537" cy="276225"/>
                </a:xfrm>
                <a:custGeom>
                  <a:avLst/>
                  <a:gdLst>
                    <a:gd name="connsiteX0" fmla="*/ 0 w 6967537"/>
                    <a:gd name="connsiteY0" fmla="*/ 0 h 276225"/>
                    <a:gd name="connsiteX1" fmla="*/ 4953000 w 6967537"/>
                    <a:gd name="connsiteY1" fmla="*/ 0 h 276225"/>
                    <a:gd name="connsiteX2" fmla="*/ 4953000 w 6967537"/>
                    <a:gd name="connsiteY2" fmla="*/ 128588 h 276225"/>
                    <a:gd name="connsiteX3" fmla="*/ 6967537 w 6967537"/>
                    <a:gd name="connsiteY3" fmla="*/ 128588 h 276225"/>
                    <a:gd name="connsiteX4" fmla="*/ 6967537 w 6967537"/>
                    <a:gd name="connsiteY4" fmla="*/ 276225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7537" h="276225">
                      <a:moveTo>
                        <a:pt x="0" y="0"/>
                      </a:moveTo>
                      <a:lnTo>
                        <a:pt x="4953000" y="0"/>
                      </a:lnTo>
                      <a:lnTo>
                        <a:pt x="4953000" y="128588"/>
                      </a:lnTo>
                      <a:lnTo>
                        <a:pt x="6967537" y="128588"/>
                      </a:lnTo>
                      <a:lnTo>
                        <a:pt x="6967537" y="27622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9" name="Freeform: Shape 1398">
                  <a:extLst>
                    <a:ext uri="{FF2B5EF4-FFF2-40B4-BE49-F238E27FC236}">
                      <a16:creationId xmlns:a16="http://schemas.microsoft.com/office/drawing/2014/main" id="{A268DE27-C084-C6CD-D464-18AD08B772B3}"/>
                    </a:ext>
                  </a:extLst>
                </p:cNvPr>
                <p:cNvSpPr/>
                <p:nvPr/>
              </p:nvSpPr>
              <p:spPr>
                <a:xfrm>
                  <a:off x="44210288" y="8391525"/>
                  <a:ext cx="6543675" cy="1257300"/>
                </a:xfrm>
                <a:custGeom>
                  <a:avLst/>
                  <a:gdLst>
                    <a:gd name="connsiteX0" fmla="*/ 0 w 6543675"/>
                    <a:gd name="connsiteY0" fmla="*/ 0 h 1257300"/>
                    <a:gd name="connsiteX1" fmla="*/ 6148387 w 6543675"/>
                    <a:gd name="connsiteY1" fmla="*/ 0 h 1257300"/>
                    <a:gd name="connsiteX2" fmla="*/ 6148387 w 6543675"/>
                    <a:gd name="connsiteY2" fmla="*/ 395288 h 1257300"/>
                    <a:gd name="connsiteX3" fmla="*/ 6296025 w 6543675"/>
                    <a:gd name="connsiteY3" fmla="*/ 395288 h 1257300"/>
                    <a:gd name="connsiteX4" fmla="*/ 6296025 w 6543675"/>
                    <a:gd name="connsiteY4" fmla="*/ 833438 h 1257300"/>
                    <a:gd name="connsiteX5" fmla="*/ 6543675 w 6543675"/>
                    <a:gd name="connsiteY5" fmla="*/ 833438 h 1257300"/>
                    <a:gd name="connsiteX6" fmla="*/ 6543675 w 6543675"/>
                    <a:gd name="connsiteY6" fmla="*/ 1257300 h 125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43675" h="1257300">
                      <a:moveTo>
                        <a:pt x="0" y="0"/>
                      </a:moveTo>
                      <a:lnTo>
                        <a:pt x="6148387" y="0"/>
                      </a:lnTo>
                      <a:lnTo>
                        <a:pt x="6148387" y="395288"/>
                      </a:lnTo>
                      <a:lnTo>
                        <a:pt x="6296025" y="395288"/>
                      </a:lnTo>
                      <a:lnTo>
                        <a:pt x="6296025" y="833438"/>
                      </a:lnTo>
                      <a:lnTo>
                        <a:pt x="6543675" y="833438"/>
                      </a:lnTo>
                      <a:lnTo>
                        <a:pt x="6543675" y="125730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BA442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4E632910-299A-0BE9-BDC1-DEE068D132B0}"/>
                    </a:ext>
                  </a:extLst>
                </p:cNvPr>
                <p:cNvCxnSpPr>
                  <a:cxnSpLocks/>
                  <a:stCxn id="1399" idx="6"/>
                </p:cNvCxnSpPr>
                <p:nvPr/>
              </p:nvCxnSpPr>
              <p:spPr>
                <a:xfrm flipV="1">
                  <a:off x="50753963" y="9610725"/>
                  <a:ext cx="28194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BA4422"/>
                  </a:solidFill>
                  <a:prstDash val="solid"/>
                  <a:tailEnd type="none"/>
                </a:ln>
                <a:effectLst/>
              </p:spPr>
            </p:cxnSp>
          </p:grp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F802AE48-01FE-66F4-79B8-D3EA78E8CCCA}"/>
                  </a:ext>
                </a:extLst>
              </p:cNvPr>
              <p:cNvSpPr/>
              <p:nvPr/>
            </p:nvSpPr>
            <p:spPr>
              <a:xfrm>
                <a:off x="4087906" y="3076687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DBAD49F1-479E-36FC-31D0-8076F0153EEC}"/>
                  </a:ext>
                </a:extLst>
              </p:cNvPr>
              <p:cNvSpPr/>
              <p:nvPr/>
            </p:nvSpPr>
            <p:spPr>
              <a:xfrm>
                <a:off x="2938631" y="2034988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1E714A5-AEA2-2C0D-9A29-12E1CC5F7117}"/>
                  </a:ext>
                </a:extLst>
              </p:cNvPr>
              <p:cNvSpPr/>
              <p:nvPr/>
            </p:nvSpPr>
            <p:spPr>
              <a:xfrm>
                <a:off x="4779981" y="5350136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6CD3ACFD-5883-50CB-E62B-33E4AAB5DBBE}"/>
                  </a:ext>
                </a:extLst>
              </p:cNvPr>
              <p:cNvSpPr/>
              <p:nvPr/>
            </p:nvSpPr>
            <p:spPr>
              <a:xfrm>
                <a:off x="6750423" y="68580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CB17266E-19F2-0191-5677-5678A648B765}"/>
                  </a:ext>
                </a:extLst>
              </p:cNvPr>
              <p:cNvSpPr/>
              <p:nvPr/>
            </p:nvSpPr>
            <p:spPr>
              <a:xfrm>
                <a:off x="7366373" y="69342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46C1FA99-BD0C-18E8-A34F-C4ADCAE1A526}"/>
                  </a:ext>
                </a:extLst>
              </p:cNvPr>
              <p:cNvSpPr/>
              <p:nvPr/>
            </p:nvSpPr>
            <p:spPr>
              <a:xfrm>
                <a:off x="7677523" y="69342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60F4B183-7561-3E3D-D845-8BF11665E0C7}"/>
                  </a:ext>
                </a:extLst>
              </p:cNvPr>
              <p:cNvSpPr/>
              <p:nvPr/>
            </p:nvSpPr>
            <p:spPr>
              <a:xfrm>
                <a:off x="7829923" y="69342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4" name="Isosceles Triangle 1183">
                <a:extLst>
                  <a:ext uri="{FF2B5EF4-FFF2-40B4-BE49-F238E27FC236}">
                    <a16:creationId xmlns:a16="http://schemas.microsoft.com/office/drawing/2014/main" id="{6AE76C60-8573-A12E-023E-9B4AA7207218}"/>
                  </a:ext>
                </a:extLst>
              </p:cNvPr>
              <p:cNvSpPr/>
              <p:nvPr/>
            </p:nvSpPr>
            <p:spPr>
              <a:xfrm>
                <a:off x="9423773" y="75120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5" name="Isosceles Triangle 1184">
                <a:extLst>
                  <a:ext uri="{FF2B5EF4-FFF2-40B4-BE49-F238E27FC236}">
                    <a16:creationId xmlns:a16="http://schemas.microsoft.com/office/drawing/2014/main" id="{B4D2EFE5-D55B-FDDE-7AE0-479E4DC440CC}"/>
                  </a:ext>
                </a:extLst>
              </p:cNvPr>
              <p:cNvSpPr/>
              <p:nvPr/>
            </p:nvSpPr>
            <p:spPr>
              <a:xfrm>
                <a:off x="9449173" y="7594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6" name="Isosceles Triangle 1185">
                <a:extLst>
                  <a:ext uri="{FF2B5EF4-FFF2-40B4-BE49-F238E27FC236}">
                    <a16:creationId xmlns:a16="http://schemas.microsoft.com/office/drawing/2014/main" id="{98EE48A8-7039-7873-42ED-B6FD424A978D}"/>
                  </a:ext>
                </a:extLst>
              </p:cNvPr>
              <p:cNvSpPr/>
              <p:nvPr/>
            </p:nvSpPr>
            <p:spPr>
              <a:xfrm>
                <a:off x="12681323" y="80518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7" name="Isosceles Triangle 1186">
                <a:extLst>
                  <a:ext uri="{FF2B5EF4-FFF2-40B4-BE49-F238E27FC236}">
                    <a16:creationId xmlns:a16="http://schemas.microsoft.com/office/drawing/2014/main" id="{AEC65C4B-8EBC-8849-D1A8-AE001736C20F}"/>
                  </a:ext>
                </a:extLst>
              </p:cNvPr>
              <p:cNvSpPr/>
              <p:nvPr/>
            </p:nvSpPr>
            <p:spPr>
              <a:xfrm>
                <a:off x="15062573" y="82931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8" name="Isosceles Triangle 1187">
                <a:extLst>
                  <a:ext uri="{FF2B5EF4-FFF2-40B4-BE49-F238E27FC236}">
                    <a16:creationId xmlns:a16="http://schemas.microsoft.com/office/drawing/2014/main" id="{81D1C6C4-45BB-74FA-98CD-A34E307137D3}"/>
                  </a:ext>
                </a:extLst>
              </p:cNvPr>
              <p:cNvSpPr/>
              <p:nvPr/>
            </p:nvSpPr>
            <p:spPr>
              <a:xfrm>
                <a:off x="16364323" y="8477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9" name="Isosceles Triangle 1188">
                <a:extLst>
                  <a:ext uri="{FF2B5EF4-FFF2-40B4-BE49-F238E27FC236}">
                    <a16:creationId xmlns:a16="http://schemas.microsoft.com/office/drawing/2014/main" id="{1BEE905B-D45C-AEB8-3CF2-A4ABB1EAB5BD}"/>
                  </a:ext>
                </a:extLst>
              </p:cNvPr>
              <p:cNvSpPr/>
              <p:nvPr/>
            </p:nvSpPr>
            <p:spPr>
              <a:xfrm>
                <a:off x="17558123" y="8553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0" name="Isosceles Triangle 1189">
                <a:extLst>
                  <a:ext uri="{FF2B5EF4-FFF2-40B4-BE49-F238E27FC236}">
                    <a16:creationId xmlns:a16="http://schemas.microsoft.com/office/drawing/2014/main" id="{201C9556-B535-ACE1-C4FF-1F33ED6C5E4E}"/>
                  </a:ext>
                </a:extLst>
              </p:cNvPr>
              <p:cNvSpPr/>
              <p:nvPr/>
            </p:nvSpPr>
            <p:spPr>
              <a:xfrm>
                <a:off x="17920073" y="8553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2" name="Isosceles Triangle 1191">
                <a:extLst>
                  <a:ext uri="{FF2B5EF4-FFF2-40B4-BE49-F238E27FC236}">
                    <a16:creationId xmlns:a16="http://schemas.microsoft.com/office/drawing/2014/main" id="{48AC8FB7-70C0-9F69-E6D4-0CFE35A2BF61}"/>
                  </a:ext>
                </a:extLst>
              </p:cNvPr>
              <p:cNvSpPr/>
              <p:nvPr/>
            </p:nvSpPr>
            <p:spPr>
              <a:xfrm>
                <a:off x="18955123" y="86931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3" name="Isosceles Triangle 1192">
                <a:extLst>
                  <a:ext uri="{FF2B5EF4-FFF2-40B4-BE49-F238E27FC236}">
                    <a16:creationId xmlns:a16="http://schemas.microsoft.com/office/drawing/2014/main" id="{61BEAC85-A41C-AE92-4201-38EA39C97392}"/>
                  </a:ext>
                </a:extLst>
              </p:cNvPr>
              <p:cNvSpPr/>
              <p:nvPr/>
            </p:nvSpPr>
            <p:spPr>
              <a:xfrm>
                <a:off x="19101173" y="87122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4" name="Isosceles Triangle 1193">
                <a:extLst>
                  <a:ext uri="{FF2B5EF4-FFF2-40B4-BE49-F238E27FC236}">
                    <a16:creationId xmlns:a16="http://schemas.microsoft.com/office/drawing/2014/main" id="{4218ED33-BB29-1FED-7B67-FD39AB37645A}"/>
                  </a:ext>
                </a:extLst>
              </p:cNvPr>
              <p:cNvSpPr/>
              <p:nvPr/>
            </p:nvSpPr>
            <p:spPr>
              <a:xfrm>
                <a:off x="19132923" y="8794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5" name="Isosceles Triangle 1194">
                <a:extLst>
                  <a:ext uri="{FF2B5EF4-FFF2-40B4-BE49-F238E27FC236}">
                    <a16:creationId xmlns:a16="http://schemas.microsoft.com/office/drawing/2014/main" id="{50343985-1EBB-CC87-1392-776115DA97B7}"/>
                  </a:ext>
                </a:extLst>
              </p:cNvPr>
              <p:cNvSpPr/>
              <p:nvPr/>
            </p:nvSpPr>
            <p:spPr>
              <a:xfrm>
                <a:off x="19272623" y="8978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6" name="Isosceles Triangle 1195">
                <a:extLst>
                  <a:ext uri="{FF2B5EF4-FFF2-40B4-BE49-F238E27FC236}">
                    <a16:creationId xmlns:a16="http://schemas.microsoft.com/office/drawing/2014/main" id="{A55A1708-4AEB-50B0-467F-8674BCFF6D8E}"/>
                  </a:ext>
                </a:extLst>
              </p:cNvPr>
              <p:cNvSpPr/>
              <p:nvPr/>
            </p:nvSpPr>
            <p:spPr>
              <a:xfrm>
                <a:off x="20745823" y="9048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7" name="Isosceles Triangle 1196">
                <a:extLst>
                  <a:ext uri="{FF2B5EF4-FFF2-40B4-BE49-F238E27FC236}">
                    <a16:creationId xmlns:a16="http://schemas.microsoft.com/office/drawing/2014/main" id="{05681FE9-E3D0-2590-8E4D-1D0A2F273D71}"/>
                  </a:ext>
                </a:extLst>
              </p:cNvPr>
              <p:cNvSpPr/>
              <p:nvPr/>
            </p:nvSpPr>
            <p:spPr>
              <a:xfrm>
                <a:off x="20841073" y="91313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8" name="Isosceles Triangle 1197">
                <a:extLst>
                  <a:ext uri="{FF2B5EF4-FFF2-40B4-BE49-F238E27FC236}">
                    <a16:creationId xmlns:a16="http://schemas.microsoft.com/office/drawing/2014/main" id="{3500D089-B14F-5685-37B0-B41AC6AD2AC6}"/>
                  </a:ext>
                </a:extLst>
              </p:cNvPr>
              <p:cNvSpPr/>
              <p:nvPr/>
            </p:nvSpPr>
            <p:spPr>
              <a:xfrm>
                <a:off x="20942673" y="91376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9" name="Isosceles Triangle 1198">
                <a:extLst>
                  <a:ext uri="{FF2B5EF4-FFF2-40B4-BE49-F238E27FC236}">
                    <a16:creationId xmlns:a16="http://schemas.microsoft.com/office/drawing/2014/main" id="{C25B920A-758A-514C-DFE9-AC61E0041324}"/>
                  </a:ext>
                </a:extLst>
              </p:cNvPr>
              <p:cNvSpPr/>
              <p:nvPr/>
            </p:nvSpPr>
            <p:spPr>
              <a:xfrm>
                <a:off x="22244423" y="9188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0" name="Isosceles Triangle 1199">
                <a:extLst>
                  <a:ext uri="{FF2B5EF4-FFF2-40B4-BE49-F238E27FC236}">
                    <a16:creationId xmlns:a16="http://schemas.microsoft.com/office/drawing/2014/main" id="{9A9A217F-1F4B-3C02-E906-ECC49A7C8A7A}"/>
                  </a:ext>
                </a:extLst>
              </p:cNvPr>
              <p:cNvSpPr/>
              <p:nvPr/>
            </p:nvSpPr>
            <p:spPr>
              <a:xfrm>
                <a:off x="22346023" y="9188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1" name="Isosceles Triangle 1200">
                <a:extLst>
                  <a:ext uri="{FF2B5EF4-FFF2-40B4-BE49-F238E27FC236}">
                    <a16:creationId xmlns:a16="http://schemas.microsoft.com/office/drawing/2014/main" id="{C01058FA-D469-2C73-384E-5C693CD10973}"/>
                  </a:ext>
                </a:extLst>
              </p:cNvPr>
              <p:cNvSpPr/>
              <p:nvPr/>
            </p:nvSpPr>
            <p:spPr>
              <a:xfrm>
                <a:off x="22384123" y="92646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2" name="Isosceles Triangle 1201">
                <a:extLst>
                  <a:ext uri="{FF2B5EF4-FFF2-40B4-BE49-F238E27FC236}">
                    <a16:creationId xmlns:a16="http://schemas.microsoft.com/office/drawing/2014/main" id="{01D4C76D-D2D3-A68C-2A6C-A0DDAAF74A69}"/>
                  </a:ext>
                </a:extLst>
              </p:cNvPr>
              <p:cNvSpPr/>
              <p:nvPr/>
            </p:nvSpPr>
            <p:spPr>
              <a:xfrm>
                <a:off x="22396823" y="92773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3" name="Isosceles Triangle 1202">
                <a:extLst>
                  <a:ext uri="{FF2B5EF4-FFF2-40B4-BE49-F238E27FC236}">
                    <a16:creationId xmlns:a16="http://schemas.microsoft.com/office/drawing/2014/main" id="{A1AD4836-C9C4-2DE4-7EB1-76CEEDA81506}"/>
                  </a:ext>
                </a:extLst>
              </p:cNvPr>
              <p:cNvSpPr/>
              <p:nvPr/>
            </p:nvSpPr>
            <p:spPr>
              <a:xfrm>
                <a:off x="22422223" y="92773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4" name="Isosceles Triangle 1203">
                <a:extLst>
                  <a:ext uri="{FF2B5EF4-FFF2-40B4-BE49-F238E27FC236}">
                    <a16:creationId xmlns:a16="http://schemas.microsoft.com/office/drawing/2014/main" id="{B4DA3284-3DCB-FCED-DC74-6DBA339CA247}"/>
                  </a:ext>
                </a:extLst>
              </p:cNvPr>
              <p:cNvSpPr/>
              <p:nvPr/>
            </p:nvSpPr>
            <p:spPr>
              <a:xfrm>
                <a:off x="23431873" y="93281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3" name="Isosceles Triangle 1222">
                <a:extLst>
                  <a:ext uri="{FF2B5EF4-FFF2-40B4-BE49-F238E27FC236}">
                    <a16:creationId xmlns:a16="http://schemas.microsoft.com/office/drawing/2014/main" id="{B316EE3B-2CE5-DD8C-E9A0-336C529506C5}"/>
                  </a:ext>
                </a:extLst>
              </p:cNvPr>
              <p:cNvSpPr/>
              <p:nvPr/>
            </p:nvSpPr>
            <p:spPr>
              <a:xfrm>
                <a:off x="23565223" y="93281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4" name="Isosceles Triangle 1223">
                <a:extLst>
                  <a:ext uri="{FF2B5EF4-FFF2-40B4-BE49-F238E27FC236}">
                    <a16:creationId xmlns:a16="http://schemas.microsoft.com/office/drawing/2014/main" id="{67A6C342-9EEF-C6E9-D79B-E7DC0EF7612B}"/>
                  </a:ext>
                </a:extLst>
              </p:cNvPr>
              <p:cNvSpPr/>
              <p:nvPr/>
            </p:nvSpPr>
            <p:spPr>
              <a:xfrm>
                <a:off x="23749373" y="93345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5" name="Isosceles Triangle 1224">
                <a:extLst>
                  <a:ext uri="{FF2B5EF4-FFF2-40B4-BE49-F238E27FC236}">
                    <a16:creationId xmlns:a16="http://schemas.microsoft.com/office/drawing/2014/main" id="{70A5F889-D90C-149C-ABFB-046F97425C5C}"/>
                  </a:ext>
                </a:extLst>
              </p:cNvPr>
              <p:cNvSpPr/>
              <p:nvPr/>
            </p:nvSpPr>
            <p:spPr>
              <a:xfrm>
                <a:off x="24041473" y="93281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6" name="Isosceles Triangle 1225">
                <a:extLst>
                  <a:ext uri="{FF2B5EF4-FFF2-40B4-BE49-F238E27FC236}">
                    <a16:creationId xmlns:a16="http://schemas.microsoft.com/office/drawing/2014/main" id="{520897FF-7049-2C4C-2F48-7CB92229AA5F}"/>
                  </a:ext>
                </a:extLst>
              </p:cNvPr>
              <p:cNvSpPr/>
              <p:nvPr/>
            </p:nvSpPr>
            <p:spPr>
              <a:xfrm>
                <a:off x="25609923" y="94678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7" name="Isosceles Triangle 1226">
                <a:extLst>
                  <a:ext uri="{FF2B5EF4-FFF2-40B4-BE49-F238E27FC236}">
                    <a16:creationId xmlns:a16="http://schemas.microsoft.com/office/drawing/2014/main" id="{340144C0-D589-2083-D6A7-E08B041FF12E}"/>
                  </a:ext>
                </a:extLst>
              </p:cNvPr>
              <p:cNvSpPr/>
              <p:nvPr/>
            </p:nvSpPr>
            <p:spPr>
              <a:xfrm>
                <a:off x="25673423" y="9556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8" name="Isosceles Triangle 1227">
                <a:extLst>
                  <a:ext uri="{FF2B5EF4-FFF2-40B4-BE49-F238E27FC236}">
                    <a16:creationId xmlns:a16="http://schemas.microsoft.com/office/drawing/2014/main" id="{32EDD997-4BFA-F637-3DD6-B85B2A8B4832}"/>
                  </a:ext>
                </a:extLst>
              </p:cNvPr>
              <p:cNvSpPr/>
              <p:nvPr/>
            </p:nvSpPr>
            <p:spPr>
              <a:xfrm>
                <a:off x="25800423" y="9556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9" name="Isosceles Triangle 1228">
                <a:extLst>
                  <a:ext uri="{FF2B5EF4-FFF2-40B4-BE49-F238E27FC236}">
                    <a16:creationId xmlns:a16="http://schemas.microsoft.com/office/drawing/2014/main" id="{99BEC41A-C9CE-8CF5-F6E6-4E78F215EF24}"/>
                  </a:ext>
                </a:extLst>
              </p:cNvPr>
              <p:cNvSpPr/>
              <p:nvPr/>
            </p:nvSpPr>
            <p:spPr>
              <a:xfrm>
                <a:off x="26105223" y="9626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0" name="Isosceles Triangle 1229">
                <a:extLst>
                  <a:ext uri="{FF2B5EF4-FFF2-40B4-BE49-F238E27FC236}">
                    <a16:creationId xmlns:a16="http://schemas.microsoft.com/office/drawing/2014/main" id="{F6DBA382-A22B-097B-81D1-9B46A5EB39BE}"/>
                  </a:ext>
                </a:extLst>
              </p:cNvPr>
              <p:cNvSpPr/>
              <p:nvPr/>
            </p:nvSpPr>
            <p:spPr>
              <a:xfrm>
                <a:off x="27095823" y="9613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1" name="Isosceles Triangle 1230">
                <a:extLst>
                  <a:ext uri="{FF2B5EF4-FFF2-40B4-BE49-F238E27FC236}">
                    <a16:creationId xmlns:a16="http://schemas.microsoft.com/office/drawing/2014/main" id="{52405568-00CE-5753-E235-4211F1B390BB}"/>
                  </a:ext>
                </a:extLst>
              </p:cNvPr>
              <p:cNvSpPr/>
              <p:nvPr/>
            </p:nvSpPr>
            <p:spPr>
              <a:xfrm>
                <a:off x="28562673" y="97218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2" name="Isosceles Triangle 1231">
                <a:extLst>
                  <a:ext uri="{FF2B5EF4-FFF2-40B4-BE49-F238E27FC236}">
                    <a16:creationId xmlns:a16="http://schemas.microsoft.com/office/drawing/2014/main" id="{09681695-9284-0E86-EC16-5D24E49EE643}"/>
                  </a:ext>
                </a:extLst>
              </p:cNvPr>
              <p:cNvSpPr/>
              <p:nvPr/>
            </p:nvSpPr>
            <p:spPr>
              <a:xfrm>
                <a:off x="28867473" y="9880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3" name="Isosceles Triangle 1232">
                <a:extLst>
                  <a:ext uri="{FF2B5EF4-FFF2-40B4-BE49-F238E27FC236}">
                    <a16:creationId xmlns:a16="http://schemas.microsoft.com/office/drawing/2014/main" id="{D626E069-8159-110A-720C-74A4FB8AA95B}"/>
                  </a:ext>
                </a:extLst>
              </p:cNvPr>
              <p:cNvSpPr/>
              <p:nvPr/>
            </p:nvSpPr>
            <p:spPr>
              <a:xfrm>
                <a:off x="29534223" y="9880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4" name="Isosceles Triangle 1233">
                <a:extLst>
                  <a:ext uri="{FF2B5EF4-FFF2-40B4-BE49-F238E27FC236}">
                    <a16:creationId xmlns:a16="http://schemas.microsoft.com/office/drawing/2014/main" id="{F7BAD4A5-32F5-0EF2-881E-72C7D6B29F0D}"/>
                  </a:ext>
                </a:extLst>
              </p:cNvPr>
              <p:cNvSpPr/>
              <p:nvPr/>
            </p:nvSpPr>
            <p:spPr>
              <a:xfrm>
                <a:off x="31324923" y="9880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5" name="Isosceles Triangle 1234">
                <a:extLst>
                  <a:ext uri="{FF2B5EF4-FFF2-40B4-BE49-F238E27FC236}">
                    <a16:creationId xmlns:a16="http://schemas.microsoft.com/office/drawing/2014/main" id="{04E1E0BA-4E10-7014-0A25-42939EF0D41D}"/>
                  </a:ext>
                </a:extLst>
              </p:cNvPr>
              <p:cNvSpPr/>
              <p:nvPr/>
            </p:nvSpPr>
            <p:spPr>
              <a:xfrm>
                <a:off x="31966273" y="99758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6" name="Isosceles Triangle 1235">
                <a:extLst>
                  <a:ext uri="{FF2B5EF4-FFF2-40B4-BE49-F238E27FC236}">
                    <a16:creationId xmlns:a16="http://schemas.microsoft.com/office/drawing/2014/main" id="{FDF81F84-EE73-7221-8645-3A585E9E96EC}"/>
                  </a:ext>
                </a:extLst>
              </p:cNvPr>
              <p:cNvSpPr/>
              <p:nvPr/>
            </p:nvSpPr>
            <p:spPr>
              <a:xfrm>
                <a:off x="32074223" y="99758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7" name="Isosceles Triangle 1236">
                <a:extLst>
                  <a:ext uri="{FF2B5EF4-FFF2-40B4-BE49-F238E27FC236}">
                    <a16:creationId xmlns:a16="http://schemas.microsoft.com/office/drawing/2014/main" id="{5B862732-3489-D183-1827-C454865520CC}"/>
                  </a:ext>
                </a:extLst>
              </p:cNvPr>
              <p:cNvSpPr/>
              <p:nvPr/>
            </p:nvSpPr>
            <p:spPr>
              <a:xfrm>
                <a:off x="32112323" y="10064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8" name="Isosceles Triangle 1237">
                <a:extLst>
                  <a:ext uri="{FF2B5EF4-FFF2-40B4-BE49-F238E27FC236}">
                    <a16:creationId xmlns:a16="http://schemas.microsoft.com/office/drawing/2014/main" id="{5FEC1407-5029-96E7-CBE8-EA3D54246EF1}"/>
                  </a:ext>
                </a:extLst>
              </p:cNvPr>
              <p:cNvSpPr/>
              <p:nvPr/>
            </p:nvSpPr>
            <p:spPr>
              <a:xfrm>
                <a:off x="32232973" y="10064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9" name="Isosceles Triangle 1238">
                <a:extLst>
                  <a:ext uri="{FF2B5EF4-FFF2-40B4-BE49-F238E27FC236}">
                    <a16:creationId xmlns:a16="http://schemas.microsoft.com/office/drawing/2014/main" id="{0DEBBD79-0EDB-56D5-991D-148E85514C2D}"/>
                  </a:ext>
                </a:extLst>
              </p:cNvPr>
              <p:cNvSpPr/>
              <p:nvPr/>
            </p:nvSpPr>
            <p:spPr>
              <a:xfrm>
                <a:off x="33071173" y="100711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0" name="Isosceles Triangle 1239">
                <a:extLst>
                  <a:ext uri="{FF2B5EF4-FFF2-40B4-BE49-F238E27FC236}">
                    <a16:creationId xmlns:a16="http://schemas.microsoft.com/office/drawing/2014/main" id="{2FC4EFD6-BA09-D4BF-C1C1-552BE1F11237}"/>
                  </a:ext>
                </a:extLst>
              </p:cNvPr>
              <p:cNvSpPr/>
              <p:nvPr/>
            </p:nvSpPr>
            <p:spPr>
              <a:xfrm>
                <a:off x="33426773" y="10077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1" name="Isosceles Triangle 1240">
                <a:extLst>
                  <a:ext uri="{FF2B5EF4-FFF2-40B4-BE49-F238E27FC236}">
                    <a16:creationId xmlns:a16="http://schemas.microsoft.com/office/drawing/2014/main" id="{77E5064A-67B2-DB9A-2AA5-FEBC04B0DED9}"/>
                  </a:ext>
                </a:extLst>
              </p:cNvPr>
              <p:cNvSpPr/>
              <p:nvPr/>
            </p:nvSpPr>
            <p:spPr>
              <a:xfrm>
                <a:off x="34411023" y="100457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2" name="Isosceles Triangle 1241">
                <a:extLst>
                  <a:ext uri="{FF2B5EF4-FFF2-40B4-BE49-F238E27FC236}">
                    <a16:creationId xmlns:a16="http://schemas.microsoft.com/office/drawing/2014/main" id="{085ECBD5-56EE-7EB9-5E3A-4F3FD86114C3}"/>
                  </a:ext>
                </a:extLst>
              </p:cNvPr>
              <p:cNvSpPr/>
              <p:nvPr/>
            </p:nvSpPr>
            <p:spPr>
              <a:xfrm>
                <a:off x="36665273" y="101600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3" name="Isosceles Triangle 1242">
                <a:extLst>
                  <a:ext uri="{FF2B5EF4-FFF2-40B4-BE49-F238E27FC236}">
                    <a16:creationId xmlns:a16="http://schemas.microsoft.com/office/drawing/2014/main" id="{D6826019-E1EC-1EDF-1117-DAFF060B3F2A}"/>
                  </a:ext>
                </a:extLst>
              </p:cNvPr>
              <p:cNvSpPr/>
              <p:nvPr/>
            </p:nvSpPr>
            <p:spPr>
              <a:xfrm>
                <a:off x="36881173" y="101663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4" name="Isosceles Triangle 1243">
                <a:extLst>
                  <a:ext uri="{FF2B5EF4-FFF2-40B4-BE49-F238E27FC236}">
                    <a16:creationId xmlns:a16="http://schemas.microsoft.com/office/drawing/2014/main" id="{86C93CEA-F3AC-82F9-D6FC-776AE660334A}"/>
                  </a:ext>
                </a:extLst>
              </p:cNvPr>
              <p:cNvSpPr/>
              <p:nvPr/>
            </p:nvSpPr>
            <p:spPr>
              <a:xfrm>
                <a:off x="36995473" y="101600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5" name="Isosceles Triangle 1244">
                <a:extLst>
                  <a:ext uri="{FF2B5EF4-FFF2-40B4-BE49-F238E27FC236}">
                    <a16:creationId xmlns:a16="http://schemas.microsoft.com/office/drawing/2014/main" id="{2C108B89-D7F3-30D5-9F8C-851B45F299DF}"/>
                  </a:ext>
                </a:extLst>
              </p:cNvPr>
              <p:cNvSpPr/>
              <p:nvPr/>
            </p:nvSpPr>
            <p:spPr>
              <a:xfrm>
                <a:off x="37116123" y="101663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6" name="Isosceles Triangle 1245">
                <a:extLst>
                  <a:ext uri="{FF2B5EF4-FFF2-40B4-BE49-F238E27FC236}">
                    <a16:creationId xmlns:a16="http://schemas.microsoft.com/office/drawing/2014/main" id="{5E1D81BB-2C13-7867-CF60-EBC330662D86}"/>
                  </a:ext>
                </a:extLst>
              </p:cNvPr>
              <p:cNvSpPr/>
              <p:nvPr/>
            </p:nvSpPr>
            <p:spPr>
              <a:xfrm>
                <a:off x="37185973" y="101663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7" name="Isosceles Triangle 1246">
                <a:extLst>
                  <a:ext uri="{FF2B5EF4-FFF2-40B4-BE49-F238E27FC236}">
                    <a16:creationId xmlns:a16="http://schemas.microsoft.com/office/drawing/2014/main" id="{7CCA9D2C-E45F-3DF8-F667-F56231EC1B66}"/>
                  </a:ext>
                </a:extLst>
              </p:cNvPr>
              <p:cNvSpPr/>
              <p:nvPr/>
            </p:nvSpPr>
            <p:spPr>
              <a:xfrm>
                <a:off x="37433623" y="102679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8" name="Isosceles Triangle 1247">
                <a:extLst>
                  <a:ext uri="{FF2B5EF4-FFF2-40B4-BE49-F238E27FC236}">
                    <a16:creationId xmlns:a16="http://schemas.microsoft.com/office/drawing/2014/main" id="{CA677A10-1C44-C1DA-FB74-0059CC5C9285}"/>
                  </a:ext>
                </a:extLst>
              </p:cNvPr>
              <p:cNvSpPr/>
              <p:nvPr/>
            </p:nvSpPr>
            <p:spPr>
              <a:xfrm>
                <a:off x="37890823" y="102679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9" name="Isosceles Triangle 1248">
                <a:extLst>
                  <a:ext uri="{FF2B5EF4-FFF2-40B4-BE49-F238E27FC236}">
                    <a16:creationId xmlns:a16="http://schemas.microsoft.com/office/drawing/2014/main" id="{A64FBBAB-3FC2-4C56-9726-2EE66E5E20AB}"/>
                  </a:ext>
                </a:extLst>
              </p:cNvPr>
              <p:cNvSpPr/>
              <p:nvPr/>
            </p:nvSpPr>
            <p:spPr>
              <a:xfrm>
                <a:off x="4055782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0" name="Isosceles Triangle 1249">
                <a:extLst>
                  <a:ext uri="{FF2B5EF4-FFF2-40B4-BE49-F238E27FC236}">
                    <a16:creationId xmlns:a16="http://schemas.microsoft.com/office/drawing/2014/main" id="{A410AD8C-81F4-E89D-1C79-20DDF0A21A57}"/>
                  </a:ext>
                </a:extLst>
              </p:cNvPr>
              <p:cNvSpPr/>
              <p:nvPr/>
            </p:nvSpPr>
            <p:spPr>
              <a:xfrm>
                <a:off x="41370623" y="10255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1" name="Isosceles Triangle 1250">
                <a:extLst>
                  <a:ext uri="{FF2B5EF4-FFF2-40B4-BE49-F238E27FC236}">
                    <a16:creationId xmlns:a16="http://schemas.microsoft.com/office/drawing/2014/main" id="{806B77EE-9BB1-6EBE-529B-6BFEFC17E5C5}"/>
                  </a:ext>
                </a:extLst>
              </p:cNvPr>
              <p:cNvSpPr/>
              <p:nvPr/>
            </p:nvSpPr>
            <p:spPr>
              <a:xfrm>
                <a:off x="41472223" y="10255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2" name="Isosceles Triangle 1251">
                <a:extLst>
                  <a:ext uri="{FF2B5EF4-FFF2-40B4-BE49-F238E27FC236}">
                    <a16:creationId xmlns:a16="http://schemas.microsoft.com/office/drawing/2014/main" id="{6050D533-2CF9-E6DC-F103-0221C47209D0}"/>
                  </a:ext>
                </a:extLst>
              </p:cNvPr>
              <p:cNvSpPr/>
              <p:nvPr/>
            </p:nvSpPr>
            <p:spPr>
              <a:xfrm>
                <a:off x="4163732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3" name="Isosceles Triangle 1252">
                <a:extLst>
                  <a:ext uri="{FF2B5EF4-FFF2-40B4-BE49-F238E27FC236}">
                    <a16:creationId xmlns:a16="http://schemas.microsoft.com/office/drawing/2014/main" id="{D0983D57-6B6A-FE3F-6D57-85BF7D5C172B}"/>
                  </a:ext>
                </a:extLst>
              </p:cNvPr>
              <p:cNvSpPr/>
              <p:nvPr/>
            </p:nvSpPr>
            <p:spPr>
              <a:xfrm>
                <a:off x="41675423" y="10255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4" name="Isosceles Triangle 1253">
                <a:extLst>
                  <a:ext uri="{FF2B5EF4-FFF2-40B4-BE49-F238E27FC236}">
                    <a16:creationId xmlns:a16="http://schemas.microsoft.com/office/drawing/2014/main" id="{47F2A007-AD28-958C-3299-C819917D9822}"/>
                  </a:ext>
                </a:extLst>
              </p:cNvPr>
              <p:cNvSpPr/>
              <p:nvPr/>
            </p:nvSpPr>
            <p:spPr>
              <a:xfrm>
                <a:off x="4170717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5" name="Isosceles Triangle 1254">
                <a:extLst>
                  <a:ext uri="{FF2B5EF4-FFF2-40B4-BE49-F238E27FC236}">
                    <a16:creationId xmlns:a16="http://schemas.microsoft.com/office/drawing/2014/main" id="{FF64D53E-B11D-F092-1978-5EF207BB7037}"/>
                  </a:ext>
                </a:extLst>
              </p:cNvPr>
              <p:cNvSpPr/>
              <p:nvPr/>
            </p:nvSpPr>
            <p:spPr>
              <a:xfrm>
                <a:off x="4173892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6" name="Isosceles Triangle 1255">
                <a:extLst>
                  <a:ext uri="{FF2B5EF4-FFF2-40B4-BE49-F238E27FC236}">
                    <a16:creationId xmlns:a16="http://schemas.microsoft.com/office/drawing/2014/main" id="{173B3120-5074-73CC-BE88-DCB208C407F6}"/>
                  </a:ext>
                </a:extLst>
              </p:cNvPr>
              <p:cNvSpPr/>
              <p:nvPr/>
            </p:nvSpPr>
            <p:spPr>
              <a:xfrm>
                <a:off x="4177067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7" name="Isosceles Triangle 1256">
                <a:extLst>
                  <a:ext uri="{FF2B5EF4-FFF2-40B4-BE49-F238E27FC236}">
                    <a16:creationId xmlns:a16="http://schemas.microsoft.com/office/drawing/2014/main" id="{5D32F995-42FF-D5EF-378B-D00B026EF757}"/>
                  </a:ext>
                </a:extLst>
              </p:cNvPr>
              <p:cNvSpPr/>
              <p:nvPr/>
            </p:nvSpPr>
            <p:spPr>
              <a:xfrm>
                <a:off x="4180242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8" name="Isosceles Triangle 1257">
                <a:extLst>
                  <a:ext uri="{FF2B5EF4-FFF2-40B4-BE49-F238E27FC236}">
                    <a16:creationId xmlns:a16="http://schemas.microsoft.com/office/drawing/2014/main" id="{35CDA512-8AC5-A382-4436-AD3BA3D8697A}"/>
                  </a:ext>
                </a:extLst>
              </p:cNvPr>
              <p:cNvSpPr/>
              <p:nvPr/>
            </p:nvSpPr>
            <p:spPr>
              <a:xfrm>
                <a:off x="41834173" y="102616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9" name="Isosceles Triangle 1258">
                <a:extLst>
                  <a:ext uri="{FF2B5EF4-FFF2-40B4-BE49-F238E27FC236}">
                    <a16:creationId xmlns:a16="http://schemas.microsoft.com/office/drawing/2014/main" id="{76B94494-44FC-1AD5-B781-9C94462897B8}"/>
                  </a:ext>
                </a:extLst>
              </p:cNvPr>
              <p:cNvSpPr/>
              <p:nvPr/>
            </p:nvSpPr>
            <p:spPr>
              <a:xfrm>
                <a:off x="41846873" y="104711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0" name="Isosceles Triangle 1259">
                <a:extLst>
                  <a:ext uri="{FF2B5EF4-FFF2-40B4-BE49-F238E27FC236}">
                    <a16:creationId xmlns:a16="http://schemas.microsoft.com/office/drawing/2014/main" id="{DE56A02D-2A97-1C4F-06F6-4FC74104AB5E}"/>
                  </a:ext>
                </a:extLst>
              </p:cNvPr>
              <p:cNvSpPr/>
              <p:nvPr/>
            </p:nvSpPr>
            <p:spPr>
              <a:xfrm>
                <a:off x="41916723" y="10458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1" name="Isosceles Triangle 1260">
                <a:extLst>
                  <a:ext uri="{FF2B5EF4-FFF2-40B4-BE49-F238E27FC236}">
                    <a16:creationId xmlns:a16="http://schemas.microsoft.com/office/drawing/2014/main" id="{12AAE61C-1A42-3E04-790B-74C4602466A2}"/>
                  </a:ext>
                </a:extLst>
              </p:cNvPr>
              <p:cNvSpPr/>
              <p:nvPr/>
            </p:nvSpPr>
            <p:spPr>
              <a:xfrm>
                <a:off x="41986573" y="104457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2" name="Isosceles Triangle 1261">
                <a:extLst>
                  <a:ext uri="{FF2B5EF4-FFF2-40B4-BE49-F238E27FC236}">
                    <a16:creationId xmlns:a16="http://schemas.microsoft.com/office/drawing/2014/main" id="{F67DE4A5-6DF2-5F08-5599-ACE83083E686}"/>
                  </a:ext>
                </a:extLst>
              </p:cNvPr>
              <p:cNvSpPr/>
              <p:nvPr/>
            </p:nvSpPr>
            <p:spPr>
              <a:xfrm>
                <a:off x="42043723" y="10458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3" name="Isosceles Triangle 1262">
                <a:extLst>
                  <a:ext uri="{FF2B5EF4-FFF2-40B4-BE49-F238E27FC236}">
                    <a16:creationId xmlns:a16="http://schemas.microsoft.com/office/drawing/2014/main" id="{88EAE98D-ED9C-8CA1-7EEE-2DB4E40D669A}"/>
                  </a:ext>
                </a:extLst>
              </p:cNvPr>
              <p:cNvSpPr/>
              <p:nvPr/>
            </p:nvSpPr>
            <p:spPr>
              <a:xfrm>
                <a:off x="42177073" y="104584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4" name="Isosceles Triangle 1263">
                <a:extLst>
                  <a:ext uri="{FF2B5EF4-FFF2-40B4-BE49-F238E27FC236}">
                    <a16:creationId xmlns:a16="http://schemas.microsoft.com/office/drawing/2014/main" id="{8486CB9E-C4B0-57E5-6675-52F384F757DE}"/>
                  </a:ext>
                </a:extLst>
              </p:cNvPr>
              <p:cNvSpPr/>
              <p:nvPr/>
            </p:nvSpPr>
            <p:spPr>
              <a:xfrm>
                <a:off x="42323123" y="106235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5" name="Isosceles Triangle 1264">
                <a:extLst>
                  <a:ext uri="{FF2B5EF4-FFF2-40B4-BE49-F238E27FC236}">
                    <a16:creationId xmlns:a16="http://schemas.microsoft.com/office/drawing/2014/main" id="{D62CE2A8-9ED4-BED9-7C9D-42233D285646}"/>
                  </a:ext>
                </a:extLst>
              </p:cNvPr>
              <p:cNvSpPr/>
              <p:nvPr/>
            </p:nvSpPr>
            <p:spPr>
              <a:xfrm>
                <a:off x="42558073" y="106235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6" name="Isosceles Triangle 1265">
                <a:extLst>
                  <a:ext uri="{FF2B5EF4-FFF2-40B4-BE49-F238E27FC236}">
                    <a16:creationId xmlns:a16="http://schemas.microsoft.com/office/drawing/2014/main" id="{255AB682-7C03-1049-A022-3C84BBD27393}"/>
                  </a:ext>
                </a:extLst>
              </p:cNvPr>
              <p:cNvSpPr/>
              <p:nvPr/>
            </p:nvSpPr>
            <p:spPr>
              <a:xfrm>
                <a:off x="427739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7" name="Isosceles Triangle 1266">
                <a:extLst>
                  <a:ext uri="{FF2B5EF4-FFF2-40B4-BE49-F238E27FC236}">
                    <a16:creationId xmlns:a16="http://schemas.microsoft.com/office/drawing/2014/main" id="{29FDE70C-9922-D53F-9954-218A3E6845CA}"/>
                  </a:ext>
                </a:extLst>
              </p:cNvPr>
              <p:cNvSpPr/>
              <p:nvPr/>
            </p:nvSpPr>
            <p:spPr>
              <a:xfrm>
                <a:off x="430978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8" name="Isosceles Triangle 1267">
                <a:extLst>
                  <a:ext uri="{FF2B5EF4-FFF2-40B4-BE49-F238E27FC236}">
                    <a16:creationId xmlns:a16="http://schemas.microsoft.com/office/drawing/2014/main" id="{F5703674-C1F3-20DD-0B95-7E007C2062CD}"/>
                  </a:ext>
                </a:extLst>
              </p:cNvPr>
              <p:cNvSpPr/>
              <p:nvPr/>
            </p:nvSpPr>
            <p:spPr>
              <a:xfrm>
                <a:off x="4380267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9" name="Isosceles Triangle 1268">
                <a:extLst>
                  <a:ext uri="{FF2B5EF4-FFF2-40B4-BE49-F238E27FC236}">
                    <a16:creationId xmlns:a16="http://schemas.microsoft.com/office/drawing/2014/main" id="{E850D887-35D6-99E6-EBA4-645E268D7E49}"/>
                  </a:ext>
                </a:extLst>
              </p:cNvPr>
              <p:cNvSpPr/>
              <p:nvPr/>
            </p:nvSpPr>
            <p:spPr>
              <a:xfrm>
                <a:off x="4413922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0" name="Isosceles Triangle 1269">
                <a:extLst>
                  <a:ext uri="{FF2B5EF4-FFF2-40B4-BE49-F238E27FC236}">
                    <a16:creationId xmlns:a16="http://schemas.microsoft.com/office/drawing/2014/main" id="{8B96708F-82C8-4A89-3C37-BA513B0F5B71}"/>
                  </a:ext>
                </a:extLst>
              </p:cNvPr>
              <p:cNvSpPr/>
              <p:nvPr/>
            </p:nvSpPr>
            <p:spPr>
              <a:xfrm>
                <a:off x="446916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1" name="Isosceles Triangle 1270">
                <a:extLst>
                  <a:ext uri="{FF2B5EF4-FFF2-40B4-BE49-F238E27FC236}">
                    <a16:creationId xmlns:a16="http://schemas.microsoft.com/office/drawing/2014/main" id="{83077A59-0E22-6D54-2F10-DC807702EFF7}"/>
                  </a:ext>
                </a:extLst>
              </p:cNvPr>
              <p:cNvSpPr/>
              <p:nvPr/>
            </p:nvSpPr>
            <p:spPr>
              <a:xfrm>
                <a:off x="44894873" y="106235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2" name="Isosceles Triangle 1271">
                <a:extLst>
                  <a:ext uri="{FF2B5EF4-FFF2-40B4-BE49-F238E27FC236}">
                    <a16:creationId xmlns:a16="http://schemas.microsoft.com/office/drawing/2014/main" id="{0AF8AD9D-7545-8B90-AD76-AFBF889B4E88}"/>
                  </a:ext>
                </a:extLst>
              </p:cNvPr>
              <p:cNvSpPr/>
              <p:nvPr/>
            </p:nvSpPr>
            <p:spPr>
              <a:xfrm>
                <a:off x="450028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3" name="Isosceles Triangle 1272">
                <a:extLst>
                  <a:ext uri="{FF2B5EF4-FFF2-40B4-BE49-F238E27FC236}">
                    <a16:creationId xmlns:a16="http://schemas.microsoft.com/office/drawing/2014/main" id="{8E9474D2-F3FD-333F-B35A-DE4581B27A4F}"/>
                  </a:ext>
                </a:extLst>
              </p:cNvPr>
              <p:cNvSpPr/>
              <p:nvPr/>
            </p:nvSpPr>
            <p:spPr>
              <a:xfrm>
                <a:off x="45294923" y="106172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4" name="Isosceles Triangle 1273">
                <a:extLst>
                  <a:ext uri="{FF2B5EF4-FFF2-40B4-BE49-F238E27FC236}">
                    <a16:creationId xmlns:a16="http://schemas.microsoft.com/office/drawing/2014/main" id="{37FFBA7A-D64E-7E57-4BD5-76F755A30E6E}"/>
                  </a:ext>
                </a:extLst>
              </p:cNvPr>
              <p:cNvSpPr/>
              <p:nvPr/>
            </p:nvSpPr>
            <p:spPr>
              <a:xfrm>
                <a:off x="4617757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5" name="Isosceles Triangle 1274">
                <a:extLst>
                  <a:ext uri="{FF2B5EF4-FFF2-40B4-BE49-F238E27FC236}">
                    <a16:creationId xmlns:a16="http://schemas.microsoft.com/office/drawing/2014/main" id="{E393C843-8329-281D-D144-9A7C721A17A0}"/>
                  </a:ext>
                </a:extLst>
              </p:cNvPr>
              <p:cNvSpPr/>
              <p:nvPr/>
            </p:nvSpPr>
            <p:spPr>
              <a:xfrm>
                <a:off x="465077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6" name="Isosceles Triangle 1275">
                <a:extLst>
                  <a:ext uri="{FF2B5EF4-FFF2-40B4-BE49-F238E27FC236}">
                    <a16:creationId xmlns:a16="http://schemas.microsoft.com/office/drawing/2014/main" id="{24643F8D-CC2E-4E1E-D29B-F913134C1C94}"/>
                  </a:ext>
                </a:extLst>
              </p:cNvPr>
              <p:cNvSpPr/>
              <p:nvPr/>
            </p:nvSpPr>
            <p:spPr>
              <a:xfrm>
                <a:off x="465395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7" name="Isosceles Triangle 1276">
                <a:extLst>
                  <a:ext uri="{FF2B5EF4-FFF2-40B4-BE49-F238E27FC236}">
                    <a16:creationId xmlns:a16="http://schemas.microsoft.com/office/drawing/2014/main" id="{CEB0231A-EA16-B6A7-DCC3-B60B72F8EBA0}"/>
                  </a:ext>
                </a:extLst>
              </p:cNvPr>
              <p:cNvSpPr/>
              <p:nvPr/>
            </p:nvSpPr>
            <p:spPr>
              <a:xfrm>
                <a:off x="465712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8" name="Isosceles Triangle 1277">
                <a:extLst>
                  <a:ext uri="{FF2B5EF4-FFF2-40B4-BE49-F238E27FC236}">
                    <a16:creationId xmlns:a16="http://schemas.microsoft.com/office/drawing/2014/main" id="{AA9E5A1E-62CA-85BD-E64B-81675BFEEBB2}"/>
                  </a:ext>
                </a:extLst>
              </p:cNvPr>
              <p:cNvSpPr/>
              <p:nvPr/>
            </p:nvSpPr>
            <p:spPr>
              <a:xfrm>
                <a:off x="466030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9" name="Isosceles Triangle 1278">
                <a:extLst>
                  <a:ext uri="{FF2B5EF4-FFF2-40B4-BE49-F238E27FC236}">
                    <a16:creationId xmlns:a16="http://schemas.microsoft.com/office/drawing/2014/main" id="{C8AA7E58-984F-9B5E-8830-26C05DCC9CD2}"/>
                  </a:ext>
                </a:extLst>
              </p:cNvPr>
              <p:cNvSpPr/>
              <p:nvPr/>
            </p:nvSpPr>
            <p:spPr>
              <a:xfrm>
                <a:off x="466347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0" name="Isosceles Triangle 1279">
                <a:extLst>
                  <a:ext uri="{FF2B5EF4-FFF2-40B4-BE49-F238E27FC236}">
                    <a16:creationId xmlns:a16="http://schemas.microsoft.com/office/drawing/2014/main" id="{DE9D5D86-FE80-5C4C-CD45-E758809257C8}"/>
                  </a:ext>
                </a:extLst>
              </p:cNvPr>
              <p:cNvSpPr/>
              <p:nvPr/>
            </p:nvSpPr>
            <p:spPr>
              <a:xfrm>
                <a:off x="466665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1" name="Isosceles Triangle 1280">
                <a:extLst>
                  <a:ext uri="{FF2B5EF4-FFF2-40B4-BE49-F238E27FC236}">
                    <a16:creationId xmlns:a16="http://schemas.microsoft.com/office/drawing/2014/main" id="{DEE6D31E-A6AC-664A-39AF-6A003ABB998B}"/>
                  </a:ext>
                </a:extLst>
              </p:cNvPr>
              <p:cNvSpPr/>
              <p:nvPr/>
            </p:nvSpPr>
            <p:spPr>
              <a:xfrm>
                <a:off x="467808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2" name="Isosceles Triangle 1281">
                <a:extLst>
                  <a:ext uri="{FF2B5EF4-FFF2-40B4-BE49-F238E27FC236}">
                    <a16:creationId xmlns:a16="http://schemas.microsoft.com/office/drawing/2014/main" id="{B54869F6-2F68-7B2D-F50C-30232672B869}"/>
                  </a:ext>
                </a:extLst>
              </p:cNvPr>
              <p:cNvSpPr/>
              <p:nvPr/>
            </p:nvSpPr>
            <p:spPr>
              <a:xfrm>
                <a:off x="4697767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3" name="Isosceles Triangle 1282">
                <a:extLst>
                  <a:ext uri="{FF2B5EF4-FFF2-40B4-BE49-F238E27FC236}">
                    <a16:creationId xmlns:a16="http://schemas.microsoft.com/office/drawing/2014/main" id="{06FDD203-128B-61DF-F0EA-466150B007F4}"/>
                  </a:ext>
                </a:extLst>
              </p:cNvPr>
              <p:cNvSpPr/>
              <p:nvPr/>
            </p:nvSpPr>
            <p:spPr>
              <a:xfrm>
                <a:off x="473650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4" name="Isosceles Triangle 1283">
                <a:extLst>
                  <a:ext uri="{FF2B5EF4-FFF2-40B4-BE49-F238E27FC236}">
                    <a16:creationId xmlns:a16="http://schemas.microsoft.com/office/drawing/2014/main" id="{8A45F8BD-69D5-AFE3-088D-912B3A6865E8}"/>
                  </a:ext>
                </a:extLst>
              </p:cNvPr>
              <p:cNvSpPr/>
              <p:nvPr/>
            </p:nvSpPr>
            <p:spPr>
              <a:xfrm>
                <a:off x="4876837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5" name="Isosceles Triangle 1284">
                <a:extLst>
                  <a:ext uri="{FF2B5EF4-FFF2-40B4-BE49-F238E27FC236}">
                    <a16:creationId xmlns:a16="http://schemas.microsoft.com/office/drawing/2014/main" id="{FBF5D05E-F126-6B9E-A82C-D86121A106E4}"/>
                  </a:ext>
                </a:extLst>
              </p:cNvPr>
              <p:cNvSpPr/>
              <p:nvPr/>
            </p:nvSpPr>
            <p:spPr>
              <a:xfrm>
                <a:off x="4956847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6" name="Isosceles Triangle 1285">
                <a:extLst>
                  <a:ext uri="{FF2B5EF4-FFF2-40B4-BE49-F238E27FC236}">
                    <a16:creationId xmlns:a16="http://schemas.microsoft.com/office/drawing/2014/main" id="{CD2185D3-FBCD-E4E1-F0BB-E7E5EF272F65}"/>
                  </a:ext>
                </a:extLst>
              </p:cNvPr>
              <p:cNvSpPr/>
              <p:nvPr/>
            </p:nvSpPr>
            <p:spPr>
              <a:xfrm>
                <a:off x="498605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7" name="Isosceles Triangle 1286">
                <a:extLst>
                  <a:ext uri="{FF2B5EF4-FFF2-40B4-BE49-F238E27FC236}">
                    <a16:creationId xmlns:a16="http://schemas.microsoft.com/office/drawing/2014/main" id="{36A60923-02EA-F3B4-AB3B-48B1F0F554BE}"/>
                  </a:ext>
                </a:extLst>
              </p:cNvPr>
              <p:cNvSpPr/>
              <p:nvPr/>
            </p:nvSpPr>
            <p:spPr>
              <a:xfrm>
                <a:off x="5046382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8" name="Isosceles Triangle 1287">
                <a:extLst>
                  <a:ext uri="{FF2B5EF4-FFF2-40B4-BE49-F238E27FC236}">
                    <a16:creationId xmlns:a16="http://schemas.microsoft.com/office/drawing/2014/main" id="{F2BC404D-3052-0AA7-AA68-E04399ED144D}"/>
                  </a:ext>
                </a:extLst>
              </p:cNvPr>
              <p:cNvSpPr/>
              <p:nvPr/>
            </p:nvSpPr>
            <p:spPr>
              <a:xfrm>
                <a:off x="507178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9" name="Isosceles Triangle 1288">
                <a:extLst>
                  <a:ext uri="{FF2B5EF4-FFF2-40B4-BE49-F238E27FC236}">
                    <a16:creationId xmlns:a16="http://schemas.microsoft.com/office/drawing/2014/main" id="{E73D1DAF-EB49-94BD-7658-C1750C71237B}"/>
                  </a:ext>
                </a:extLst>
              </p:cNvPr>
              <p:cNvSpPr/>
              <p:nvPr/>
            </p:nvSpPr>
            <p:spPr>
              <a:xfrm>
                <a:off x="5124487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0" name="Isosceles Triangle 1289">
                <a:extLst>
                  <a:ext uri="{FF2B5EF4-FFF2-40B4-BE49-F238E27FC236}">
                    <a16:creationId xmlns:a16="http://schemas.microsoft.com/office/drawing/2014/main" id="{4BBCB912-E646-0367-4E3F-7CD5B0C9BF4C}"/>
                  </a:ext>
                </a:extLst>
              </p:cNvPr>
              <p:cNvSpPr/>
              <p:nvPr/>
            </p:nvSpPr>
            <p:spPr>
              <a:xfrm>
                <a:off x="513782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1" name="Isosceles Triangle 1290">
                <a:extLst>
                  <a:ext uri="{FF2B5EF4-FFF2-40B4-BE49-F238E27FC236}">
                    <a16:creationId xmlns:a16="http://schemas.microsoft.com/office/drawing/2014/main" id="{5339EB08-E186-1D70-5BE4-0DD6B88D8705}"/>
                  </a:ext>
                </a:extLst>
              </p:cNvPr>
              <p:cNvSpPr/>
              <p:nvPr/>
            </p:nvSpPr>
            <p:spPr>
              <a:xfrm>
                <a:off x="51479823" y="1062990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2" name="Isosceles Triangle 1291">
                <a:extLst>
                  <a:ext uri="{FF2B5EF4-FFF2-40B4-BE49-F238E27FC236}">
                    <a16:creationId xmlns:a16="http://schemas.microsoft.com/office/drawing/2014/main" id="{FA5B8456-747C-A58A-31D5-CD35D7B3DDE6}"/>
                  </a:ext>
                </a:extLst>
              </p:cNvPr>
              <p:cNvSpPr/>
              <p:nvPr/>
            </p:nvSpPr>
            <p:spPr>
              <a:xfrm>
                <a:off x="51644923" y="106235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3" name="Isosceles Triangle 1292">
                <a:extLst>
                  <a:ext uri="{FF2B5EF4-FFF2-40B4-BE49-F238E27FC236}">
                    <a16:creationId xmlns:a16="http://schemas.microsoft.com/office/drawing/2014/main" id="{826CA7E9-81BE-8096-C793-FB4E73F23642}"/>
                  </a:ext>
                </a:extLst>
              </p:cNvPr>
              <p:cNvSpPr/>
              <p:nvPr/>
            </p:nvSpPr>
            <p:spPr>
              <a:xfrm>
                <a:off x="52044973" y="106235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4" name="Isosceles Triangle 1293">
                <a:extLst>
                  <a:ext uri="{FF2B5EF4-FFF2-40B4-BE49-F238E27FC236}">
                    <a16:creationId xmlns:a16="http://schemas.microsoft.com/office/drawing/2014/main" id="{2B3B46CA-9535-FDFC-7004-A9C5B3102078}"/>
                  </a:ext>
                </a:extLst>
              </p:cNvPr>
              <p:cNvSpPr/>
              <p:nvPr/>
            </p:nvSpPr>
            <p:spPr>
              <a:xfrm>
                <a:off x="53600723" y="10636250"/>
                <a:ext cx="591671" cy="376518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DCE9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95" name="Straight Connector 1294">
                <a:extLst>
                  <a:ext uri="{FF2B5EF4-FFF2-40B4-BE49-F238E27FC236}">
                    <a16:creationId xmlns:a16="http://schemas.microsoft.com/office/drawing/2014/main" id="{CBEE7751-0658-79BA-5D21-DF171A56C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94722" y="930275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296" name="Straight Connector 1295">
                <a:extLst>
                  <a:ext uri="{FF2B5EF4-FFF2-40B4-BE49-F238E27FC236}">
                    <a16:creationId xmlns:a16="http://schemas.microsoft.com/office/drawing/2014/main" id="{E3675E2B-4E96-D88E-CCD5-667D9BD457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50165" y="9308051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297" name="Straight Connector 1296">
                <a:extLst>
                  <a:ext uri="{FF2B5EF4-FFF2-40B4-BE49-F238E27FC236}">
                    <a16:creationId xmlns:a16="http://schemas.microsoft.com/office/drawing/2014/main" id="{BE634F0F-159E-4127-FC5A-08EADCAC1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49949" y="931335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298" name="Straight Connector 1297">
                <a:extLst>
                  <a:ext uri="{FF2B5EF4-FFF2-40B4-BE49-F238E27FC236}">
                    <a16:creationId xmlns:a16="http://schemas.microsoft.com/office/drawing/2014/main" id="{20C1EB76-2014-DA17-8DEC-7BDF78DBB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52492" y="9306726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299" name="Straight Connector 1298">
                <a:extLst>
                  <a:ext uri="{FF2B5EF4-FFF2-40B4-BE49-F238E27FC236}">
                    <a16:creationId xmlns:a16="http://schemas.microsoft.com/office/drawing/2014/main" id="{F35F1409-993C-9165-C1CE-6607471A1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34548" y="931202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00" name="Straight Connector 1299">
                <a:extLst>
                  <a:ext uri="{FF2B5EF4-FFF2-40B4-BE49-F238E27FC236}">
                    <a16:creationId xmlns:a16="http://schemas.microsoft.com/office/drawing/2014/main" id="{822A9FCB-9E08-CDE9-34E1-5E36FA861B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58795" y="930937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01" name="Rectangle 1300">
                <a:extLst>
                  <a:ext uri="{FF2B5EF4-FFF2-40B4-BE49-F238E27FC236}">
                    <a16:creationId xmlns:a16="http://schemas.microsoft.com/office/drawing/2014/main" id="{437EA133-1D1D-2CD0-9534-A92A9BD29277}"/>
                  </a:ext>
                </a:extLst>
              </p:cNvPr>
              <p:cNvSpPr/>
              <p:nvPr/>
            </p:nvSpPr>
            <p:spPr>
              <a:xfrm>
                <a:off x="51739137" y="9310976"/>
                <a:ext cx="270345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02" name="Straight Connector 1301">
                <a:extLst>
                  <a:ext uri="{FF2B5EF4-FFF2-40B4-BE49-F238E27FC236}">
                    <a16:creationId xmlns:a16="http://schemas.microsoft.com/office/drawing/2014/main" id="{6DDE2436-C28C-DEEB-183E-895BD518C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67100" y="809017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03" name="Straight Connector 1302">
                <a:extLst>
                  <a:ext uri="{FF2B5EF4-FFF2-40B4-BE49-F238E27FC236}">
                    <a16:creationId xmlns:a16="http://schemas.microsoft.com/office/drawing/2014/main" id="{5EBDEED3-D589-1010-F13A-EC69E75A0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71145" y="808752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04" name="Straight Connector 1303">
                <a:extLst>
                  <a:ext uri="{FF2B5EF4-FFF2-40B4-BE49-F238E27FC236}">
                    <a16:creationId xmlns:a16="http://schemas.microsoft.com/office/drawing/2014/main" id="{8601FD79-E3B9-4788-6FEA-C962FE988A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25980" y="808885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05" name="Straight Connector 1304">
                <a:extLst>
                  <a:ext uri="{FF2B5EF4-FFF2-40B4-BE49-F238E27FC236}">
                    <a16:creationId xmlns:a16="http://schemas.microsoft.com/office/drawing/2014/main" id="{991D3ED8-911E-31C6-07CE-F811AEABC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99475" y="809017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06" name="Straight Connector 1305">
                <a:extLst>
                  <a:ext uri="{FF2B5EF4-FFF2-40B4-BE49-F238E27FC236}">
                    <a16:creationId xmlns:a16="http://schemas.microsoft.com/office/drawing/2014/main" id="{CE4561BF-6813-1032-22FF-E65892E24A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75691" y="8099454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07" name="Rectangle 1306">
                <a:extLst>
                  <a:ext uri="{FF2B5EF4-FFF2-40B4-BE49-F238E27FC236}">
                    <a16:creationId xmlns:a16="http://schemas.microsoft.com/office/drawing/2014/main" id="{C0C7E49D-27B1-4C83-C207-FC6098BF586A}"/>
                  </a:ext>
                </a:extLst>
              </p:cNvPr>
              <p:cNvSpPr/>
              <p:nvPr/>
            </p:nvSpPr>
            <p:spPr>
              <a:xfrm>
                <a:off x="46719213" y="8087800"/>
                <a:ext cx="270345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08" name="Straight Connector 1307">
                <a:extLst>
                  <a:ext uri="{FF2B5EF4-FFF2-40B4-BE49-F238E27FC236}">
                    <a16:creationId xmlns:a16="http://schemas.microsoft.com/office/drawing/2014/main" id="{E84785B4-24A5-2574-5ECA-F225FC717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27875" y="809813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09" name="Straight Connector 1308">
                <a:extLst>
                  <a:ext uri="{FF2B5EF4-FFF2-40B4-BE49-F238E27FC236}">
                    <a16:creationId xmlns:a16="http://schemas.microsoft.com/office/drawing/2014/main" id="{CAD5BF22-1E9F-8E03-1D98-721645047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01370" y="809945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0" name="Straight Connector 1309">
                <a:extLst>
                  <a:ext uri="{FF2B5EF4-FFF2-40B4-BE49-F238E27FC236}">
                    <a16:creationId xmlns:a16="http://schemas.microsoft.com/office/drawing/2014/main" id="{4AD46107-0425-77A8-8AEE-E12E3B205C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76585" y="8091504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1" name="Straight Connector 1310">
                <a:extLst>
                  <a:ext uri="{FF2B5EF4-FFF2-40B4-BE49-F238E27FC236}">
                    <a16:creationId xmlns:a16="http://schemas.microsoft.com/office/drawing/2014/main" id="{FE11DCE6-15E8-5FFA-107D-A45915996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50080" y="809282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2" name="Straight Connector 1311">
                <a:extLst>
                  <a:ext uri="{FF2B5EF4-FFF2-40B4-BE49-F238E27FC236}">
                    <a16:creationId xmlns:a16="http://schemas.microsoft.com/office/drawing/2014/main" id="{63483D14-6A1B-C73D-1DA8-964C7B8E9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88505" y="790199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3" name="Straight Connector 1312">
                <a:extLst>
                  <a:ext uri="{FF2B5EF4-FFF2-40B4-BE49-F238E27FC236}">
                    <a16:creationId xmlns:a16="http://schemas.microsoft.com/office/drawing/2014/main" id="{598739D6-1192-20E4-D739-FEE093F30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000" y="790332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4" name="Straight Connector 1313">
                <a:extLst>
                  <a:ext uri="{FF2B5EF4-FFF2-40B4-BE49-F238E27FC236}">
                    <a16:creationId xmlns:a16="http://schemas.microsoft.com/office/drawing/2014/main" id="{CFDD842C-4E0C-D892-5D7A-4A45656E65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47353" y="791127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5" name="Straight Connector 1314">
                <a:extLst>
                  <a:ext uri="{FF2B5EF4-FFF2-40B4-BE49-F238E27FC236}">
                    <a16:creationId xmlns:a16="http://schemas.microsoft.com/office/drawing/2014/main" id="{6DB63113-D1BB-B83B-3C58-C32CA666C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05555" y="791657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6" name="Straight Connector 1315">
                <a:extLst>
                  <a:ext uri="{FF2B5EF4-FFF2-40B4-BE49-F238E27FC236}">
                    <a16:creationId xmlns:a16="http://schemas.microsoft.com/office/drawing/2014/main" id="{28834AD9-3B8B-4973-4AC7-86F80BB0A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58672" y="790729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7" name="Straight Connector 1316">
                <a:extLst>
                  <a:ext uri="{FF2B5EF4-FFF2-40B4-BE49-F238E27FC236}">
                    <a16:creationId xmlns:a16="http://schemas.microsoft.com/office/drawing/2014/main" id="{5C11A231-D8B4-C59E-6E81-3B16ECACF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04661" y="810343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8" name="Straight Connector 1317">
                <a:extLst>
                  <a:ext uri="{FF2B5EF4-FFF2-40B4-BE49-F238E27FC236}">
                    <a16:creationId xmlns:a16="http://schemas.microsoft.com/office/drawing/2014/main" id="{490344BB-1579-4401-AC9B-FD5C8FA3E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53402" y="778007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19" name="Straight Connector 1318">
                <a:extLst>
                  <a:ext uri="{FF2B5EF4-FFF2-40B4-BE49-F238E27FC236}">
                    <a16:creationId xmlns:a16="http://schemas.microsoft.com/office/drawing/2014/main" id="{966E0833-13A9-C5D6-234B-ABC88E067D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26897" y="778140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0" name="Straight Connector 1319">
                <a:extLst>
                  <a:ext uri="{FF2B5EF4-FFF2-40B4-BE49-F238E27FC236}">
                    <a16:creationId xmlns:a16="http://schemas.microsoft.com/office/drawing/2014/main" id="{7E7F0354-F193-FCA5-E7AC-6E488D9738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5795" y="7768151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1" name="Straight Connector 1320">
                <a:extLst>
                  <a:ext uri="{FF2B5EF4-FFF2-40B4-BE49-F238E27FC236}">
                    <a16:creationId xmlns:a16="http://schemas.microsoft.com/office/drawing/2014/main" id="{531CCD9A-57CC-8D2C-39D7-5B19A8C578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69736" y="791657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2" name="Straight Connector 1321">
                <a:extLst>
                  <a:ext uri="{FF2B5EF4-FFF2-40B4-BE49-F238E27FC236}">
                    <a16:creationId xmlns:a16="http://schemas.microsoft.com/office/drawing/2014/main" id="{E90FD57D-AE71-C00B-EF44-93FAA69231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1805802" y="790464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3" name="Straight Connector 1322">
                <a:extLst>
                  <a:ext uri="{FF2B5EF4-FFF2-40B4-BE49-F238E27FC236}">
                    <a16:creationId xmlns:a16="http://schemas.microsoft.com/office/drawing/2014/main" id="{D04D2BEE-5EF3-8B20-4AA6-1CC61756D7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4176616" y="794175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24" name="Rectangle 1323">
                <a:extLst>
                  <a:ext uri="{FF2B5EF4-FFF2-40B4-BE49-F238E27FC236}">
                    <a16:creationId xmlns:a16="http://schemas.microsoft.com/office/drawing/2014/main" id="{349BF805-BD28-AB6F-5F39-7FA18558CCF5}"/>
                  </a:ext>
                </a:extLst>
              </p:cNvPr>
              <p:cNvSpPr/>
              <p:nvPr/>
            </p:nvSpPr>
            <p:spPr>
              <a:xfrm>
                <a:off x="41909999" y="7918172"/>
                <a:ext cx="454551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25" name="Straight Connector 1324">
                <a:extLst>
                  <a:ext uri="{FF2B5EF4-FFF2-40B4-BE49-F238E27FC236}">
                    <a16:creationId xmlns:a16="http://schemas.microsoft.com/office/drawing/2014/main" id="{FD5F1568-226C-9A48-CEC3-B7FA9EF96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24139" y="777742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6" name="Straight Connector 1325">
                <a:extLst>
                  <a:ext uri="{FF2B5EF4-FFF2-40B4-BE49-F238E27FC236}">
                    <a16:creationId xmlns:a16="http://schemas.microsoft.com/office/drawing/2014/main" id="{90BB2261-D7D2-B59F-EA69-9820F87AC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0414" y="777477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7" name="Straight Connector 1326">
                <a:extLst>
                  <a:ext uri="{FF2B5EF4-FFF2-40B4-BE49-F238E27FC236}">
                    <a16:creationId xmlns:a16="http://schemas.microsoft.com/office/drawing/2014/main" id="{E396BA47-91B3-F0D1-2FAE-3E4B28B21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65005" y="778007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8" name="Straight Connector 1327">
                <a:extLst>
                  <a:ext uri="{FF2B5EF4-FFF2-40B4-BE49-F238E27FC236}">
                    <a16:creationId xmlns:a16="http://schemas.microsoft.com/office/drawing/2014/main" id="{F491A6AB-2298-D2C8-AE04-EA7CC5A30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22275" y="777742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29" name="Straight Connector 1328">
                <a:extLst>
                  <a:ext uri="{FF2B5EF4-FFF2-40B4-BE49-F238E27FC236}">
                    <a16:creationId xmlns:a16="http://schemas.microsoft.com/office/drawing/2014/main" id="{4EF5F982-3A5F-85AE-977B-489CA3A66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32122" y="777875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0" name="Straight Connector 1329">
                <a:extLst>
                  <a:ext uri="{FF2B5EF4-FFF2-40B4-BE49-F238E27FC236}">
                    <a16:creationId xmlns:a16="http://schemas.microsoft.com/office/drawing/2014/main" id="{E93F1CD1-A175-49A6-B30E-0BBDAB9D0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41969" y="777212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1" name="Straight Connector 1330">
                <a:extLst>
                  <a:ext uri="{FF2B5EF4-FFF2-40B4-BE49-F238E27FC236}">
                    <a16:creationId xmlns:a16="http://schemas.microsoft.com/office/drawing/2014/main" id="{D08739C3-F5CC-1C24-A32E-26D106F61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96195" y="778537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2" name="Straight Connector 1331">
                <a:extLst>
                  <a:ext uri="{FF2B5EF4-FFF2-40B4-BE49-F238E27FC236}">
                    <a16:creationId xmlns:a16="http://schemas.microsoft.com/office/drawing/2014/main" id="{3871DC25-5BC4-1834-0831-06E2D8F914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31151" y="7659484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3" name="Straight Connector 1332">
                <a:extLst>
                  <a:ext uri="{FF2B5EF4-FFF2-40B4-BE49-F238E27FC236}">
                    <a16:creationId xmlns:a16="http://schemas.microsoft.com/office/drawing/2014/main" id="{86893343-4BF4-D04B-5CBD-1844799706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770807" y="7962434"/>
                <a:ext cx="88653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4" name="Straight Connector 1333">
                <a:extLst>
                  <a:ext uri="{FF2B5EF4-FFF2-40B4-BE49-F238E27FC236}">
                    <a16:creationId xmlns:a16="http://schemas.microsoft.com/office/drawing/2014/main" id="{893A18CC-B496-8884-C6AB-E6C76744DF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23708" y="7892197"/>
                <a:ext cx="87991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5" name="Straight Connector 1334">
                <a:extLst>
                  <a:ext uri="{FF2B5EF4-FFF2-40B4-BE49-F238E27FC236}">
                    <a16:creationId xmlns:a16="http://schemas.microsoft.com/office/drawing/2014/main" id="{09E2EB00-BB91-4F5E-185D-5CC4A319E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45621" y="759719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6" name="Straight Connector 1335">
                <a:extLst>
                  <a:ext uri="{FF2B5EF4-FFF2-40B4-BE49-F238E27FC236}">
                    <a16:creationId xmlns:a16="http://schemas.microsoft.com/office/drawing/2014/main" id="{42259865-3695-AF3E-4F6C-7024662933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599854" y="7669561"/>
                <a:ext cx="8202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7" name="Straight Connector 1336">
                <a:extLst>
                  <a:ext uri="{FF2B5EF4-FFF2-40B4-BE49-F238E27FC236}">
                    <a16:creationId xmlns:a16="http://schemas.microsoft.com/office/drawing/2014/main" id="{9631373C-FC4A-79DE-42AE-22F7600B3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95262" y="737986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8" name="Straight Connector 1337">
                <a:extLst>
                  <a:ext uri="{FF2B5EF4-FFF2-40B4-BE49-F238E27FC236}">
                    <a16:creationId xmlns:a16="http://schemas.microsoft.com/office/drawing/2014/main" id="{00364A90-2D3B-716E-8967-44629B26A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47947" y="7309626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39" name="Straight Connector 1338">
                <a:extLst>
                  <a:ext uri="{FF2B5EF4-FFF2-40B4-BE49-F238E27FC236}">
                    <a16:creationId xmlns:a16="http://schemas.microsoft.com/office/drawing/2014/main" id="{22CD538D-B4D7-FC7F-8259-60A4EBA35C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1077" y="731095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0" name="Straight Connector 1339">
                <a:extLst>
                  <a:ext uri="{FF2B5EF4-FFF2-40B4-BE49-F238E27FC236}">
                    <a16:creationId xmlns:a16="http://schemas.microsoft.com/office/drawing/2014/main" id="{7A567A6B-94BD-CF32-6D21-D41E5F2C1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10410" y="719565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1" name="Straight Connector 1340">
                <a:extLst>
                  <a:ext uri="{FF2B5EF4-FFF2-40B4-BE49-F238E27FC236}">
                    <a16:creationId xmlns:a16="http://schemas.microsoft.com/office/drawing/2014/main" id="{9E2F8BFA-F2E5-44B6-9ADE-D49836792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43540" y="7196984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2" name="Straight Connector 1341">
                <a:extLst>
                  <a:ext uri="{FF2B5EF4-FFF2-40B4-BE49-F238E27FC236}">
                    <a16:creationId xmlns:a16="http://schemas.microsoft.com/office/drawing/2014/main" id="{7E80270D-D29F-AB95-A543-9F625539D9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45483" y="7499934"/>
                <a:ext cx="8202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43" name="Rectangle 1342">
                <a:extLst>
                  <a:ext uri="{FF2B5EF4-FFF2-40B4-BE49-F238E27FC236}">
                    <a16:creationId xmlns:a16="http://schemas.microsoft.com/office/drawing/2014/main" id="{EF3FC111-5413-0A7A-0308-2628D63C6C82}"/>
                  </a:ext>
                </a:extLst>
              </p:cNvPr>
              <p:cNvSpPr/>
              <p:nvPr/>
            </p:nvSpPr>
            <p:spPr>
              <a:xfrm>
                <a:off x="32306150" y="7120390"/>
                <a:ext cx="194807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44" name="Straight Connector 1343">
                <a:extLst>
                  <a:ext uri="{FF2B5EF4-FFF2-40B4-BE49-F238E27FC236}">
                    <a16:creationId xmlns:a16="http://schemas.microsoft.com/office/drawing/2014/main" id="{BBD43130-EC9A-1E14-7E45-84332FC3B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94645" y="718638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5" name="Straight Connector 1344">
                <a:extLst>
                  <a:ext uri="{FF2B5EF4-FFF2-40B4-BE49-F238E27FC236}">
                    <a16:creationId xmlns:a16="http://schemas.microsoft.com/office/drawing/2014/main" id="{1189360D-8583-AAC6-81AA-07AB6CD82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15201" y="702470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6" name="Straight Connector 1345">
                <a:extLst>
                  <a:ext uri="{FF2B5EF4-FFF2-40B4-BE49-F238E27FC236}">
                    <a16:creationId xmlns:a16="http://schemas.microsoft.com/office/drawing/2014/main" id="{C42E4B33-0773-9B0E-C44D-F909C3827B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29671" y="703000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7" name="Straight Connector 1346">
                <a:extLst>
                  <a:ext uri="{FF2B5EF4-FFF2-40B4-BE49-F238E27FC236}">
                    <a16:creationId xmlns:a16="http://schemas.microsoft.com/office/drawing/2014/main" id="{0260A1D1-3858-3C15-3FEC-B2D615FA0B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19796" y="7310428"/>
                <a:ext cx="8202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48" name="Straight Connector 1347">
                <a:extLst>
                  <a:ext uri="{FF2B5EF4-FFF2-40B4-BE49-F238E27FC236}">
                    <a16:creationId xmlns:a16="http://schemas.microsoft.com/office/drawing/2014/main" id="{68A4A201-540B-3550-46C3-0199BC56C1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96659" y="7431023"/>
                <a:ext cx="8202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49" name="Rectangle 1348">
                <a:extLst>
                  <a:ext uri="{FF2B5EF4-FFF2-40B4-BE49-F238E27FC236}">
                    <a16:creationId xmlns:a16="http://schemas.microsoft.com/office/drawing/2014/main" id="{84CE8FE3-B0F3-B162-67B9-4B1CFA8B11AF}"/>
                  </a:ext>
                </a:extLst>
              </p:cNvPr>
              <p:cNvSpPr/>
              <p:nvPr/>
            </p:nvSpPr>
            <p:spPr>
              <a:xfrm>
                <a:off x="28924195" y="7018348"/>
                <a:ext cx="237214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50" name="Straight Connector 1349">
                <a:extLst>
                  <a:ext uri="{FF2B5EF4-FFF2-40B4-BE49-F238E27FC236}">
                    <a16:creationId xmlns:a16="http://schemas.microsoft.com/office/drawing/2014/main" id="{95083283-04C8-1AAF-C643-2688EB145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41020" y="7019406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1" name="Straight Connector 1350">
                <a:extLst>
                  <a:ext uri="{FF2B5EF4-FFF2-40B4-BE49-F238E27FC236}">
                    <a16:creationId xmlns:a16="http://schemas.microsoft.com/office/drawing/2014/main" id="{6FB7D452-1AD7-CD1A-9EC6-8F4150D75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40804" y="702470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2" name="Straight Connector 1351">
                <a:extLst>
                  <a:ext uri="{FF2B5EF4-FFF2-40B4-BE49-F238E27FC236}">
                    <a16:creationId xmlns:a16="http://schemas.microsoft.com/office/drawing/2014/main" id="{85FDC4C7-180A-3927-CFD9-A1203EA53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00508" y="702603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3" name="Straight Connector 1352">
                <a:extLst>
                  <a:ext uri="{FF2B5EF4-FFF2-40B4-BE49-F238E27FC236}">
                    <a16:creationId xmlns:a16="http://schemas.microsoft.com/office/drawing/2014/main" id="{26D0B393-8781-CDCC-A12D-06AD1C1F2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04229" y="694784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4" name="Straight Connector 1353">
                <a:extLst>
                  <a:ext uri="{FF2B5EF4-FFF2-40B4-BE49-F238E27FC236}">
                    <a16:creationId xmlns:a16="http://schemas.microsoft.com/office/drawing/2014/main" id="{BC656214-7BE2-865B-39F4-B882A248D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59673" y="685800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5" name="Straight Connector 1354">
                <a:extLst>
                  <a:ext uri="{FF2B5EF4-FFF2-40B4-BE49-F238E27FC236}">
                    <a16:creationId xmlns:a16="http://schemas.microsoft.com/office/drawing/2014/main" id="{A62210E6-F300-6416-A50E-E26A80F0A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58849" y="6803666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6" name="Straight Connector 1355">
                <a:extLst>
                  <a:ext uri="{FF2B5EF4-FFF2-40B4-BE49-F238E27FC236}">
                    <a16:creationId xmlns:a16="http://schemas.microsoft.com/office/drawing/2014/main" id="{7BBA35B4-E9CD-6507-F5CE-1A7CE9FC6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88613" y="672945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7" name="Straight Connector 1356">
                <a:extLst>
                  <a:ext uri="{FF2B5EF4-FFF2-40B4-BE49-F238E27FC236}">
                    <a16:creationId xmlns:a16="http://schemas.microsoft.com/office/drawing/2014/main" id="{0D95C689-A645-19CF-6FEA-39351910D5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11034" y="672680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8" name="Straight Connector 1357">
                <a:extLst>
                  <a:ext uri="{FF2B5EF4-FFF2-40B4-BE49-F238E27FC236}">
                    <a16:creationId xmlns:a16="http://schemas.microsoft.com/office/drawing/2014/main" id="{C2AACEB2-FB4A-7D32-DA78-9E5C4E858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40189" y="6732104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59" name="Straight Connector 1358">
                <a:extLst>
                  <a:ext uri="{FF2B5EF4-FFF2-40B4-BE49-F238E27FC236}">
                    <a16:creationId xmlns:a16="http://schemas.microsoft.com/office/drawing/2014/main" id="{D8E38DD3-F713-123C-8229-5830A857BD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10926" y="673342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60" name="Straight Connector 1359">
                <a:extLst>
                  <a:ext uri="{FF2B5EF4-FFF2-40B4-BE49-F238E27FC236}">
                    <a16:creationId xmlns:a16="http://schemas.microsoft.com/office/drawing/2014/main" id="{DF0D4D96-00A3-D220-6FC7-9112E25B4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81018" y="665921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61" name="Straight Connector 1360">
                <a:extLst>
                  <a:ext uri="{FF2B5EF4-FFF2-40B4-BE49-F238E27FC236}">
                    <a16:creationId xmlns:a16="http://schemas.microsoft.com/office/drawing/2014/main" id="{A6428F8D-35C1-1FC2-148E-B997B7F765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24248" y="666054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62" name="Straight Connector 1361">
                <a:extLst>
                  <a:ext uri="{FF2B5EF4-FFF2-40B4-BE49-F238E27FC236}">
                    <a16:creationId xmlns:a16="http://schemas.microsoft.com/office/drawing/2014/main" id="{EA28B67C-B5AB-D7E5-F1EB-26A5CCCC4D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53403" y="6665843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63" name="Rectangle 1362">
                <a:extLst>
                  <a:ext uri="{FF2B5EF4-FFF2-40B4-BE49-F238E27FC236}">
                    <a16:creationId xmlns:a16="http://schemas.microsoft.com/office/drawing/2014/main" id="{3374BE3A-BC71-50E4-85B4-1780F961855C}"/>
                  </a:ext>
                </a:extLst>
              </p:cNvPr>
              <p:cNvSpPr/>
              <p:nvPr/>
            </p:nvSpPr>
            <p:spPr>
              <a:xfrm>
                <a:off x="22655917" y="6586327"/>
                <a:ext cx="237214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64" name="Straight Connector 1363">
                <a:extLst>
                  <a:ext uri="{FF2B5EF4-FFF2-40B4-BE49-F238E27FC236}">
                    <a16:creationId xmlns:a16="http://schemas.microsoft.com/office/drawing/2014/main" id="{8F8F3D63-8368-68AC-A72E-20D2B8B5A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40113" y="666849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65" name="Straight Connector 1364">
                <a:extLst>
                  <a:ext uri="{FF2B5EF4-FFF2-40B4-BE49-F238E27FC236}">
                    <a16:creationId xmlns:a16="http://schemas.microsoft.com/office/drawing/2014/main" id="{A51A5691-2F7F-F0B2-19B3-6E1B1D386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34096" y="659427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66" name="Straight Connector 1365">
                <a:extLst>
                  <a:ext uri="{FF2B5EF4-FFF2-40B4-BE49-F238E27FC236}">
                    <a16:creationId xmlns:a16="http://schemas.microsoft.com/office/drawing/2014/main" id="{F5BDB42F-4548-216B-4CDE-1520452C2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93407" y="658633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67" name="Straight Connector 1366">
                <a:extLst>
                  <a:ext uri="{FF2B5EF4-FFF2-40B4-BE49-F238E27FC236}">
                    <a16:creationId xmlns:a16="http://schemas.microsoft.com/office/drawing/2014/main" id="{79BE50FA-7B68-A938-FEA1-950B82DDA1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22562" y="6591631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sp>
            <p:nvSpPr>
              <p:cNvPr id="1368" name="Rectangle 1367">
                <a:extLst>
                  <a:ext uri="{FF2B5EF4-FFF2-40B4-BE49-F238E27FC236}">
                    <a16:creationId xmlns:a16="http://schemas.microsoft.com/office/drawing/2014/main" id="{D1B37AF6-2C5C-6C90-08CE-97854118FB90}"/>
                  </a:ext>
                </a:extLst>
              </p:cNvPr>
              <p:cNvSpPr/>
              <p:nvPr/>
            </p:nvSpPr>
            <p:spPr>
              <a:xfrm>
                <a:off x="20923855" y="6436577"/>
                <a:ext cx="205409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9" name="Rectangle 1368">
                <a:extLst>
                  <a:ext uri="{FF2B5EF4-FFF2-40B4-BE49-F238E27FC236}">
                    <a16:creationId xmlns:a16="http://schemas.microsoft.com/office/drawing/2014/main" id="{08BD89D5-946B-1C7F-E236-6CD3F1220EF1}"/>
                  </a:ext>
                </a:extLst>
              </p:cNvPr>
              <p:cNvSpPr/>
              <p:nvPr/>
            </p:nvSpPr>
            <p:spPr>
              <a:xfrm>
                <a:off x="19386604" y="6370316"/>
                <a:ext cx="141800" cy="603504"/>
              </a:xfrm>
              <a:prstGeom prst="rect">
                <a:avLst/>
              </a:prstGeom>
              <a:solidFill>
                <a:srgbClr val="BA4422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70" name="Straight Connector 1369">
                <a:extLst>
                  <a:ext uri="{FF2B5EF4-FFF2-40B4-BE49-F238E27FC236}">
                    <a16:creationId xmlns:a16="http://schemas.microsoft.com/office/drawing/2014/main" id="{AB4D4EF9-BE84-9041-222A-7AE375092C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47703" y="658898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1" name="Straight Connector 1370">
                <a:extLst>
                  <a:ext uri="{FF2B5EF4-FFF2-40B4-BE49-F238E27FC236}">
                    <a16:creationId xmlns:a16="http://schemas.microsoft.com/office/drawing/2014/main" id="{CD266313-D7A1-5850-5E4C-852D52F34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01606" y="6439231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2" name="Straight Connector 1371">
                <a:extLst>
                  <a:ext uri="{FF2B5EF4-FFF2-40B4-BE49-F238E27FC236}">
                    <a16:creationId xmlns:a16="http://schemas.microsoft.com/office/drawing/2014/main" id="{CE93EE96-3F3D-35F8-660A-1F421B9D8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48490" y="6440556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3" name="Straight Connector 1372">
                <a:extLst>
                  <a:ext uri="{FF2B5EF4-FFF2-40B4-BE49-F238E27FC236}">
                    <a16:creationId xmlns:a16="http://schemas.microsoft.com/office/drawing/2014/main" id="{4208C18F-793A-902B-B2C3-86BD43318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44298" y="6374295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4" name="Straight Connector 1373">
                <a:extLst>
                  <a:ext uri="{FF2B5EF4-FFF2-40B4-BE49-F238E27FC236}">
                    <a16:creationId xmlns:a16="http://schemas.microsoft.com/office/drawing/2014/main" id="{844E902B-EC85-9008-4D1E-BA7FA8E12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58768" y="636766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5" name="Straight Connector 1374">
                <a:extLst>
                  <a:ext uri="{FF2B5EF4-FFF2-40B4-BE49-F238E27FC236}">
                    <a16:creationId xmlns:a16="http://schemas.microsoft.com/office/drawing/2014/main" id="{A96B667F-95CC-D085-D88A-FDFB6892F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14173" y="6329238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6" name="Straight Connector 1375">
                <a:extLst>
                  <a:ext uri="{FF2B5EF4-FFF2-40B4-BE49-F238E27FC236}">
                    <a16:creationId xmlns:a16="http://schemas.microsoft.com/office/drawing/2014/main" id="{CD373CD9-00C0-38ED-5150-E7D0D351E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64424" y="633453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7" name="Straight Connector 1376">
                <a:extLst>
                  <a:ext uri="{FF2B5EF4-FFF2-40B4-BE49-F238E27FC236}">
                    <a16:creationId xmlns:a16="http://schemas.microsoft.com/office/drawing/2014/main" id="{C2A73A13-B229-A1C0-C4E6-50F66CF0A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14066" y="625475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8" name="Straight Connector 1377">
                <a:extLst>
                  <a:ext uri="{FF2B5EF4-FFF2-40B4-BE49-F238E27FC236}">
                    <a16:creationId xmlns:a16="http://schemas.microsoft.com/office/drawing/2014/main" id="{529D2788-6C42-C6C4-2BDB-69B481F8D6E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7767683" y="6351491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79" name="Straight Connector 1378">
                <a:extLst>
                  <a:ext uri="{FF2B5EF4-FFF2-40B4-BE49-F238E27FC236}">
                    <a16:creationId xmlns:a16="http://schemas.microsoft.com/office/drawing/2014/main" id="{C2193275-D490-F613-B09C-31A516458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7423" y="6160660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0" name="Straight Connector 1379">
                <a:extLst>
                  <a:ext uri="{FF2B5EF4-FFF2-40B4-BE49-F238E27FC236}">
                    <a16:creationId xmlns:a16="http://schemas.microsoft.com/office/drawing/2014/main" id="{AD96C66C-FFE4-4B07-9E0A-D9CDCD88B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06178" y="572863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1" name="Straight Connector 1380">
                <a:extLst>
                  <a:ext uri="{FF2B5EF4-FFF2-40B4-BE49-F238E27FC236}">
                    <a16:creationId xmlns:a16="http://schemas.microsoft.com/office/drawing/2014/main" id="{0FE84683-B855-6C57-8CDB-49F15442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00160" y="5618646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2" name="Straight Connector 1381">
                <a:extLst>
                  <a:ext uri="{FF2B5EF4-FFF2-40B4-BE49-F238E27FC236}">
                    <a16:creationId xmlns:a16="http://schemas.microsoft.com/office/drawing/2014/main" id="{5BE0D398-8636-E105-053B-FD25F70A0B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586915" y="6028939"/>
                <a:ext cx="8149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3" name="Straight Connector 1382">
                <a:extLst>
                  <a:ext uri="{FF2B5EF4-FFF2-40B4-BE49-F238E27FC236}">
                    <a16:creationId xmlns:a16="http://schemas.microsoft.com/office/drawing/2014/main" id="{F86938A2-2C23-BC44-75A8-9198F10873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88848" y="5926898"/>
                <a:ext cx="8149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4" name="Straight Connector 1383">
                <a:extLst>
                  <a:ext uri="{FF2B5EF4-FFF2-40B4-BE49-F238E27FC236}">
                    <a16:creationId xmlns:a16="http://schemas.microsoft.com/office/drawing/2014/main" id="{30B061F7-C9D5-29BB-3065-477DD970F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55851" y="525818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5" name="Straight Connector 1384">
                <a:extLst>
                  <a:ext uri="{FF2B5EF4-FFF2-40B4-BE49-F238E27FC236}">
                    <a16:creationId xmlns:a16="http://schemas.microsoft.com/office/drawing/2014/main" id="{13E295B3-3B34-8081-9F36-1D5577817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8313" y="5132292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AB5ED03F-B6DB-2B64-69D1-96C3250A1B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93749" y="5423315"/>
                <a:ext cx="8149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7" name="Straight Connector 1386">
                <a:extLst>
                  <a:ext uri="{FF2B5EF4-FFF2-40B4-BE49-F238E27FC236}">
                    <a16:creationId xmlns:a16="http://schemas.microsoft.com/office/drawing/2014/main" id="{BAFA7100-265D-E5BC-A80E-F56A89D8E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8000" y="4728101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8" name="Straight Connector 1387">
                <a:extLst>
                  <a:ext uri="{FF2B5EF4-FFF2-40B4-BE49-F238E27FC236}">
                    <a16:creationId xmlns:a16="http://schemas.microsoft.com/office/drawing/2014/main" id="{EF697B92-2103-C264-6B50-69C3597745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23436" y="5019124"/>
                <a:ext cx="81497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89" name="Straight Connector 1388">
                <a:extLst>
                  <a:ext uri="{FF2B5EF4-FFF2-40B4-BE49-F238E27FC236}">
                    <a16:creationId xmlns:a16="http://schemas.microsoft.com/office/drawing/2014/main" id="{94309CBE-A3A4-9F9D-8233-2DB45BB02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0442" y="4439204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90" name="Straight Connector 1389">
                <a:extLst>
                  <a:ext uri="{FF2B5EF4-FFF2-40B4-BE49-F238E27FC236}">
                    <a16:creationId xmlns:a16="http://schemas.microsoft.com/office/drawing/2014/main" id="{879F39AD-FC01-40BB-04FC-E6ACBFF7A0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7854" y="4194039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  <p:cxnSp>
            <p:nvCxnSpPr>
              <p:cNvPr id="1391" name="Straight Connector 1390">
                <a:extLst>
                  <a:ext uri="{FF2B5EF4-FFF2-40B4-BE49-F238E27FC236}">
                    <a16:creationId xmlns:a16="http://schemas.microsoft.com/office/drawing/2014/main" id="{976EDDE8-1F21-2944-3CAF-E22A6DA9FB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9204" y="1897437"/>
                <a:ext cx="0" cy="603250"/>
              </a:xfrm>
              <a:prstGeom prst="line">
                <a:avLst/>
              </a:prstGeom>
              <a:noFill/>
              <a:ln w="12700" cap="flat" cmpd="sng" algn="ctr">
                <a:solidFill>
                  <a:srgbClr val="BA4422"/>
                </a:solidFill>
                <a:prstDash val="solid"/>
                <a:tailEnd type="none"/>
              </a:ln>
              <a:effectLst/>
            </p:spPr>
          </p:cxnSp>
        </p:grpSp>
      </p:grpSp>
      <p:sp>
        <p:nvSpPr>
          <p:cNvPr id="1509" name="TextBox 1508">
            <a:extLst>
              <a:ext uri="{FF2B5EF4-FFF2-40B4-BE49-F238E27FC236}">
                <a16:creationId xmlns:a16="http://schemas.microsoft.com/office/drawing/2014/main" id="{A03435D3-E68B-F011-8354-93B26260BFD4}"/>
              </a:ext>
            </a:extLst>
          </p:cNvPr>
          <p:cNvSpPr txBox="1"/>
          <p:nvPr/>
        </p:nvSpPr>
        <p:spPr>
          <a:xfrm>
            <a:off x="457200" y="4571723"/>
            <a:ext cx="3039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33F3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No. at risk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F1064-2D8F-2E51-C97D-60C46DFB877B}"/>
              </a:ext>
            </a:extLst>
          </p:cNvPr>
          <p:cNvSpPr txBox="1"/>
          <p:nvPr/>
        </p:nvSpPr>
        <p:spPr>
          <a:xfrm>
            <a:off x="9405427" y="6592115"/>
            <a:ext cx="28947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Andre T et al. </a:t>
            </a:r>
            <a:r>
              <a:rPr lang="en-US" sz="1200" i="1" dirty="0"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Lancet </a:t>
            </a:r>
            <a:r>
              <a:rPr lang="en-US" sz="1200" dirty="0">
                <a:effectLst/>
                <a:latin typeface="Aptos" panose="020B0004020202020204" pitchFamily="34" charset="0"/>
                <a:cs typeface="Calibri" panose="020F0502020204030204" pitchFamily="34" charset="0"/>
              </a:rPr>
              <a:t>2025;405:383–95.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0570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SMO 2017 template">
  <a:themeElements>
    <a:clrScheme name="Custom 18">
      <a:dk1>
        <a:srgbClr val="433F3F"/>
      </a:dk1>
      <a:lt1>
        <a:srgbClr val="FFFFFF"/>
      </a:lt1>
      <a:dk2>
        <a:srgbClr val="A69F9F"/>
      </a:dk2>
      <a:lt2>
        <a:srgbClr val="EEE7E7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CB7C78"/>
      </a:accent6>
      <a:hlink>
        <a:srgbClr val="595454"/>
      </a:hlink>
      <a:folHlink>
        <a:srgbClr val="59545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MDACC Moonshot">
  <a:themeElements>
    <a:clrScheme name="Custom 3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1C2631"/>
      </a:accent1>
      <a:accent2>
        <a:srgbClr val="333333"/>
      </a:accent2>
      <a:accent3>
        <a:srgbClr val="969696"/>
      </a:accent3>
      <a:accent4>
        <a:srgbClr val="C0C0C0"/>
      </a:accent4>
      <a:accent5>
        <a:srgbClr val="4A4C4F"/>
      </a:accent5>
      <a:accent6>
        <a:srgbClr val="080808"/>
      </a:accent6>
      <a:hlink>
        <a:srgbClr val="407EC9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CC Moonshot" id="{D2E7F35E-36BF-4E8F-A1F3-CCCB61848CC5}" vid="{E7811949-D56E-4ACC-BAF8-EA6B7EA1495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1D176907-EFA2-4C12-98DA-B2BF820488DF}"/>
</file>

<file path=customXml/itemProps2.xml><?xml version="1.0" encoding="utf-8"?>
<ds:datastoreItem xmlns:ds="http://schemas.openxmlformats.org/officeDocument/2006/customXml" ds:itemID="{78F65F85-7C04-411D-984F-4F0A475F6EE3}"/>
</file>

<file path=customXml/itemProps3.xml><?xml version="1.0" encoding="utf-8"?>
<ds:datastoreItem xmlns:ds="http://schemas.openxmlformats.org/officeDocument/2006/customXml" ds:itemID="{690CCEBD-FA31-4A13-80B4-00B50C8C6A0F}"/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1518</Words>
  <Application>Microsoft Macintosh PowerPoint</Application>
  <PresentationFormat>Widescreen</PresentationFormat>
  <Paragraphs>273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Courier New</vt:lpstr>
      <vt:lpstr>StarSymbol</vt:lpstr>
      <vt:lpstr>Times New Roman</vt:lpstr>
      <vt:lpstr>Trebuchet MS</vt:lpstr>
      <vt:lpstr>Wingdings</vt:lpstr>
      <vt:lpstr>Office Theme</vt:lpstr>
      <vt:lpstr>ESMO 2017 template</vt:lpstr>
      <vt:lpstr>MDACC Moonshot</vt:lpstr>
      <vt:lpstr>2_Office Theme</vt:lpstr>
      <vt:lpstr>Default Design</vt:lpstr>
      <vt:lpstr>4_Office Theme</vt:lpstr>
      <vt:lpstr>PowerPoint Presentation</vt:lpstr>
      <vt:lpstr>PowerPoint Presentation</vt:lpstr>
      <vt:lpstr>Slide 12</vt:lpstr>
      <vt:lpstr>Slide 13</vt:lpstr>
      <vt:lpstr>PowerPoint Presentation</vt:lpstr>
      <vt:lpstr>CheckMate 8HW study design</vt:lpstr>
      <vt:lpstr>Progression-free survival</vt:lpstr>
      <vt:lpstr>CheckMate 8HW study design</vt:lpstr>
      <vt:lpstr>Progression-free survival</vt:lpstr>
      <vt:lpstr>PowerPoint Presentation</vt:lpstr>
      <vt:lpstr>BEACON Study: Encorafenib + Cetuximab in 2nd/3rd line mCRC</vt:lpstr>
      <vt:lpstr>Encorafenib + Cetuximab : Key Genomic Alterations at Progression </vt:lpstr>
      <vt:lpstr>Acquired Alterations are Commonly Subclonal after E+C</vt:lpstr>
      <vt:lpstr>PowerPoint Presentation</vt:lpstr>
      <vt:lpstr>BREAKWATER: Study Design</vt:lpstr>
      <vt:lpstr>PowerPoint Presentation</vt:lpstr>
      <vt:lpstr>PowerPoint Presentation</vt:lpstr>
      <vt:lpstr>MOUNTAINEER: Multi-Center, Open-Label, Phase 2 Trial (NCT03043313)</vt:lpstr>
      <vt:lpstr>Final Analysis: Efficacy Outcomes</vt:lpstr>
      <vt:lpstr>PowerPoint Presentation</vt:lpstr>
      <vt:lpstr>DESTINY-CRC01 Study Design</vt:lpstr>
      <vt:lpstr>PowerPoint Presentation</vt:lpstr>
      <vt:lpstr>PowerPoint Presentation</vt:lpstr>
      <vt:lpstr>DESTINY-CRC02 Study</vt:lpstr>
      <vt:lpstr>DESTINY-CRC02 Study</vt:lpstr>
      <vt:lpstr>PowerPoint Presentation</vt:lpstr>
      <vt:lpstr>Slide 5</vt:lpstr>
      <vt:lpstr>Secondary Endpoint: Protocol-Specified Final OS in Intent-to-Treat Population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Kopetz,Scott</dc:creator>
  <cp:lastModifiedBy>Silvana Izquierdo</cp:lastModifiedBy>
  <cp:revision>6</cp:revision>
  <dcterms:created xsi:type="dcterms:W3CDTF">2025-02-14T00:53:36Z</dcterms:created>
  <dcterms:modified xsi:type="dcterms:W3CDTF">2025-02-17T15:47:32Z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