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3.xml" ContentType="application/vnd.openxmlformats-officedocument.theme+xml"/>
  <Override PartName="/ppt/media/image32.jpg" ContentType="image/jpg"/>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media/image75.jpg" ContentType="image/jpg"/>
  <Override PartName="/ppt/media/image76.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 id="2147483761" r:id="rId2"/>
    <p:sldMasterId id="2147483776" r:id="rId3"/>
    <p:sldMasterId id="2147483811" r:id="rId4"/>
    <p:sldMasterId id="2147483824" r:id="rId5"/>
    <p:sldMasterId id="2147483865" r:id="rId6"/>
    <p:sldMasterId id="2147483878" r:id="rId7"/>
    <p:sldMasterId id="2147483903" r:id="rId8"/>
    <p:sldMasterId id="2147483935" r:id="rId9"/>
    <p:sldMasterId id="2147483978" r:id="rId10"/>
    <p:sldMasterId id="2147483990" r:id="rId11"/>
    <p:sldMasterId id="2147484002" r:id="rId12"/>
  </p:sldMasterIdLst>
  <p:notesMasterIdLst>
    <p:notesMasterId r:id="rId61"/>
  </p:notesMasterIdLst>
  <p:sldIdLst>
    <p:sldId id="13307" r:id="rId13"/>
    <p:sldId id="13308" r:id="rId14"/>
    <p:sldId id="13325" r:id="rId15"/>
    <p:sldId id="13326" r:id="rId16"/>
    <p:sldId id="13327" r:id="rId17"/>
    <p:sldId id="13328" r:id="rId18"/>
    <p:sldId id="13324" r:id="rId19"/>
    <p:sldId id="13329" r:id="rId20"/>
    <p:sldId id="13330" r:id="rId21"/>
    <p:sldId id="13331" r:id="rId22"/>
    <p:sldId id="13332" r:id="rId23"/>
    <p:sldId id="13333" r:id="rId24"/>
    <p:sldId id="256" r:id="rId25"/>
    <p:sldId id="1275" r:id="rId26"/>
    <p:sldId id="1326" r:id="rId27"/>
    <p:sldId id="13322" r:id="rId28"/>
    <p:sldId id="268" r:id="rId29"/>
    <p:sldId id="13289" r:id="rId30"/>
    <p:sldId id="573" r:id="rId31"/>
    <p:sldId id="13314" r:id="rId32"/>
    <p:sldId id="13315" r:id="rId33"/>
    <p:sldId id="13316" r:id="rId34"/>
    <p:sldId id="1262" r:id="rId35"/>
    <p:sldId id="1294" r:id="rId36"/>
    <p:sldId id="13310" r:id="rId37"/>
    <p:sldId id="2362" r:id="rId38"/>
    <p:sldId id="13317" r:id="rId39"/>
    <p:sldId id="1210" r:id="rId40"/>
    <p:sldId id="294" r:id="rId41"/>
    <p:sldId id="284" r:id="rId42"/>
    <p:sldId id="4175" r:id="rId43"/>
    <p:sldId id="4179" r:id="rId44"/>
    <p:sldId id="4180" r:id="rId45"/>
    <p:sldId id="2379" r:id="rId46"/>
    <p:sldId id="288" r:id="rId47"/>
    <p:sldId id="287" r:id="rId48"/>
    <p:sldId id="13290" r:id="rId49"/>
    <p:sldId id="13319" r:id="rId50"/>
    <p:sldId id="13298" r:id="rId51"/>
    <p:sldId id="13299" r:id="rId52"/>
    <p:sldId id="574" r:id="rId53"/>
    <p:sldId id="13320" r:id="rId54"/>
    <p:sldId id="266" r:id="rId55"/>
    <p:sldId id="13321" r:id="rId56"/>
    <p:sldId id="282" r:id="rId57"/>
    <p:sldId id="275" r:id="rId58"/>
    <p:sldId id="572" r:id="rId59"/>
    <p:sldId id="4170"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0" userDrawn="1">
          <p15:clr>
            <a:srgbClr val="A4A3A4"/>
          </p15:clr>
        </p15:guide>
        <p15:guide id="2" pos="6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 Hartman, PhD" initials="ZHP" lastIdx="1" clrIdx="0">
    <p:extLst>
      <p:ext uri="{19B8F6BF-5375-455C-9EA6-DF929625EA0E}">
        <p15:presenceInfo xmlns:p15="http://schemas.microsoft.com/office/powerpoint/2012/main" userId="S::ZHartman@mjhlifesciences.com::878fa6c1-0297-4b1e-b9b5-1acd0e90d9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3399"/>
    <a:srgbClr val="000066"/>
    <a:srgbClr val="FFFF99"/>
    <a:srgbClr val="CCFF99"/>
    <a:srgbClr val="CC3300"/>
    <a:srgbClr val="FF505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03C1A-C1F7-43D1-8EF8-AEADA34F9754}" v="7" dt="2026-01-13T18:01:28.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autoAdjust="0"/>
    <p:restoredTop sz="93493" autoAdjust="0"/>
  </p:normalViewPr>
  <p:slideViewPr>
    <p:cSldViewPr snapToGrid="0" snapToObjects="1">
      <p:cViewPr varScale="1">
        <p:scale>
          <a:sx n="62" d="100"/>
          <a:sy n="62" d="100"/>
        </p:scale>
        <p:origin x="84" y="480"/>
      </p:cViewPr>
      <p:guideLst>
        <p:guide orient="horz" pos="4200"/>
        <p:guide pos="6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viewProps" Target="viewProps.xml"/><Relationship Id="rId69" Type="http://schemas.openxmlformats.org/officeDocument/2006/relationships/customXml" Target="../customXml/item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microsoft.com/office/2016/11/relationships/changesInfo" Target="changesInfos/changesInfo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commentAuthors" Target="commentAuthors.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nali Wadehra" userId="a49930c1-0f6e-4d08-a38a-aa5944723777" providerId="ADAL" clId="{798428BC-7DAE-4BDB-B3D7-D3A30B93072A}"/>
    <pc:docChg chg="undo custSel modSld">
      <pc:chgData name="Sunali Wadehra" userId="a49930c1-0f6e-4d08-a38a-aa5944723777" providerId="ADAL" clId="{798428BC-7DAE-4BDB-B3D7-D3A30B93072A}" dt="2026-01-13T18:08:05.003" v="60" actId="20577"/>
      <pc:docMkLst>
        <pc:docMk/>
      </pc:docMkLst>
      <pc:sldChg chg="addSp delSp modSp mod">
        <pc:chgData name="Sunali Wadehra" userId="a49930c1-0f6e-4d08-a38a-aa5944723777" providerId="ADAL" clId="{798428BC-7DAE-4BDB-B3D7-D3A30B93072A}" dt="2026-01-13T18:03:14.715" v="53" actId="478"/>
        <pc:sldMkLst>
          <pc:docMk/>
          <pc:sldMk cId="341612608" sldId="13324"/>
        </pc:sldMkLst>
        <pc:spChg chg="add del mod">
          <ac:chgData name="Sunali Wadehra" userId="a49930c1-0f6e-4d08-a38a-aa5944723777" providerId="ADAL" clId="{798428BC-7DAE-4BDB-B3D7-D3A30B93072A}" dt="2026-01-13T18:01:02.835" v="43" actId="478"/>
          <ac:spMkLst>
            <pc:docMk/>
            <pc:sldMk cId="341612608" sldId="13324"/>
            <ac:spMk id="4" creationId="{4B32FA2D-7354-2A17-34E3-17FE4C1A52D5}"/>
          </ac:spMkLst>
        </pc:spChg>
        <pc:spChg chg="add del mod">
          <ac:chgData name="Sunali Wadehra" userId="a49930c1-0f6e-4d08-a38a-aa5944723777" providerId="ADAL" clId="{798428BC-7DAE-4BDB-B3D7-D3A30B93072A}" dt="2026-01-13T18:03:14.715" v="53" actId="478"/>
          <ac:spMkLst>
            <pc:docMk/>
            <pc:sldMk cId="341612608" sldId="13324"/>
            <ac:spMk id="6" creationId="{C360D25F-72F1-C577-0008-3C9898796EFD}"/>
          </ac:spMkLst>
        </pc:spChg>
        <pc:picChg chg="mod">
          <ac:chgData name="Sunali Wadehra" userId="a49930c1-0f6e-4d08-a38a-aa5944723777" providerId="ADAL" clId="{798428BC-7DAE-4BDB-B3D7-D3A30B93072A}" dt="2026-01-13T18:01:00.162" v="42" actId="1076"/>
          <ac:picMkLst>
            <pc:docMk/>
            <pc:sldMk cId="341612608" sldId="13324"/>
            <ac:picMk id="5" creationId="{09F3D84E-6EBA-78A6-24FE-7D327C8320D2}"/>
          </ac:picMkLst>
        </pc:picChg>
      </pc:sldChg>
      <pc:sldChg chg="addSp delSp modSp mod">
        <pc:chgData name="Sunali Wadehra" userId="a49930c1-0f6e-4d08-a38a-aa5944723777" providerId="ADAL" clId="{798428BC-7DAE-4BDB-B3D7-D3A30B93072A}" dt="2026-01-13T18:03:09.683" v="52" actId="478"/>
        <pc:sldMkLst>
          <pc:docMk/>
          <pc:sldMk cId="1307753479" sldId="13326"/>
        </pc:sldMkLst>
        <pc:spChg chg="add del mod">
          <ac:chgData name="Sunali Wadehra" userId="a49930c1-0f6e-4d08-a38a-aa5944723777" providerId="ADAL" clId="{798428BC-7DAE-4BDB-B3D7-D3A30B93072A}" dt="2026-01-13T18:01:28.179" v="48" actId="478"/>
          <ac:spMkLst>
            <pc:docMk/>
            <pc:sldMk cId="1307753479" sldId="13326"/>
            <ac:spMk id="4" creationId="{43C70DD5-8B2E-2FB9-9CC5-96B9619D081F}"/>
          </ac:spMkLst>
        </pc:spChg>
        <pc:spChg chg="add del mod">
          <ac:chgData name="Sunali Wadehra" userId="a49930c1-0f6e-4d08-a38a-aa5944723777" providerId="ADAL" clId="{798428BC-7DAE-4BDB-B3D7-D3A30B93072A}" dt="2026-01-13T18:03:09.683" v="52" actId="478"/>
          <ac:spMkLst>
            <pc:docMk/>
            <pc:sldMk cId="1307753479" sldId="13326"/>
            <ac:spMk id="5" creationId="{D8699869-B30E-FB02-FEDE-3A7665D9C44D}"/>
          </ac:spMkLst>
        </pc:spChg>
      </pc:sldChg>
      <pc:sldChg chg="addSp delSp modSp mod">
        <pc:chgData name="Sunali Wadehra" userId="a49930c1-0f6e-4d08-a38a-aa5944723777" providerId="ADAL" clId="{798428BC-7DAE-4BDB-B3D7-D3A30B93072A}" dt="2026-01-13T18:08:05.003" v="60" actId="20577"/>
        <pc:sldMkLst>
          <pc:docMk/>
          <pc:sldMk cId="4008859428" sldId="13330"/>
        </pc:sldMkLst>
        <pc:spChg chg="mod">
          <ac:chgData name="Sunali Wadehra" userId="a49930c1-0f6e-4d08-a38a-aa5944723777" providerId="ADAL" clId="{798428BC-7DAE-4BDB-B3D7-D3A30B93072A}" dt="2026-01-13T18:08:05.003" v="60" actId="20577"/>
          <ac:spMkLst>
            <pc:docMk/>
            <pc:sldMk cId="4008859428" sldId="13330"/>
            <ac:spMk id="3" creationId="{237C4C6F-BF21-7C55-D701-4CD792FF220B}"/>
          </ac:spMkLst>
        </pc:spChg>
        <pc:spChg chg="add del mod">
          <ac:chgData name="Sunali Wadehra" userId="a49930c1-0f6e-4d08-a38a-aa5944723777" providerId="ADAL" clId="{798428BC-7DAE-4BDB-B3D7-D3A30B93072A}" dt="2026-01-13T18:03:45.716" v="55" actId="478"/>
          <ac:spMkLst>
            <pc:docMk/>
            <pc:sldMk cId="4008859428" sldId="13330"/>
            <ac:spMk id="4" creationId="{C2B177FB-5B4A-BEBB-E296-F02CD0545918}"/>
          </ac:spMkLst>
        </pc:spChg>
      </pc:sldChg>
      <pc:sldChg chg="addSp delSp modSp mod">
        <pc:chgData name="Sunali Wadehra" userId="a49930c1-0f6e-4d08-a38a-aa5944723777" providerId="ADAL" clId="{798428BC-7DAE-4BDB-B3D7-D3A30B93072A}" dt="2026-01-13T18:03:27.933" v="54" actId="478"/>
        <pc:sldMkLst>
          <pc:docMk/>
          <pc:sldMk cId="977446291" sldId="13332"/>
        </pc:sldMkLst>
        <pc:spChg chg="add del mod">
          <ac:chgData name="Sunali Wadehra" userId="a49930c1-0f6e-4d08-a38a-aa5944723777" providerId="ADAL" clId="{798428BC-7DAE-4BDB-B3D7-D3A30B93072A}" dt="2026-01-13T18:00:45.654" v="38" actId="478"/>
          <ac:spMkLst>
            <pc:docMk/>
            <pc:sldMk cId="977446291" sldId="13332"/>
            <ac:spMk id="4" creationId="{F63788E8-D5BC-53CE-DC36-A1E9F5234827}"/>
          </ac:spMkLst>
        </pc:spChg>
        <pc:spChg chg="add del mod">
          <ac:chgData name="Sunali Wadehra" userId="a49930c1-0f6e-4d08-a38a-aa5944723777" providerId="ADAL" clId="{798428BC-7DAE-4BDB-B3D7-D3A30B93072A}" dt="2026-01-13T18:03:27.933" v="54" actId="478"/>
          <ac:spMkLst>
            <pc:docMk/>
            <pc:sldMk cId="977446291" sldId="13332"/>
            <ac:spMk id="5" creationId="{3173F956-AE38-76D9-67DC-4F21A948049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Long Term Survival</a:t>
            </a:r>
            <a:r>
              <a:rPr lang="en-US" baseline="0"/>
              <a:t> for Stage III Colon Cancer</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3E4-48CB-A9F3-5F2715D4CFE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3E4-48CB-A9F3-5F2715D4CFE7}"/>
              </c:ext>
            </c:extLst>
          </c:dPt>
          <c:dPt>
            <c:idx val="2"/>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3E4-48CB-A9F3-5F2715D4CFE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3E4-48CB-A9F3-5F2715D4CFE7}"/>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3E4-48CB-A9F3-5F2715D4CFE7}"/>
              </c:ext>
            </c:extLst>
          </c:dPt>
          <c:dLbls>
            <c:dLbl>
              <c:idx val="0"/>
              <c:layout>
                <c:manualLayout>
                  <c:x val="-0.13191480056355837"/>
                  <c:y val="-0.11507724227444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E4-48CB-A9F3-5F2715D4CFE7}"/>
                </c:ext>
              </c:extLst>
            </c:dLbl>
            <c:dLbl>
              <c:idx val="1"/>
              <c:layout>
                <c:manualLayout>
                  <c:x val="-6.2941806436845202E-2"/>
                  <c:y val="-0.2183046660791487"/>
                </c:manualLayout>
              </c:layout>
              <c:tx>
                <c:rich>
                  <a:bodyPr/>
                  <a:lstStyle/>
                  <a:p>
                    <a:r>
                      <a:rPr lang="en-US"/>
                      <a:t>20%</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3E4-48CB-A9F3-5F2715D4CFE7}"/>
                </c:ext>
              </c:extLst>
            </c:dLbl>
            <c:dLbl>
              <c:idx val="2"/>
              <c:delete val="1"/>
              <c:extLst>
                <c:ext xmlns:c15="http://schemas.microsoft.com/office/drawing/2012/chart" uri="{CE6537A1-D6FC-4f65-9D91-7224C49458BB}"/>
                <c:ext xmlns:c16="http://schemas.microsoft.com/office/drawing/2014/chart" uri="{C3380CC4-5D6E-409C-BE32-E72D297353CC}">
                  <c16:uniqueId val="{00000005-73E4-48CB-A9F3-5F2715D4CFE7}"/>
                </c:ext>
              </c:extLst>
            </c:dLbl>
            <c:dLbl>
              <c:idx val="4"/>
              <c:layout>
                <c:manualLayout>
                  <c:x val="0.11398169429316224"/>
                  <c:y val="4.73076295993972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3E4-48CB-A9F3-5F2715D4CFE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Sheet1!$O$11:$O$15</c:f>
              <c:numCache>
                <c:formatCode>General</c:formatCode>
                <c:ptCount val="5"/>
                <c:pt idx="0">
                  <c:v>43</c:v>
                </c:pt>
                <c:pt idx="1">
                  <c:v>10</c:v>
                </c:pt>
                <c:pt idx="2">
                  <c:v>10</c:v>
                </c:pt>
                <c:pt idx="3">
                  <c:v>6</c:v>
                </c:pt>
                <c:pt idx="4">
                  <c:v>31</c:v>
                </c:pt>
              </c:numCache>
            </c:numRef>
          </c:val>
          <c:extLst>
            <c:ext xmlns:c16="http://schemas.microsoft.com/office/drawing/2014/chart" uri="{C3380CC4-5D6E-409C-BE32-E72D297353CC}">
              <c16:uniqueId val="{0000000A-73E4-48CB-A9F3-5F2715D4CFE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0.31369</cdr:x>
      <cdr:y>0.44578</cdr:y>
    </cdr:from>
    <cdr:to>
      <cdr:x>0.4702</cdr:x>
      <cdr:y>0.5505</cdr:y>
    </cdr:to>
    <cdr:sp macro="" textlink="">
      <cdr:nvSpPr>
        <cdr:cNvPr id="2" name="TextBox 1"/>
        <cdr:cNvSpPr txBox="1"/>
      </cdr:nvSpPr>
      <cdr:spPr>
        <a:xfrm xmlns:a="http://schemas.openxmlformats.org/drawingml/2006/main">
          <a:off x="2209110" y="1673290"/>
          <a:ext cx="1102203" cy="3931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t>Recurrence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2FCC6C-1DE0-FA45-911C-F05BB3D3E82F}" type="datetimeFigureOut">
              <a:rPr lang="en-US" smtClean="0"/>
              <a:t>1/22/2026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344ED3-E55B-1244-ACCB-E3413FF1E9F2}" type="slidenum">
              <a:rPr lang="en-US" smtClean="0"/>
              <a:t>‹#›</a:t>
            </a:fld>
            <a:endParaRPr lang="en-US"/>
          </a:p>
        </p:txBody>
      </p:sp>
    </p:spTree>
    <p:extLst>
      <p:ext uri="{BB962C8B-B14F-4D97-AF65-F5344CB8AC3E}">
        <p14:creationId xmlns:p14="http://schemas.microsoft.com/office/powerpoint/2010/main" val="2409991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9F632-0407-4C0A-BE8F-CDAC80746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0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344ED3-E55B-1244-ACCB-E3413FF1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84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B7BE-33C2-8C95-F6F2-FFD3781D1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4A74-8BB1-2B8D-979C-E144CFFF3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2C052-528E-C853-E808-EBFFEB0F14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4F4E13A-C9ED-D441-3053-8197110BA2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9F632-0407-4C0A-BE8F-CDAC80746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50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9C185-3B65-6A46-324E-ABB40C2A2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7A8B1-1F47-8948-262D-0B46CE797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55151-E837-9C74-002B-7CC7AC5F475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691D976-4B26-F3E7-7946-912994D2E418}"/>
              </a:ext>
            </a:extLst>
          </p:cNvPr>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395823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ADCF-A7BF-B8F4-D3F8-89A030551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13C3F-482D-75A5-CFE5-AB6F28FB5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6C98C-8AC9-9C9B-3A82-F46EEFDEB194}"/>
              </a:ext>
            </a:extLst>
          </p:cNvPr>
          <p:cNvSpPr>
            <a:spLocks noGrp="1"/>
          </p:cNvSpPr>
          <p:nvPr>
            <p:ph type="body" idx="1"/>
          </p:nvPr>
        </p:nvSpPr>
        <p:spPr/>
        <p:txBody>
          <a:bodyPr/>
          <a:lstStyle/>
          <a:p>
            <a:endParaRPr lang="en-US" b="1" dirty="0"/>
          </a:p>
        </p:txBody>
      </p:sp>
      <p:sp>
        <p:nvSpPr>
          <p:cNvPr id="4" name="Header Placeholder 3">
            <a:extLst>
              <a:ext uri="{FF2B5EF4-FFF2-40B4-BE49-F238E27FC236}">
                <a16:creationId xmlns:a16="http://schemas.microsoft.com/office/drawing/2014/main" id="{10440196-299B-D0F2-3CC8-B7462EE176B1}"/>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www.medschool.edu/medicine/oncology</a:t>
            </a:r>
          </a:p>
        </p:txBody>
      </p:sp>
    </p:spTree>
    <p:extLst>
      <p:ext uri="{BB962C8B-B14F-4D97-AF65-F5344CB8AC3E}">
        <p14:creationId xmlns:p14="http://schemas.microsoft.com/office/powerpoint/2010/main" val="251848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9F632-0407-4C0A-BE8F-CDAC80746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169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8.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28.emf"/></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8.emf"/></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28.emf"/></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3BD26E-9487-4D70-B381-3870E20CCE38}" type="datetimeFigureOut">
              <a:rPr lang="en-US">
                <a:solidFill>
                  <a:prstClr val="black">
                    <a:tint val="75000"/>
                  </a:prstClr>
                </a:solidFill>
              </a:rPr>
              <a:pPr>
                <a:defRPr/>
              </a:pPr>
              <a:t>1/22/2026</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C4B076-81CD-49D8-B618-4E53E45C71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396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bwMode="auto">
          <a:xfrm>
            <a:off x="0" y="1219201"/>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pic>
        <p:nvPicPr>
          <p:cNvPr id="5" name="Picture 2"/>
          <p:cNvPicPr>
            <a:picLocks noChangeAspect="1" noChangeArrowheads="1"/>
          </p:cNvPicPr>
          <p:nvPr/>
        </p:nvPicPr>
        <p:blipFill>
          <a:blip r:embed="rId2" cstate="print"/>
          <a:srcRect/>
          <a:stretch>
            <a:fillRect/>
          </a:stretch>
        </p:blipFill>
        <p:spPr bwMode="auto">
          <a:xfrm>
            <a:off x="0" y="6115050"/>
            <a:ext cx="2032000" cy="742950"/>
          </a:xfrm>
          <a:prstGeom prst="rect">
            <a:avLst/>
          </a:prstGeom>
          <a:noFill/>
          <a:ln w="9525">
            <a:noFill/>
            <a:miter lim="800000"/>
            <a:headEnd/>
            <a:tailEnd/>
          </a:ln>
        </p:spPr>
      </p:pic>
      <p:sp>
        <p:nvSpPr>
          <p:cNvPr id="2" name="Title 1"/>
          <p:cNvSpPr>
            <a:spLocks noGrp="1"/>
          </p:cNvSpPr>
          <p:nvPr>
            <p:ph type="title"/>
          </p:nvPr>
        </p:nvSpPr>
        <p:spPr>
          <a:xfrm>
            <a:off x="609600" y="76200"/>
            <a:ext cx="10972800" cy="1143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8"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spTree>
    <p:extLst>
      <p:ext uri="{BB962C8B-B14F-4D97-AF65-F5344CB8AC3E}">
        <p14:creationId xmlns:p14="http://schemas.microsoft.com/office/powerpoint/2010/main" val="2773658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7040462" y="1358281"/>
            <a:ext cx="4260582" cy="4367583"/>
          </a:xfrm>
          <a:prstGeom prst="rect">
            <a:avLst/>
          </a:prstGeom>
        </p:spPr>
        <p:txBody>
          <a:bodyPr>
            <a:normAutofit/>
          </a:bodyPr>
          <a:lstStyle>
            <a:lvl1pPr marL="0" indent="0">
              <a:buNone/>
              <a:defRPr sz="1867">
                <a:solidFill>
                  <a:srgbClr val="1C345D"/>
                </a:solidFill>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96857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 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5968573" cy="2623162"/>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946CFC79-AA87-78FE-C1F0-29ECA17D4CE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96BC0C5A-972A-F3FA-F8B1-CD4CD9C23165}"/>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8B69A308-9E6F-7DFA-7B91-D780F7B0A1B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1B775AB1-E4C9-8675-6D99-D5E104058C3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823186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Content Placeholder 2"/>
          <p:cNvSpPr>
            <a:spLocks noGrp="1"/>
          </p:cNvSpPr>
          <p:nvPr>
            <p:ph idx="1" hasCustomPrompt="1"/>
          </p:nvPr>
        </p:nvSpPr>
        <p:spPr>
          <a:xfrm>
            <a:off x="6071074" y="995875"/>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4974773"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6071074" y="642333"/>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6071074" y="2748394"/>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6071074" y="2375736"/>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6071074" y="4417391"/>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6071074" y="4109140"/>
            <a:ext cx="4774989" cy="308251"/>
          </a:xfrm>
          <a:prstGeom prst="rect">
            <a:avLst/>
          </a:prstGeom>
        </p:spPr>
        <p:txBody>
          <a:bodyPr>
            <a:no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20" name="Oval 19">
            <a:extLst>
              <a:ext uri="{FF2B5EF4-FFF2-40B4-BE49-F238E27FC236}">
                <a16:creationId xmlns:a16="http://schemas.microsoft.com/office/drawing/2014/main" id="{AE97D2A5-502D-ECC1-0533-336A815F02E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TextBox 10">
            <a:extLst>
              <a:ext uri="{FF2B5EF4-FFF2-40B4-BE49-F238E27FC236}">
                <a16:creationId xmlns:a16="http://schemas.microsoft.com/office/drawing/2014/main" id="{43EDD611-5AFE-0527-07CD-0A82D12AA3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60AE758A-2DD0-6A3B-B932-2C91B6154A9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80E7CFD3-8BDF-1435-1CA5-D868E9204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5" name="Oval 4">
            <a:extLst>
              <a:ext uri="{FF2B5EF4-FFF2-40B4-BE49-F238E27FC236}">
                <a16:creationId xmlns:a16="http://schemas.microsoft.com/office/drawing/2014/main" id="{3FD936AD-1C4C-6616-AB28-2AD6A23F582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0C0BF38C-66B6-482A-F5D9-D051C525A28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1" name="AutoShape 6">
            <a:extLst>
              <a:ext uri="{FF2B5EF4-FFF2-40B4-BE49-F238E27FC236}">
                <a16:creationId xmlns:a16="http://schemas.microsoft.com/office/drawing/2014/main" id="{21335E9E-776C-211B-F59A-A5BED2467F89}"/>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06449D6A-C925-3B29-A220-A2F78A2134FA}"/>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349302146"/>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795822" y="1749527"/>
            <a:ext cx="6600357" cy="2497235"/>
          </a:xfrm>
        </p:spPr>
        <p:txBody>
          <a:bodyPr/>
          <a:lstStyle>
            <a:lvl1pPr>
              <a:defRPr b="0" i="0">
                <a:solidFill>
                  <a:schemeClr val="bg1"/>
                </a:solidFill>
                <a:latin typeface="Times" pitchFamily="2" charset="0"/>
                <a:cs typeface="Calibri" panose="020F0502020204030204" pitchFamily="34" charset="0"/>
              </a:defRPr>
            </a:lvl1pPr>
          </a:lstStyle>
          <a:p>
            <a:r>
              <a:rPr lang="en-US" dirty="0"/>
              <a:t>“Insert quote here or key statement left aligned, centered on the page.”</a:t>
            </a:r>
            <a:br>
              <a:rPr lang="en-US" dirty="0"/>
            </a:br>
            <a:endParaRPr lang="en-US" dirty="0"/>
          </a:p>
        </p:txBody>
      </p:sp>
      <p:pic>
        <p:nvPicPr>
          <p:cNvPr id="8" name="Picture 7">
            <a:extLst>
              <a:ext uri="{FF2B5EF4-FFF2-40B4-BE49-F238E27FC236}">
                <a16:creationId xmlns:a16="http://schemas.microsoft.com/office/drawing/2014/main" id="{0A7587EA-06AA-132F-6479-9DD4C54AD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9" name="Oval 8">
            <a:extLst>
              <a:ext uri="{FF2B5EF4-FFF2-40B4-BE49-F238E27FC236}">
                <a16:creationId xmlns:a16="http://schemas.microsoft.com/office/drawing/2014/main" id="{88A1E664-65EC-12D9-B50B-23A5F9258D1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10">
            <a:extLst>
              <a:ext uri="{FF2B5EF4-FFF2-40B4-BE49-F238E27FC236}">
                <a16:creationId xmlns:a16="http://schemas.microsoft.com/office/drawing/2014/main" id="{AE199C48-9CBA-2AF6-045E-7702C43D8D2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4" name="Subtitle 2">
            <a:extLst>
              <a:ext uri="{FF2B5EF4-FFF2-40B4-BE49-F238E27FC236}">
                <a16:creationId xmlns:a16="http://schemas.microsoft.com/office/drawing/2014/main" id="{DBA2680F-C403-8591-735B-BEC3F8A2887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pic>
        <p:nvPicPr>
          <p:cNvPr id="2" name="Picture 1">
            <a:extLst>
              <a:ext uri="{FF2B5EF4-FFF2-40B4-BE49-F238E27FC236}">
                <a16:creationId xmlns:a16="http://schemas.microsoft.com/office/drawing/2014/main" id="{35E0105E-4B60-FD6A-FA44-E7CC3CDFB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4" name="Oval 3">
            <a:extLst>
              <a:ext uri="{FF2B5EF4-FFF2-40B4-BE49-F238E27FC236}">
                <a16:creationId xmlns:a16="http://schemas.microsoft.com/office/drawing/2014/main" id="{50AD613F-B42F-6AE7-12C7-5A4CFB7ADDA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CA2B2552-1200-86E2-8834-4DA147F24D8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5D1C0E82-EBE9-AC5F-3982-D71E0862C7C8}"/>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112DD47-6E22-A3ED-AEDD-598B5095C2F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21005689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ction Divider">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702015" y="1993109"/>
            <a:ext cx="5769015" cy="2865967"/>
          </a:xfrm>
          <a:prstGeom prst="rect">
            <a:avLst/>
          </a:prstGeom>
        </p:spPr>
        <p:txBody>
          <a:bodyPr>
            <a:noAutofit/>
          </a:bodyPr>
          <a:lstStyle>
            <a:lvl1pPr marL="0" indent="0">
              <a:buNone/>
              <a:defRPr sz="5334">
                <a:solidFill>
                  <a:schemeClr val="bg1"/>
                </a:solidFill>
                <a:latin typeface="Times" pitchFamily="2" charset="0"/>
              </a:defRPr>
            </a:lvl1pPr>
            <a:lvl2pPr>
              <a:defRPr sz="5334">
                <a:solidFill>
                  <a:schemeClr val="bg1"/>
                </a:solidFill>
              </a:defRPr>
            </a:lvl2pPr>
            <a:lvl3pPr>
              <a:defRPr sz="5334">
                <a:solidFill>
                  <a:schemeClr val="bg1"/>
                </a:solidFill>
              </a:defRPr>
            </a:lvl3pPr>
            <a:lvl4pPr>
              <a:defRPr sz="5334">
                <a:solidFill>
                  <a:schemeClr val="bg1"/>
                </a:solidFill>
              </a:defRPr>
            </a:lvl4pPr>
            <a:lvl5pPr>
              <a:defRPr sz="5334">
                <a:solidFill>
                  <a:schemeClr val="bg1"/>
                </a:solidFill>
              </a:defRPr>
            </a:lvl5pPr>
          </a:lstStyle>
          <a:p>
            <a:pPr lvl="0"/>
            <a:r>
              <a:rPr lang="en-US" dirty="0"/>
              <a:t>Section title here or key statement</a:t>
            </a:r>
          </a:p>
        </p:txBody>
      </p:sp>
      <p:sp>
        <p:nvSpPr>
          <p:cNvPr id="4" name="Oval 3">
            <a:extLst>
              <a:ext uri="{FF2B5EF4-FFF2-40B4-BE49-F238E27FC236}">
                <a16:creationId xmlns:a16="http://schemas.microsoft.com/office/drawing/2014/main" id="{87146D47-3BC5-222C-95AC-A0C2472167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5B6BC809-2B12-399B-AC78-DC43D91160C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6" name="Subtitle 2">
            <a:extLst>
              <a:ext uri="{FF2B5EF4-FFF2-40B4-BE49-F238E27FC236}">
                <a16:creationId xmlns:a16="http://schemas.microsoft.com/office/drawing/2014/main" id="{DA862A9D-0A65-D31F-D4A4-48A6FF587B2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
        <p:nvSpPr>
          <p:cNvPr id="2" name="Freeform 3">
            <a:extLst>
              <a:ext uri="{FF2B5EF4-FFF2-40B4-BE49-F238E27FC236}">
                <a16:creationId xmlns:a16="http://schemas.microsoft.com/office/drawing/2014/main" id="{B4DA238A-A073-F80D-1EBA-8D5BC4E90F61}"/>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5" name="Oval 4">
            <a:extLst>
              <a:ext uri="{FF2B5EF4-FFF2-40B4-BE49-F238E27FC236}">
                <a16:creationId xmlns:a16="http://schemas.microsoft.com/office/drawing/2014/main" id="{F9DCC89B-A553-483C-F914-E4D06E8C42A4}"/>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83D7BCF1-659C-189A-558B-574A2B9291F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AutoShape 6">
            <a:extLst>
              <a:ext uri="{FF2B5EF4-FFF2-40B4-BE49-F238E27FC236}">
                <a16:creationId xmlns:a16="http://schemas.microsoft.com/office/drawing/2014/main" id="{243CE266-4D90-E80C-1926-35131B5AF22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Subtitle 2">
            <a:extLst>
              <a:ext uri="{FF2B5EF4-FFF2-40B4-BE49-F238E27FC236}">
                <a16:creationId xmlns:a16="http://schemas.microsoft.com/office/drawing/2014/main" id="{FEC72790-3F3A-1061-95DB-97684054448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2538701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 Chart Slid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685800" y="1358281"/>
            <a:ext cx="5136557"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660400" y="2074830"/>
            <a:ext cx="5158509" cy="1038001"/>
          </a:xfrm>
          <a:prstGeom prst="rect">
            <a:avLst/>
          </a:prstGeom>
        </p:spPr>
        <p:txBody>
          <a:bodyPr>
            <a:normAutofit/>
          </a:bodyPr>
          <a:lstStyle>
            <a:lvl1pPr marL="0" indent="0">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1</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2</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6378575" y="1357842"/>
            <a:ext cx="4922308" cy="4468609"/>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7" name="Oval 6">
            <a:extLst>
              <a:ext uri="{FF2B5EF4-FFF2-40B4-BE49-F238E27FC236}">
                <a16:creationId xmlns:a16="http://schemas.microsoft.com/office/drawing/2014/main" id="{BA32A610-35AF-7CCB-8A52-F8C43EB0E5B5}"/>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TextBox 10">
            <a:extLst>
              <a:ext uri="{FF2B5EF4-FFF2-40B4-BE49-F238E27FC236}">
                <a16:creationId xmlns:a16="http://schemas.microsoft.com/office/drawing/2014/main" id="{DB20E96C-F4CD-B985-76AD-F8722AAEB4C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2" name="Subtitle 2">
            <a:extLst>
              <a:ext uri="{FF2B5EF4-FFF2-40B4-BE49-F238E27FC236}">
                <a16:creationId xmlns:a16="http://schemas.microsoft.com/office/drawing/2014/main" id="{56C250AE-1577-4F01-ECAB-C3C545CA815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5" name="Oval 4">
            <a:extLst>
              <a:ext uri="{FF2B5EF4-FFF2-40B4-BE49-F238E27FC236}">
                <a16:creationId xmlns:a16="http://schemas.microsoft.com/office/drawing/2014/main" id="{6C76A563-9C46-3749-5361-7C29486951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TextBox 10">
            <a:extLst>
              <a:ext uri="{FF2B5EF4-FFF2-40B4-BE49-F238E27FC236}">
                <a16:creationId xmlns:a16="http://schemas.microsoft.com/office/drawing/2014/main" id="{25951CB1-AA25-0AB2-17F1-1E0E176AB56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505AE9D1-E304-B9C3-0419-2B3174DDCED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812C39E9-5455-19E0-0D13-8E552656D4F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1" name="Picture 10" descr="Icon&#10;&#10;Description automatically generated">
            <a:extLst>
              <a:ext uri="{FF2B5EF4-FFF2-40B4-BE49-F238E27FC236}">
                <a16:creationId xmlns:a16="http://schemas.microsoft.com/office/drawing/2014/main" id="{2CA00A9C-75C2-43C1-B0EE-097AD12AE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3530011264"/>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34076"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03949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685798" y="2104635"/>
            <a:ext cx="503949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6212328" y="1359716"/>
            <a:ext cx="508871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6212326" y="2106069"/>
            <a:ext cx="508871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4A12FD14-9E55-9646-8FFA-06781341604B}"/>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2FA91CD4-EBDA-2CE5-134F-54D3BE4AE84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E17D12C2-986E-06F7-6F74-C370DDB5153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CF854332-25FE-5BBE-40A0-70987B7717A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9415824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711200" y="330199"/>
            <a:ext cx="10602735" cy="672619"/>
          </a:xfrm>
        </p:spPr>
        <p:txBody>
          <a:bodyPr>
            <a:normAutofit/>
          </a:bodyPr>
          <a:lstStyle>
            <a:lvl1pPr>
              <a:defRPr sz="3200" b="0"/>
            </a:lvl1pPr>
          </a:lstStyle>
          <a:p>
            <a:r>
              <a:rPr lang="en-US"/>
              <a:t>Click to edit Master title style</a:t>
            </a:r>
            <a:endParaRPr lang="en-US" dirty="0"/>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706462" y="1387708"/>
            <a:ext cx="10613413" cy="309245"/>
          </a:xfrm>
        </p:spPr>
        <p:txBody>
          <a:bodyPr>
            <a:normAutofit/>
          </a:bodyPr>
          <a:lstStyle>
            <a:lvl1pPr marL="0" indent="0">
              <a:buNone/>
              <a:defRPr sz="1600">
                <a:latin typeface="+mn-lt"/>
              </a:defRPr>
            </a:lvl1pPr>
          </a:lstStyle>
          <a:p>
            <a:pPr lvl="0"/>
            <a:r>
              <a:rPr lang="en-US"/>
              <a:t>Click to edit Master text styles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706462" y="1036245"/>
            <a:ext cx="10613413" cy="345464"/>
          </a:xfrm>
        </p:spPr>
        <p:txBody>
          <a:bodyPr>
            <a:normAutofit/>
          </a:bodyPr>
          <a:lstStyle>
            <a:lvl1pPr marL="0" indent="0">
              <a:buNone/>
              <a:defRPr sz="1867">
                <a:solidFill>
                  <a:srgbClr val="0B799A"/>
                </a:solidFill>
                <a:latin typeface="+mn-lt"/>
              </a:defRPr>
            </a:lvl1pPr>
          </a:lstStyle>
          <a:p>
            <a:pPr lvl="0"/>
            <a:r>
              <a:rPr lang="en-US"/>
              <a:t>Click to edit Master text styles</a:t>
            </a:r>
          </a:p>
        </p:txBody>
      </p:sp>
      <p:sp>
        <p:nvSpPr>
          <p:cNvPr id="7" name="Table Placeholder 6">
            <a:extLst>
              <a:ext uri="{FF2B5EF4-FFF2-40B4-BE49-F238E27FC236}">
                <a16:creationId xmlns:a16="http://schemas.microsoft.com/office/drawing/2014/main" id="{6DEFADC8-4706-A4BE-0C3E-42901CF063FF}"/>
              </a:ext>
            </a:extLst>
          </p:cNvPr>
          <p:cNvSpPr>
            <a:spLocks noGrp="1"/>
          </p:cNvSpPr>
          <p:nvPr>
            <p:ph type="tbl" sz="quarter" idx="13"/>
          </p:nvPr>
        </p:nvSpPr>
        <p:spPr>
          <a:xfrm>
            <a:off x="681567" y="2454275"/>
            <a:ext cx="10619317" cy="3151717"/>
          </a:xfrm>
        </p:spPr>
        <p:txBody>
          <a:bodyPr>
            <a:normAutofit/>
          </a:bodyPr>
          <a:lstStyle>
            <a:lvl1pPr>
              <a:defRPr sz="1867">
                <a:latin typeface="Arial" panose="020B0604020202020204" pitchFamily="34" charset="0"/>
                <a:cs typeface="Arial" panose="020B0604020202020204" pitchFamily="34" charset="0"/>
              </a:defRPr>
            </a:lvl1pPr>
          </a:lstStyle>
          <a:p>
            <a:r>
              <a:rPr lang="en-US"/>
              <a:t>Click icon to add table</a:t>
            </a:r>
          </a:p>
        </p:txBody>
      </p:sp>
      <p:sp>
        <p:nvSpPr>
          <p:cNvPr id="5" name="Oval 4">
            <a:extLst>
              <a:ext uri="{FF2B5EF4-FFF2-40B4-BE49-F238E27FC236}">
                <a16:creationId xmlns:a16="http://schemas.microsoft.com/office/drawing/2014/main" id="{F6EE8730-1501-8109-57A6-C9ECE915D4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549D94CF-35EA-D8AE-1105-FE71768508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AutoShape 6">
            <a:extLst>
              <a:ext uri="{FF2B5EF4-FFF2-40B4-BE49-F238E27FC236}">
                <a16:creationId xmlns:a16="http://schemas.microsoft.com/office/drawing/2014/main" id="{25D27123-3D07-753C-2F4B-DC7DA34CBCD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Subtitle 2">
            <a:extLst>
              <a:ext uri="{FF2B5EF4-FFF2-40B4-BE49-F238E27FC236}">
                <a16:creationId xmlns:a16="http://schemas.microsoft.com/office/drawing/2014/main" id="{2B44F555-446E-70A1-C507-E0ED9FE8F34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0415087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AutoShape 2">
            <a:extLst>
              <a:ext uri="{FF2B5EF4-FFF2-40B4-BE49-F238E27FC236}">
                <a16:creationId xmlns:a16="http://schemas.microsoft.com/office/drawing/2014/main" id="{5847649A-6C7A-CC01-22F6-DEAFCDF7B773}"/>
              </a:ext>
            </a:extLst>
          </p:cNvPr>
          <p:cNvSpPr/>
          <p:nvPr/>
        </p:nvSpPr>
        <p:spPr>
          <a:xfrm>
            <a:off x="5016346" y="1018580"/>
            <a:ext cx="32142" cy="3793709"/>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p:nvGrpSpPr>
        <p:grpSpPr>
          <a:xfrm>
            <a:off x="4871919" y="1018579"/>
            <a:ext cx="327203" cy="327203"/>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p:nvGrpSpPr>
        <p:grpSpPr>
          <a:xfrm>
            <a:off x="4871919" y="1018579"/>
            <a:ext cx="327203" cy="327203"/>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p:nvGrpSpPr>
        <p:grpSpPr>
          <a:xfrm>
            <a:off x="4877145" y="2249553"/>
            <a:ext cx="278400" cy="2784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p:nvGrpSpPr>
        <p:grpSpPr>
          <a:xfrm>
            <a:off x="4871678" y="3426125"/>
            <a:ext cx="321478" cy="2784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p:nvGrpSpPr>
        <p:grpSpPr>
          <a:xfrm>
            <a:off x="4877146" y="4672858"/>
            <a:ext cx="321977" cy="278862"/>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660400" y="612901"/>
            <a:ext cx="4079793" cy="872472"/>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Timeline Slide-Insert </a:t>
            </a:r>
            <a:br>
              <a:rPr lang="en-US" dirty="0"/>
            </a:br>
            <a:r>
              <a:rPr lang="en-US" dirty="0"/>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5342088" y="134578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5342088" y="99224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5342088" y="2569850"/>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5342088" y="2216308"/>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5342088" y="3779667"/>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5342088" y="3426125"/>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5338322" y="501947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5338322" y="466593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13" name="Oval 12">
            <a:extLst>
              <a:ext uri="{FF2B5EF4-FFF2-40B4-BE49-F238E27FC236}">
                <a16:creationId xmlns:a16="http://schemas.microsoft.com/office/drawing/2014/main" id="{36594F09-EACB-3E40-A7AE-D4673B6804B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0">
            <a:extLst>
              <a:ext uri="{FF2B5EF4-FFF2-40B4-BE49-F238E27FC236}">
                <a16:creationId xmlns:a16="http://schemas.microsoft.com/office/drawing/2014/main" id="{C20AAB32-3A0B-B700-6799-E704383235D7}"/>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C5180D03-2315-9630-1C5E-05E92911A4B7}"/>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5" name="AutoShape 2">
            <a:extLst>
              <a:ext uri="{FF2B5EF4-FFF2-40B4-BE49-F238E27FC236}">
                <a16:creationId xmlns:a16="http://schemas.microsoft.com/office/drawing/2014/main" id="{02095B37-F91A-0C42-15A0-5144E96A5D16}"/>
              </a:ext>
            </a:extLst>
          </p:cNvPr>
          <p:cNvSpPr/>
          <p:nvPr/>
        </p:nvSpPr>
        <p:spPr>
          <a:xfrm>
            <a:off x="5016346" y="1018580"/>
            <a:ext cx="32142" cy="3793709"/>
          </a:xfrm>
          <a:prstGeom prst="rect">
            <a:avLst/>
          </a:prstGeom>
          <a:solidFill>
            <a:srgbClr val="1B365D"/>
          </a:solidFill>
        </p:spPr>
      </p:sp>
      <p:grpSp>
        <p:nvGrpSpPr>
          <p:cNvPr id="17" name="Group 3">
            <a:extLst>
              <a:ext uri="{FF2B5EF4-FFF2-40B4-BE49-F238E27FC236}">
                <a16:creationId xmlns:a16="http://schemas.microsoft.com/office/drawing/2014/main" id="{313C18F5-9C32-2804-82CC-FCB8055CEBF9}"/>
              </a:ext>
            </a:extLst>
          </p:cNvPr>
          <p:cNvGrpSpPr/>
          <p:nvPr/>
        </p:nvGrpSpPr>
        <p:grpSpPr>
          <a:xfrm>
            <a:off x="4871919" y="1018579"/>
            <a:ext cx="327203" cy="327203"/>
            <a:chOff x="0" y="0"/>
            <a:chExt cx="6350000" cy="6350000"/>
          </a:xfrm>
        </p:grpSpPr>
        <p:sp>
          <p:nvSpPr>
            <p:cNvPr id="18" name="Freeform 4">
              <a:extLst>
                <a:ext uri="{FF2B5EF4-FFF2-40B4-BE49-F238E27FC236}">
                  <a16:creationId xmlns:a16="http://schemas.microsoft.com/office/drawing/2014/main" id="{320F08AD-2A6D-B36A-B822-4EF0686C7EC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19" name="Group 5">
            <a:extLst>
              <a:ext uri="{FF2B5EF4-FFF2-40B4-BE49-F238E27FC236}">
                <a16:creationId xmlns:a16="http://schemas.microsoft.com/office/drawing/2014/main" id="{01E51980-08EA-CD85-E1EF-616D85060111}"/>
              </a:ext>
            </a:extLst>
          </p:cNvPr>
          <p:cNvGrpSpPr/>
          <p:nvPr/>
        </p:nvGrpSpPr>
        <p:grpSpPr>
          <a:xfrm>
            <a:off x="4871919" y="1018579"/>
            <a:ext cx="327203" cy="327203"/>
            <a:chOff x="0" y="0"/>
            <a:chExt cx="6350000" cy="6350000"/>
          </a:xfrm>
        </p:grpSpPr>
        <p:sp>
          <p:nvSpPr>
            <p:cNvPr id="23" name="Freeform 6">
              <a:extLst>
                <a:ext uri="{FF2B5EF4-FFF2-40B4-BE49-F238E27FC236}">
                  <a16:creationId xmlns:a16="http://schemas.microsoft.com/office/drawing/2014/main" id="{58A2D103-4DAC-6555-3526-F16BEF5E089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24" name="Group 9">
            <a:extLst>
              <a:ext uri="{FF2B5EF4-FFF2-40B4-BE49-F238E27FC236}">
                <a16:creationId xmlns:a16="http://schemas.microsoft.com/office/drawing/2014/main" id="{6825495F-1B7E-97F6-D65C-ADBDB261EAD1}"/>
              </a:ext>
            </a:extLst>
          </p:cNvPr>
          <p:cNvGrpSpPr/>
          <p:nvPr/>
        </p:nvGrpSpPr>
        <p:grpSpPr>
          <a:xfrm>
            <a:off x="4877145" y="2249553"/>
            <a:ext cx="278400" cy="278400"/>
            <a:chOff x="0" y="0"/>
            <a:chExt cx="1913890" cy="1913890"/>
          </a:xfrm>
        </p:grpSpPr>
        <p:sp>
          <p:nvSpPr>
            <p:cNvPr id="27" name="Freeform 10">
              <a:extLst>
                <a:ext uri="{FF2B5EF4-FFF2-40B4-BE49-F238E27FC236}">
                  <a16:creationId xmlns:a16="http://schemas.microsoft.com/office/drawing/2014/main" id="{D1573513-3E1D-BA7A-CD42-619BD68F850E}"/>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28" name="Group 11">
            <a:extLst>
              <a:ext uri="{FF2B5EF4-FFF2-40B4-BE49-F238E27FC236}">
                <a16:creationId xmlns:a16="http://schemas.microsoft.com/office/drawing/2014/main" id="{0D6239D8-0D24-96CF-3007-48CD4C0B9F92}"/>
              </a:ext>
            </a:extLst>
          </p:cNvPr>
          <p:cNvGrpSpPr>
            <a:grpSpLocks noChangeAspect="1"/>
          </p:cNvGrpSpPr>
          <p:nvPr/>
        </p:nvGrpSpPr>
        <p:grpSpPr>
          <a:xfrm>
            <a:off x="4871678" y="3426125"/>
            <a:ext cx="321478" cy="278400"/>
            <a:chOff x="0" y="0"/>
            <a:chExt cx="6350000" cy="5499100"/>
          </a:xfrm>
        </p:grpSpPr>
        <p:sp>
          <p:nvSpPr>
            <p:cNvPr id="29" name="Freeform 12">
              <a:extLst>
                <a:ext uri="{FF2B5EF4-FFF2-40B4-BE49-F238E27FC236}">
                  <a16:creationId xmlns:a16="http://schemas.microsoft.com/office/drawing/2014/main" id="{9E061D3A-DFCB-E6C8-2C80-53A61320AA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30" name="Group 13">
            <a:extLst>
              <a:ext uri="{FF2B5EF4-FFF2-40B4-BE49-F238E27FC236}">
                <a16:creationId xmlns:a16="http://schemas.microsoft.com/office/drawing/2014/main" id="{F46AE049-15F9-DE57-6685-D4AC112E839D}"/>
              </a:ext>
            </a:extLst>
          </p:cNvPr>
          <p:cNvGrpSpPr/>
          <p:nvPr/>
        </p:nvGrpSpPr>
        <p:grpSpPr>
          <a:xfrm>
            <a:off x="4877146" y="4672858"/>
            <a:ext cx="321977" cy="278862"/>
            <a:chOff x="0" y="0"/>
            <a:chExt cx="6202680" cy="5372100"/>
          </a:xfrm>
        </p:grpSpPr>
        <p:sp>
          <p:nvSpPr>
            <p:cNvPr id="31" name="Freeform 14">
              <a:extLst>
                <a:ext uri="{FF2B5EF4-FFF2-40B4-BE49-F238E27FC236}">
                  <a16:creationId xmlns:a16="http://schemas.microsoft.com/office/drawing/2014/main" id="{2FC3DA98-75E7-2C57-8043-F8B24ECB1003}"/>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32" name="Oval 31">
            <a:extLst>
              <a:ext uri="{FF2B5EF4-FFF2-40B4-BE49-F238E27FC236}">
                <a16:creationId xmlns:a16="http://schemas.microsoft.com/office/drawing/2014/main" id="{694B45F5-512C-E581-A021-0AD80DF5CBBB}"/>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TextBox 10">
            <a:extLst>
              <a:ext uri="{FF2B5EF4-FFF2-40B4-BE49-F238E27FC236}">
                <a16:creationId xmlns:a16="http://schemas.microsoft.com/office/drawing/2014/main" id="{44B0C4D6-3B75-0B11-874F-B94040B5D0A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0" name="AutoShape 6">
            <a:extLst>
              <a:ext uri="{FF2B5EF4-FFF2-40B4-BE49-F238E27FC236}">
                <a16:creationId xmlns:a16="http://schemas.microsoft.com/office/drawing/2014/main" id="{B276BB29-0E27-57BF-5489-7BACE98105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41" name="Subtitle 2">
            <a:extLst>
              <a:ext uri="{FF2B5EF4-FFF2-40B4-BE49-F238E27FC236}">
                <a16:creationId xmlns:a16="http://schemas.microsoft.com/office/drawing/2014/main" id="{B0C3E8ED-8EEC-D4BC-71D2-74104750A6D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023224091"/>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5366" y="495300"/>
            <a:ext cx="10049835" cy="653799"/>
          </a:xfrm>
          <a:prstGeom prst="rect">
            <a:avLst/>
          </a:prstGeom>
        </p:spPr>
        <p:txBody>
          <a:bodyPr anchor="t">
            <a:normAutofit/>
          </a:bodyPr>
          <a:lstStyle>
            <a:lvl1pPr>
              <a:defRPr sz="3200" b="0">
                <a:solidFill>
                  <a:srgbClr val="1C345D"/>
                </a:solidFill>
              </a:defRPr>
            </a:lvl1pPr>
          </a:lstStyle>
          <a:p>
            <a:r>
              <a:rPr lang="en-US" dirty="0"/>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7481455" y="4345422"/>
            <a:ext cx="248114" cy="172291"/>
          </a:xfrm>
          <a:prstGeom prst="rect">
            <a:avLst/>
          </a:prstGeom>
        </p:spPr>
        <p:txBody>
          <a:bodyPr vert="horz" lIns="91440" tIns="45720" rIns="91440" bIns="45720" rtlCol="0" anchor="ctr"/>
          <a:lstStyle>
            <a:defPPr>
              <a:defRPr lang="en-US"/>
            </a:defPPr>
            <a:lvl1pPr marL="0" algn="r" defTabSz="499274" rtl="0" eaLnBrk="1" latinLnBrk="0" hangingPunct="1">
              <a:defRPr sz="523" b="0" i="0" kern="1200">
                <a:solidFill>
                  <a:schemeClr val="tx1">
                    <a:tint val="75000"/>
                  </a:schemeClr>
                </a:solidFill>
                <a:latin typeface="Calibri" panose="020F0502020204030204" pitchFamily="34" charset="0"/>
                <a:ea typeface="+mn-ea"/>
                <a:cs typeface="+mn-cs"/>
              </a:defRPr>
            </a:lvl1pPr>
            <a:lvl2pPr marL="249637" algn="l" defTabSz="499274" rtl="0" eaLnBrk="1" latinLnBrk="0" hangingPunct="1">
              <a:defRPr sz="983" kern="1200">
                <a:solidFill>
                  <a:schemeClr val="tx1"/>
                </a:solidFill>
                <a:latin typeface="+mn-lt"/>
                <a:ea typeface="+mn-ea"/>
                <a:cs typeface="+mn-cs"/>
              </a:defRPr>
            </a:lvl2pPr>
            <a:lvl3pPr marL="499274" algn="l" defTabSz="499274" rtl="0" eaLnBrk="1" latinLnBrk="0" hangingPunct="1">
              <a:defRPr sz="983" kern="1200">
                <a:solidFill>
                  <a:schemeClr val="tx1"/>
                </a:solidFill>
                <a:latin typeface="+mn-lt"/>
                <a:ea typeface="+mn-ea"/>
                <a:cs typeface="+mn-cs"/>
              </a:defRPr>
            </a:lvl3pPr>
            <a:lvl4pPr marL="748911" algn="l" defTabSz="499274" rtl="0" eaLnBrk="1" latinLnBrk="0" hangingPunct="1">
              <a:defRPr sz="983" kern="1200">
                <a:solidFill>
                  <a:schemeClr val="tx1"/>
                </a:solidFill>
                <a:latin typeface="+mn-lt"/>
                <a:ea typeface="+mn-ea"/>
                <a:cs typeface="+mn-cs"/>
              </a:defRPr>
            </a:lvl4pPr>
            <a:lvl5pPr marL="998549" algn="l" defTabSz="499274" rtl="0" eaLnBrk="1" latinLnBrk="0" hangingPunct="1">
              <a:defRPr sz="983" kern="1200">
                <a:solidFill>
                  <a:schemeClr val="tx1"/>
                </a:solidFill>
                <a:latin typeface="+mn-lt"/>
                <a:ea typeface="+mn-ea"/>
                <a:cs typeface="+mn-cs"/>
              </a:defRPr>
            </a:lvl5pPr>
            <a:lvl6pPr marL="1248185" algn="l" defTabSz="499274" rtl="0" eaLnBrk="1" latinLnBrk="0" hangingPunct="1">
              <a:defRPr sz="983" kern="1200">
                <a:solidFill>
                  <a:schemeClr val="tx1"/>
                </a:solidFill>
                <a:latin typeface="+mn-lt"/>
                <a:ea typeface="+mn-ea"/>
                <a:cs typeface="+mn-cs"/>
              </a:defRPr>
            </a:lvl6pPr>
            <a:lvl7pPr marL="1497822" algn="l" defTabSz="499274" rtl="0" eaLnBrk="1" latinLnBrk="0" hangingPunct="1">
              <a:defRPr sz="983" kern="1200">
                <a:solidFill>
                  <a:schemeClr val="tx1"/>
                </a:solidFill>
                <a:latin typeface="+mn-lt"/>
                <a:ea typeface="+mn-ea"/>
                <a:cs typeface="+mn-cs"/>
              </a:defRPr>
            </a:lvl7pPr>
            <a:lvl8pPr marL="1747459" algn="l" defTabSz="499274" rtl="0" eaLnBrk="1" latinLnBrk="0" hangingPunct="1">
              <a:defRPr sz="983" kern="1200">
                <a:solidFill>
                  <a:schemeClr val="tx1"/>
                </a:solidFill>
                <a:latin typeface="+mn-lt"/>
                <a:ea typeface="+mn-ea"/>
                <a:cs typeface="+mn-cs"/>
              </a:defRPr>
            </a:lvl8pPr>
            <a:lvl9pPr marL="1997096" algn="l" defTabSz="499274" rtl="0" eaLnBrk="1" latinLnBrk="0" hangingPunct="1">
              <a:defRPr sz="983" kern="1200">
                <a:solidFill>
                  <a:schemeClr val="tx1"/>
                </a:solidFill>
                <a:latin typeface="+mn-lt"/>
                <a:ea typeface="+mn-ea"/>
                <a:cs typeface="+mn-cs"/>
              </a:defRPr>
            </a:lvl9pPr>
          </a:lstStyle>
          <a:p>
            <a:fld id="{D6822F49-2218-4A25-8F2E-0752FCE1C4D7}" type="slidenum">
              <a:rPr lang="en-US" smtClean="0"/>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10753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4576447" y="4034897"/>
            <a:ext cx="3036387" cy="1903192"/>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80857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1075366"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4568209"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8077528"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4" name="Oval 3">
            <a:extLst>
              <a:ext uri="{FF2B5EF4-FFF2-40B4-BE49-F238E27FC236}">
                <a16:creationId xmlns:a16="http://schemas.microsoft.com/office/drawing/2014/main" id="{E2E3DADC-29A0-9288-17C7-041446FC398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A89E1D6C-0E19-FCE9-639C-5F20EC177130}"/>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4645EC6-8F0D-EA0B-FFA6-50F88588A111}"/>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1075267" y="1345142"/>
            <a:ext cx="3036359" cy="2083858"/>
          </a:xfrm>
        </p:spPr>
        <p:txBody>
          <a:bodyPr>
            <a:normAutofit/>
          </a:bodyPr>
          <a:lstStyle>
            <a:lvl1pPr>
              <a:defRPr sz="1867">
                <a:latin typeface="+mn-lt"/>
              </a:defRPr>
            </a:lvl1pPr>
          </a:lstStyle>
          <a:p>
            <a:r>
              <a:rPr lang="en-US"/>
              <a:t>Click icon to add chart</a:t>
            </a:r>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4576447" y="1345142"/>
            <a:ext cx="3036359" cy="2083858"/>
          </a:xfrm>
        </p:spPr>
        <p:txBody>
          <a:bodyPr>
            <a:normAutofit/>
          </a:bodyPr>
          <a:lstStyle>
            <a:lvl1pPr>
              <a:defRPr sz="1867">
                <a:latin typeface="+mn-lt"/>
              </a:defRPr>
            </a:lvl1pPr>
          </a:lstStyle>
          <a:p>
            <a:r>
              <a:rPr lang="en-US"/>
              <a:t>Click icon to add chart</a:t>
            </a:r>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8085794" y="1345141"/>
            <a:ext cx="3036359" cy="2083858"/>
          </a:xfrm>
        </p:spPr>
        <p:txBody>
          <a:bodyPr>
            <a:normAutofit/>
          </a:bodyPr>
          <a:lstStyle>
            <a:lvl1pPr>
              <a:defRPr sz="1867">
                <a:latin typeface="+mn-lt"/>
              </a:defRPr>
            </a:lvl1pPr>
          </a:lstStyle>
          <a:p>
            <a:r>
              <a:rPr lang="en-US"/>
              <a:t>Click icon to add chart</a:t>
            </a:r>
          </a:p>
        </p:txBody>
      </p:sp>
      <p:sp>
        <p:nvSpPr>
          <p:cNvPr id="3" name="Oval 2">
            <a:extLst>
              <a:ext uri="{FF2B5EF4-FFF2-40B4-BE49-F238E27FC236}">
                <a16:creationId xmlns:a16="http://schemas.microsoft.com/office/drawing/2014/main" id="{DF35EC4F-136C-2A9F-241F-ADFF67DF9BB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881E515D-42E0-4245-F099-F82F71D2776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C160D2B0-3FEA-03B5-347F-2EE44C712A7A}"/>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5" name="Subtitle 2">
            <a:extLst>
              <a:ext uri="{FF2B5EF4-FFF2-40B4-BE49-F238E27FC236}">
                <a16:creationId xmlns:a16="http://schemas.microsoft.com/office/drawing/2014/main" id="{CBAE0E80-AA05-40FD-61A4-33F1EB9DAC7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38687484"/>
      </p:ext>
    </p:extLst>
  </p:cSld>
  <p:clrMapOvr>
    <a:masterClrMapping/>
  </p:clrMapOvr>
  <p:extLst>
    <p:ext uri="{DCECCB84-F9BA-43D5-87BE-67443E8EF086}">
      <p15:sldGuideLst xmlns:p15="http://schemas.microsoft.com/office/powerpoint/2012/main">
        <p15:guide id="1" pos="2592">
          <p15:clr>
            <a:srgbClr val="FBAE40"/>
          </p15:clr>
        </p15:guide>
        <p15:guide id="2" pos="4800">
          <p15:clr>
            <a:srgbClr val="FBAE40"/>
          </p15:clr>
        </p15:guide>
        <p15:guide id="3" pos="2880">
          <p15:clr>
            <a:srgbClr val="FBAE40"/>
          </p15:clr>
        </p15:guide>
        <p15:guide id="4" pos="508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grpSp>
        <p:nvGrpSpPr>
          <p:cNvPr id="13" name="Group 2">
            <a:extLst>
              <a:ext uri="{FF2B5EF4-FFF2-40B4-BE49-F238E27FC236}">
                <a16:creationId xmlns:a16="http://schemas.microsoft.com/office/drawing/2014/main" id="{A86A2B9B-A403-63F0-A566-C085AA607064}"/>
              </a:ext>
            </a:extLst>
          </p:cNvPr>
          <p:cNvGrpSpPr/>
          <p:nvPr/>
        </p:nvGrpSpPr>
        <p:grpSpPr>
          <a:xfrm>
            <a:off x="4247712" y="2447998"/>
            <a:ext cx="195196" cy="134657"/>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p:nvGrpSpPr>
        <p:grpSpPr>
          <a:xfrm>
            <a:off x="7749091" y="2447998"/>
            <a:ext cx="195196" cy="134657"/>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411376" y="2255777"/>
            <a:ext cx="2366489" cy="527563"/>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4912756" y="2255777"/>
            <a:ext cx="2366489" cy="527563"/>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8414135" y="2255778"/>
            <a:ext cx="2366489" cy="527563"/>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C966127C-8B55-3897-59BC-83A5178F4FD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799CFB8D-2DB7-880B-8915-B17A3D93693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5066427" y="2344019"/>
            <a:ext cx="2059147" cy="406075"/>
          </a:xfrm>
        </p:spPr>
        <p:txBody>
          <a:bodyPr>
            <a:normAutofit/>
          </a:bodyPr>
          <a:lstStyle>
            <a:lvl1pPr marL="0" indent="0" algn="ctr">
              <a:buNone/>
              <a:defRPr sz="1867">
                <a:solidFill>
                  <a:schemeClr val="bg1"/>
                </a:solidFill>
                <a:latin typeface="+mn-lt"/>
              </a:defRPr>
            </a:lvl1pPr>
          </a:lstStyle>
          <a:p>
            <a:pPr lvl="0"/>
            <a:r>
              <a:rPr lang="en-US" dirty="0"/>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8567807" y="2344019"/>
            <a:ext cx="2059147" cy="406075"/>
          </a:xfrm>
        </p:spPr>
        <p:txBody>
          <a:bodyPr>
            <a:normAutofit/>
          </a:bodyPr>
          <a:lstStyle>
            <a:lvl1pPr marL="0" indent="0" algn="ctr">
              <a:buNone/>
              <a:defRPr sz="1867">
                <a:solidFill>
                  <a:schemeClr val="bg1"/>
                </a:solidFill>
                <a:latin typeface="+mn-lt"/>
              </a:defRPr>
            </a:lvl1pPr>
          </a:lstStyle>
          <a:p>
            <a:pPr lvl="0"/>
            <a:r>
              <a:rPr lang="en-US" dirty="0"/>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411377"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4912756"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8414135"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grpSp>
        <p:nvGrpSpPr>
          <p:cNvPr id="7" name="Group 2">
            <a:extLst>
              <a:ext uri="{FF2B5EF4-FFF2-40B4-BE49-F238E27FC236}">
                <a16:creationId xmlns:a16="http://schemas.microsoft.com/office/drawing/2014/main" id="{AB124EB3-F1B6-E25F-E7B7-3F8FDC63C838}"/>
              </a:ext>
            </a:extLst>
          </p:cNvPr>
          <p:cNvGrpSpPr/>
          <p:nvPr/>
        </p:nvGrpSpPr>
        <p:grpSpPr>
          <a:xfrm>
            <a:off x="4247712" y="2447998"/>
            <a:ext cx="195196" cy="134657"/>
            <a:chOff x="0" y="0"/>
            <a:chExt cx="622246" cy="429260"/>
          </a:xfrm>
        </p:grpSpPr>
        <p:sp>
          <p:nvSpPr>
            <p:cNvPr id="8" name="Freeform 3">
              <a:extLst>
                <a:ext uri="{FF2B5EF4-FFF2-40B4-BE49-F238E27FC236}">
                  <a16:creationId xmlns:a16="http://schemas.microsoft.com/office/drawing/2014/main" id="{AFF97E6E-7319-C770-7349-83616808B8C2}"/>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15" name="Group 4">
            <a:extLst>
              <a:ext uri="{FF2B5EF4-FFF2-40B4-BE49-F238E27FC236}">
                <a16:creationId xmlns:a16="http://schemas.microsoft.com/office/drawing/2014/main" id="{F781A17C-9736-5780-AE8E-F5A422786388}"/>
              </a:ext>
            </a:extLst>
          </p:cNvPr>
          <p:cNvGrpSpPr/>
          <p:nvPr/>
        </p:nvGrpSpPr>
        <p:grpSpPr>
          <a:xfrm>
            <a:off x="7749091" y="2447998"/>
            <a:ext cx="195196" cy="134657"/>
            <a:chOff x="0" y="0"/>
            <a:chExt cx="622246" cy="429260"/>
          </a:xfrm>
        </p:grpSpPr>
        <p:sp>
          <p:nvSpPr>
            <p:cNvPr id="17" name="Freeform 5">
              <a:extLst>
                <a:ext uri="{FF2B5EF4-FFF2-40B4-BE49-F238E27FC236}">
                  <a16:creationId xmlns:a16="http://schemas.microsoft.com/office/drawing/2014/main" id="{00AB6CFF-4FA2-237F-49C3-D26FA57BDEAF}"/>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sp>
        <p:nvSpPr>
          <p:cNvPr id="18" name="Oval 17">
            <a:extLst>
              <a:ext uri="{FF2B5EF4-FFF2-40B4-BE49-F238E27FC236}">
                <a16:creationId xmlns:a16="http://schemas.microsoft.com/office/drawing/2014/main" id="{66003C67-BE38-AAE3-1045-B7BBA3F1231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7A9ACA85-A00B-BA1C-8CB4-336C5D7435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94CB0624-82B1-A5A6-7970-0345FDE6E42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5" name="Subtitle 2">
            <a:extLst>
              <a:ext uri="{FF2B5EF4-FFF2-40B4-BE49-F238E27FC236}">
                <a16:creationId xmlns:a16="http://schemas.microsoft.com/office/drawing/2014/main" id="{F2AC235D-AF13-52DD-4D76-E7D370257BD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6" name="Title 1">
            <a:extLst>
              <a:ext uri="{FF2B5EF4-FFF2-40B4-BE49-F238E27FC236}">
                <a16:creationId xmlns:a16="http://schemas.microsoft.com/office/drawing/2014/main" id="{8135964F-88D2-38E6-789A-A4E2648F1F46}"/>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27" name="Text Placeholder 8">
            <a:extLst>
              <a:ext uri="{FF2B5EF4-FFF2-40B4-BE49-F238E27FC236}">
                <a16:creationId xmlns:a16="http://schemas.microsoft.com/office/drawing/2014/main" id="{8DFFAF43-5A0F-8029-F79B-1FB765636245}"/>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28" name="Text Placeholder 8">
            <a:extLst>
              <a:ext uri="{FF2B5EF4-FFF2-40B4-BE49-F238E27FC236}">
                <a16:creationId xmlns:a16="http://schemas.microsoft.com/office/drawing/2014/main" id="{2E5D2CE1-796A-5E22-F9D4-158BDE6ABDBD}"/>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Tree>
    <p:extLst>
      <p:ext uri="{BB962C8B-B14F-4D97-AF65-F5344CB8AC3E}">
        <p14:creationId xmlns:p14="http://schemas.microsoft.com/office/powerpoint/2010/main" val="4221319260"/>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auto">
          <a:xfrm rot="5400000">
            <a:off x="5582708" y="3398310"/>
            <a:ext cx="6858000" cy="61383"/>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pic>
        <p:nvPicPr>
          <p:cNvPr id="5" name="Picture 2"/>
          <p:cNvPicPr>
            <a:picLocks noChangeAspect="1" noChangeArrowheads="1"/>
          </p:cNvPicPr>
          <p:nvPr/>
        </p:nvPicPr>
        <p:blipFill>
          <a:blip r:embed="rId2" cstate="print"/>
          <a:srcRect/>
          <a:stretch>
            <a:fillRect/>
          </a:stretch>
        </p:blipFill>
        <p:spPr bwMode="auto">
          <a:xfrm>
            <a:off x="0" y="6115050"/>
            <a:ext cx="2032000" cy="742950"/>
          </a:xfrm>
          <a:prstGeom prst="rect">
            <a:avLst/>
          </a:prstGeom>
          <a:noFill/>
          <a:ln w="9525">
            <a:noFill/>
            <a:miter lim="800000"/>
            <a:headEnd/>
            <a:tailEnd/>
          </a:ln>
        </p:spPr>
      </p:pic>
      <p:sp>
        <p:nvSpPr>
          <p:cNvPr id="2" name="Vertical Title 1"/>
          <p:cNvSpPr>
            <a:spLocks noGrp="1"/>
          </p:cNvSpPr>
          <p:nvPr>
            <p:ph type="title" orient="vert"/>
          </p:nvPr>
        </p:nvSpPr>
        <p:spPr>
          <a:xfrm>
            <a:off x="91440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8"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spTree>
    <p:extLst>
      <p:ext uri="{BB962C8B-B14F-4D97-AF65-F5344CB8AC3E}">
        <p14:creationId xmlns:p14="http://schemas.microsoft.com/office/powerpoint/2010/main" val="2583635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4145847" cy="650395"/>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dirty="0"/>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799" y="1277751"/>
            <a:ext cx="2941064"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3" name="Oval 2">
            <a:extLst>
              <a:ext uri="{FF2B5EF4-FFF2-40B4-BE49-F238E27FC236}">
                <a16:creationId xmlns:a16="http://schemas.microsoft.com/office/drawing/2014/main" id="{CA00D7BA-3625-3E21-10B6-6D67855CEA6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438D55BF-B141-6881-7C2F-005F3D0D6018}"/>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A3954269-E044-1B94-0CB7-8B20BA4A305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6096000" y="0"/>
            <a:ext cx="6096000" cy="6858000"/>
          </a:xfrm>
        </p:spPr>
        <p:txBody>
          <a:bodyPr>
            <a:normAutofit/>
          </a:bodyPr>
          <a:lstStyle>
            <a:lvl1pPr>
              <a:defRPr sz="1867">
                <a:latin typeface="+mn-lt"/>
              </a:defRPr>
            </a:lvl1pPr>
          </a:lstStyle>
          <a:p>
            <a:r>
              <a:rPr lang="en-US"/>
              <a:t>Click icon to add picture</a:t>
            </a:r>
          </a:p>
        </p:txBody>
      </p:sp>
      <p:sp>
        <p:nvSpPr>
          <p:cNvPr id="2" name="Oval 1">
            <a:extLst>
              <a:ext uri="{FF2B5EF4-FFF2-40B4-BE49-F238E27FC236}">
                <a16:creationId xmlns:a16="http://schemas.microsoft.com/office/drawing/2014/main" id="{7C0515BE-DDA4-4D72-A634-AFAB95ADD16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73E61934-DD72-CE3D-6DC4-2773FD1AB70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B12BE935-AFB9-9A7A-9CA9-E8256FF9FFE8}"/>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C9BCF862-7C70-5416-00AE-E029F509575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4245762182"/>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2478617" y="1436159"/>
            <a:ext cx="7043209" cy="3727450"/>
          </a:xfrm>
          <a:prstGeom prst="rect">
            <a:avLst/>
          </a:prstGeom>
        </p:spPr>
        <p:txBody>
          <a:bodyPr>
            <a:normAutofit/>
          </a:bodyPr>
          <a:lstStyle>
            <a:lvl1pPr>
              <a:defRPr sz="1867">
                <a:latin typeface="+mn-lt"/>
              </a:defRPr>
            </a:lvl1pPr>
          </a:lstStyle>
          <a:p>
            <a:r>
              <a:rPr lang="en-US"/>
              <a:t>Click icon to add media</a:t>
            </a:r>
          </a:p>
        </p:txBody>
      </p:sp>
      <p:sp>
        <p:nvSpPr>
          <p:cNvPr id="8" name="Oval 7">
            <a:extLst>
              <a:ext uri="{FF2B5EF4-FFF2-40B4-BE49-F238E27FC236}">
                <a16:creationId xmlns:a16="http://schemas.microsoft.com/office/drawing/2014/main" id="{DBC07D1D-5F29-A927-97C4-DD8BB98F2F9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31BAE7EF-D808-EC7C-0DF5-A90B3B1608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1" name="Subtitle 2">
            <a:extLst>
              <a:ext uri="{FF2B5EF4-FFF2-40B4-BE49-F238E27FC236}">
                <a16:creationId xmlns:a16="http://schemas.microsoft.com/office/drawing/2014/main" id="{AD9CFDBE-B4F3-F4D0-FE67-351D1E08D07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Footer Placeholder 3">
            <a:extLst>
              <a:ext uri="{FF2B5EF4-FFF2-40B4-BE49-F238E27FC236}">
                <a16:creationId xmlns:a16="http://schemas.microsoft.com/office/drawing/2014/main" id="{A0CD002D-1D58-0D21-49A0-B7ACC10D3E86}"/>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4" name="Oval 3">
            <a:extLst>
              <a:ext uri="{FF2B5EF4-FFF2-40B4-BE49-F238E27FC236}">
                <a16:creationId xmlns:a16="http://schemas.microsoft.com/office/drawing/2014/main" id="{8AED5E00-DC89-AE1D-ED63-0384C4E284A4}"/>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12C44E37-91D9-F959-C8FC-7DE437B29A2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AFE18818-EBED-19E8-E824-59E89A8935B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B9E3BB7D-4725-30DA-8C64-A29761196EE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3" name="Picture 12" descr="Icon&#10;&#10;Description automatically generated">
            <a:extLst>
              <a:ext uri="{FF2B5EF4-FFF2-40B4-BE49-F238E27FC236}">
                <a16:creationId xmlns:a16="http://schemas.microsoft.com/office/drawing/2014/main" id="{2194C25E-0A76-CE2D-9675-E3D661D7E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1778585518"/>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066800" y="3768515"/>
            <a:ext cx="2613143"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2" name="Text Placeholder 10"/>
          <p:cNvSpPr>
            <a:spLocks noGrp="1"/>
          </p:cNvSpPr>
          <p:nvPr>
            <p:ph type="body" sz="quarter" idx="11" hasCustomPrompt="1"/>
          </p:nvPr>
        </p:nvSpPr>
        <p:spPr>
          <a:xfrm>
            <a:off x="1066800" y="4147251"/>
            <a:ext cx="2613143"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3" name="Text Placeholder 10"/>
          <p:cNvSpPr>
            <a:spLocks noGrp="1"/>
          </p:cNvSpPr>
          <p:nvPr>
            <p:ph type="body" sz="quarter" idx="12" hasCustomPrompt="1"/>
          </p:nvPr>
        </p:nvSpPr>
        <p:spPr>
          <a:xfrm>
            <a:off x="1066800" y="4525989"/>
            <a:ext cx="2613140" cy="1174595"/>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14" name="Text Placeholder 10"/>
          <p:cNvSpPr>
            <a:spLocks noGrp="1"/>
          </p:cNvSpPr>
          <p:nvPr>
            <p:ph type="body" sz="quarter" idx="13" hasCustomPrompt="1"/>
          </p:nvPr>
        </p:nvSpPr>
        <p:spPr>
          <a:xfrm>
            <a:off x="4778376" y="3768515"/>
            <a:ext cx="2635250"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5" name="Text Placeholder 10"/>
          <p:cNvSpPr>
            <a:spLocks noGrp="1"/>
          </p:cNvSpPr>
          <p:nvPr>
            <p:ph type="body" sz="quarter" idx="14" hasCustomPrompt="1"/>
          </p:nvPr>
        </p:nvSpPr>
        <p:spPr>
          <a:xfrm>
            <a:off x="4778376" y="4147251"/>
            <a:ext cx="2635250"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cxnSp>
        <p:nvCxnSpPr>
          <p:cNvPr id="24" name="Straight Connector 23"/>
          <p:cNvCxnSpPr>
            <a:cxnSpLocks/>
          </p:cNvCxnSpPr>
          <p:nvPr/>
        </p:nvCxnSpPr>
        <p:spPr>
          <a:xfrm>
            <a:off x="4218915" y="1283706"/>
            <a:ext cx="0" cy="43262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7965541" y="1283706"/>
            <a:ext cx="0" cy="4416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8519102" y="3768515"/>
            <a:ext cx="2613196"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8519103" y="4147251"/>
            <a:ext cx="2613139"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4802777"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8519160"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0F082137-3A61-CB64-7A76-A58D5362FAB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F9CA8CB-5B93-D5FB-4FEF-68C2FFADBB12}"/>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AF13479C-4C45-A0EE-6767-F4686DC8D9C5}"/>
              </a:ext>
            </a:extLst>
          </p:cNvPr>
          <p:cNvSpPr>
            <a:spLocks noGrp="1"/>
          </p:cNvSpPr>
          <p:nvPr>
            <p:ph type="pic" sz="quarter" idx="29"/>
          </p:nvPr>
        </p:nvSpPr>
        <p:spPr>
          <a:xfrm>
            <a:off x="1184864"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0" name="Picture Placeholder 15">
            <a:extLst>
              <a:ext uri="{FF2B5EF4-FFF2-40B4-BE49-F238E27FC236}">
                <a16:creationId xmlns:a16="http://schemas.microsoft.com/office/drawing/2014/main" id="{5FC0D4D3-E5BB-28FE-8AB2-2C094D94FDB4}"/>
              </a:ext>
            </a:extLst>
          </p:cNvPr>
          <p:cNvSpPr>
            <a:spLocks noGrp="1"/>
          </p:cNvSpPr>
          <p:nvPr>
            <p:ph type="pic" sz="quarter" idx="30"/>
          </p:nvPr>
        </p:nvSpPr>
        <p:spPr>
          <a:xfrm>
            <a:off x="5061768" y="1333889"/>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EB1E74BB-40EE-DD1D-94C6-08CB02570C2B}"/>
              </a:ext>
            </a:extLst>
          </p:cNvPr>
          <p:cNvSpPr>
            <a:spLocks noGrp="1"/>
          </p:cNvSpPr>
          <p:nvPr>
            <p:ph type="pic" sz="quarter" idx="31"/>
          </p:nvPr>
        </p:nvSpPr>
        <p:spPr>
          <a:xfrm>
            <a:off x="8758439"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3" name="Title 1">
            <a:extLst>
              <a:ext uri="{FF2B5EF4-FFF2-40B4-BE49-F238E27FC236}">
                <a16:creationId xmlns:a16="http://schemas.microsoft.com/office/drawing/2014/main" id="{BDAC1D84-BD59-8A08-33D9-769140CBF392}"/>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Team Bios</a:t>
            </a:r>
          </a:p>
        </p:txBody>
      </p:sp>
      <p:cxnSp>
        <p:nvCxnSpPr>
          <p:cNvPr id="8" name="Straight Connector 7">
            <a:extLst>
              <a:ext uri="{FF2B5EF4-FFF2-40B4-BE49-F238E27FC236}">
                <a16:creationId xmlns:a16="http://schemas.microsoft.com/office/drawing/2014/main" id="{A2089E1B-B46A-8E8D-0C67-8EA7CA07E857}"/>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0DB7E3-C667-B86D-722A-390E1C3FCD37}"/>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1C5D35E-0FDA-60B3-9641-0744B87075F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TextBox 10">
            <a:extLst>
              <a:ext uri="{FF2B5EF4-FFF2-40B4-BE49-F238E27FC236}">
                <a16:creationId xmlns:a16="http://schemas.microsoft.com/office/drawing/2014/main" id="{668B53A6-7622-957D-BCD0-20C67916FC74}"/>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14676CDB-8911-E1DB-86CB-22F7390D5C2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93B39E8F-C04B-99D6-7FEE-BE63B84EB4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0372657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668671" y="331346"/>
            <a:ext cx="2057400" cy="2057400"/>
          </a:xfrm>
          <a:prstGeom prst="rect">
            <a:avLst/>
          </a:prstGeom>
        </p:spPr>
        <p:txBody>
          <a:bodyPr lIns="33867" tIns="33867" rIns="33867" bIns="33867" rtlCol="0" anchor="ctr"/>
          <a:lstStyle/>
          <a:p>
            <a:pPr algn="ctr">
              <a:lnSpc>
                <a:spcPts val="1120"/>
              </a:lnSpc>
            </a:pPr>
            <a:endParaRPr sz="12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594062" y="2851924"/>
            <a:ext cx="6013218" cy="1154152"/>
          </a:xfrm>
          <a:prstGeom prst="rect">
            <a:avLst/>
          </a:prstGeom>
        </p:spPr>
        <p:txBody>
          <a:bodyPr>
            <a:normAutofit/>
          </a:bodyPr>
          <a:lstStyle>
            <a:lvl1pPr>
              <a:defRPr sz="6667" b="1" i="0">
                <a:solidFill>
                  <a:srgbClr val="1C345D"/>
                </a:solidFill>
                <a:latin typeface="Times" pitchFamily="2" charset="0"/>
                <a:cs typeface="Calibri" panose="020F0502020204030204" pitchFamily="34" charset="0"/>
              </a:defRPr>
            </a:lvl1pPr>
          </a:lstStyle>
          <a:p>
            <a:r>
              <a:rPr lang="en-US" dirty="0"/>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
        <p:nvSpPr>
          <p:cNvPr id="6" name="TextBox 10">
            <a:extLst>
              <a:ext uri="{FF2B5EF4-FFF2-40B4-BE49-F238E27FC236}">
                <a16:creationId xmlns:a16="http://schemas.microsoft.com/office/drawing/2014/main" id="{78FA4F55-8E2F-1D70-0E08-0126F3D1D0BF}"/>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pic>
        <p:nvPicPr>
          <p:cNvPr id="7" name="Picture 4">
            <a:extLst>
              <a:ext uri="{FF2B5EF4-FFF2-40B4-BE49-F238E27FC236}">
                <a16:creationId xmlns:a16="http://schemas.microsoft.com/office/drawing/2014/main" id="{E58B9874-3A35-7D97-F8DE-67BB5012DB0C}"/>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8" name="Picture 7" descr="A picture containing text, iPod, vector graphics&#10;&#10;Description automatically generated">
            <a:extLst>
              <a:ext uri="{FF2B5EF4-FFF2-40B4-BE49-F238E27FC236}">
                <a16:creationId xmlns:a16="http://schemas.microsoft.com/office/drawing/2014/main" id="{D8F33A16-E8E4-AD07-B072-2380D65EF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9" name="Picture 8">
            <a:extLst>
              <a:ext uri="{FF2B5EF4-FFF2-40B4-BE49-F238E27FC236}">
                <a16:creationId xmlns:a16="http://schemas.microsoft.com/office/drawing/2014/main" id="{7A74ECB8-EFA2-AD44-DFF5-99BD699FC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789985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grpSp>
        <p:nvGrpSpPr>
          <p:cNvPr id="13" name="Group 2">
            <a:extLst>
              <a:ext uri="{FF2B5EF4-FFF2-40B4-BE49-F238E27FC236}">
                <a16:creationId xmlns:a16="http://schemas.microsoft.com/office/drawing/2014/main" id="{A86A2B9B-A403-63F0-A566-C085AA607064}"/>
              </a:ext>
            </a:extLst>
          </p:cNvPr>
          <p:cNvGrpSpPr/>
          <p:nvPr/>
        </p:nvGrpSpPr>
        <p:grpSpPr>
          <a:xfrm>
            <a:off x="4247712" y="2447998"/>
            <a:ext cx="195196" cy="134657"/>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p:nvGrpSpPr>
        <p:grpSpPr>
          <a:xfrm>
            <a:off x="7749091" y="2447998"/>
            <a:ext cx="195196" cy="134657"/>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411376" y="2255777"/>
            <a:ext cx="2366489" cy="527563"/>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4912756" y="2255777"/>
            <a:ext cx="2366489" cy="527563"/>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8414135" y="2255778"/>
            <a:ext cx="2366489" cy="527563"/>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C966127C-8B55-3897-59BC-83A5178F4FD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799CFB8D-2DB7-880B-8915-B17A3D93693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5066427" y="2344019"/>
            <a:ext cx="2059147" cy="406075"/>
          </a:xfrm>
        </p:spPr>
        <p:txBody>
          <a:bodyPr>
            <a:normAutofit/>
          </a:bodyPr>
          <a:lstStyle>
            <a:lvl1pPr marL="0" indent="0" algn="ctr">
              <a:buNone/>
              <a:defRPr sz="1867">
                <a:solidFill>
                  <a:schemeClr val="bg1"/>
                </a:solidFill>
                <a:latin typeface="+mn-lt"/>
              </a:defRPr>
            </a:lvl1pPr>
          </a:lstStyle>
          <a:p>
            <a:pPr lvl="0"/>
            <a:r>
              <a:rPr lang="en-US" dirty="0"/>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8567807" y="2344019"/>
            <a:ext cx="2059147" cy="406075"/>
          </a:xfrm>
        </p:spPr>
        <p:txBody>
          <a:bodyPr>
            <a:normAutofit/>
          </a:bodyPr>
          <a:lstStyle>
            <a:lvl1pPr marL="0" indent="0" algn="ctr">
              <a:buNone/>
              <a:defRPr sz="1867">
                <a:solidFill>
                  <a:schemeClr val="bg1"/>
                </a:solidFill>
                <a:latin typeface="+mn-lt"/>
              </a:defRPr>
            </a:lvl1pPr>
          </a:lstStyle>
          <a:p>
            <a:pPr lvl="0"/>
            <a:r>
              <a:rPr lang="en-US" dirty="0"/>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411377"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4912756"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8414135"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Tree>
    <p:extLst>
      <p:ext uri="{BB962C8B-B14F-4D97-AF65-F5344CB8AC3E}">
        <p14:creationId xmlns:p14="http://schemas.microsoft.com/office/powerpoint/2010/main" val="2659101025"/>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Brand Colors and Usage">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p:nvGrpSpPr>
        <p:grpSpPr>
          <a:xfrm>
            <a:off x="3272113" y="1441066"/>
            <a:ext cx="8033903" cy="2842069"/>
            <a:chOff x="2787707" y="1829977"/>
            <a:chExt cx="12050855" cy="4263103"/>
          </a:xfrm>
        </p:grpSpPr>
        <p:sp>
          <p:nvSpPr>
            <p:cNvPr id="2" name="Text Placeholder 4">
              <a:extLst>
                <a:ext uri="{FF2B5EF4-FFF2-40B4-BE49-F238E27FC236}">
                  <a16:creationId xmlns:a16="http://schemas.microsoft.com/office/drawing/2014/main" id="{6FDB3223-E6B1-9CC9-6B42-F8630EE4F2EB}"/>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A132C643-3553-EE53-9644-B37E72173F23}"/>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EE215E60-2948-317B-8BC7-998D2F1C3DCC}"/>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F5C70F17-2491-E13F-EA77-E9DB62087FE0}"/>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98DA3131-DD65-D692-48FC-8339083DE633}"/>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FFF6DAFB-1E51-CDD8-4E07-2B695EBED2DD}"/>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5FF51C3A-A698-8B4B-F31B-6057EBDEEBC6}"/>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FF0D7B91-23CB-C39D-C694-1F7962585F4E}"/>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25D731B5-C1E2-D236-D26A-581310B579F5}"/>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686552B-8EB2-B5A3-50FA-EDCF3BBCDF15}"/>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a:extLst>
                <a:ext uri="{FF2B5EF4-FFF2-40B4-BE49-F238E27FC236}">
                  <a16:creationId xmlns:a16="http://schemas.microsoft.com/office/drawing/2014/main" id="{00FB25C4-9A17-6C8A-E17D-125F1914E63C}"/>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B710B557-0E8B-99D7-FE78-9941D688139A}"/>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01D809F7-74B2-498D-A016-492E5ED8001E}"/>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6D5CF24E-D0A2-2914-3BE7-244B1A210260}"/>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75CB9B18-1AE2-C5D7-A2B5-EF8241E4E05A}"/>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p:nvGrpSpPr>
        <p:grpSpPr>
          <a:xfrm>
            <a:off x="4427561" y="5033384"/>
            <a:ext cx="6829147" cy="860981"/>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57" name="Rectangle 56">
              <a:extLst>
                <a:ext uri="{FF2B5EF4-FFF2-40B4-BE49-F238E27FC236}">
                  <a16:creationId xmlns:a16="http://schemas.microsoft.com/office/drawing/2014/main" id="{10ECBEB5-0D82-3F79-3565-366274CDD358}"/>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59" name="Rectangle 58">
              <a:extLst>
                <a:ext uri="{FF2B5EF4-FFF2-40B4-BE49-F238E27FC236}">
                  <a16:creationId xmlns:a16="http://schemas.microsoft.com/office/drawing/2014/main" id="{DCF13C2C-35F3-D0E0-0FAE-363CFDB97D37}"/>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60" name="Rectangle 59">
              <a:extLst>
                <a:ext uri="{FF2B5EF4-FFF2-40B4-BE49-F238E27FC236}">
                  <a16:creationId xmlns:a16="http://schemas.microsoft.com/office/drawing/2014/main" id="{5A9F2D4B-A063-65E6-92C6-123F368EA21B}"/>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68" name="TextBox 67">
            <a:extLst>
              <a:ext uri="{FF2B5EF4-FFF2-40B4-BE49-F238E27FC236}">
                <a16:creationId xmlns:a16="http://schemas.microsoft.com/office/drawing/2014/main" id="{7539C140-C74E-8485-F579-690954A9B940}"/>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8" name="AutoShape 6">
            <a:extLst>
              <a:ext uri="{FF2B5EF4-FFF2-40B4-BE49-F238E27FC236}">
                <a16:creationId xmlns:a16="http://schemas.microsoft.com/office/drawing/2014/main" id="{62987219-8937-2EF2-170B-C1C34EB8D3F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9" name="AutoShape 6">
            <a:extLst>
              <a:ext uri="{FF2B5EF4-FFF2-40B4-BE49-F238E27FC236}">
                <a16:creationId xmlns:a16="http://schemas.microsoft.com/office/drawing/2014/main" id="{C0979720-BDBE-1ECB-B4C6-EB15DC671EC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4286011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Best Practic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A5A571-1202-B7B9-31F4-9685FF362B48}"/>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36" name="AutoShape 6">
            <a:extLst>
              <a:ext uri="{FF2B5EF4-FFF2-40B4-BE49-F238E27FC236}">
                <a16:creationId xmlns:a16="http://schemas.microsoft.com/office/drawing/2014/main" id="{9C923706-DE30-123F-1FEC-2AB725710E4D}"/>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37" name="TextBox 10">
            <a:extLst>
              <a:ext uri="{FF2B5EF4-FFF2-40B4-BE49-F238E27FC236}">
                <a16:creationId xmlns:a16="http://schemas.microsoft.com/office/drawing/2014/main" id="{BAAB8715-0FBD-5F47-6D5A-C349791270F5}"/>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685798" y="471837"/>
            <a:ext cx="10615245" cy="650395"/>
          </a:xfrm>
        </p:spPr>
        <p:txBody>
          <a:bodyPr>
            <a:normAutofit/>
          </a:bodyPr>
          <a:lstStyle>
            <a:lvl1pPr>
              <a:defRPr sz="3200" b="0">
                <a:latin typeface="Times" pitchFamily="2" charset="0"/>
              </a:defRPr>
            </a:lvl1pPr>
          </a:lstStyle>
          <a:p>
            <a:r>
              <a:rPr lang="en-US" dirty="0"/>
              <a:t>Best Practices and How </a:t>
            </a:r>
            <a:r>
              <a:rPr lang="en-US" dirty="0" err="1"/>
              <a:t>To’s</a:t>
            </a:r>
            <a:endParaRPr lang="en-US" dirty="0"/>
          </a:p>
        </p:txBody>
      </p:sp>
      <p:sp>
        <p:nvSpPr>
          <p:cNvPr id="4" name="TextBox 3">
            <a:extLst>
              <a:ext uri="{FF2B5EF4-FFF2-40B4-BE49-F238E27FC236}">
                <a16:creationId xmlns:a16="http://schemas.microsoft.com/office/drawing/2014/main" id="{5CCC12C8-1C72-B3D8-A3F0-183B0D6305F3}"/>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2" name="AutoShape 6">
            <a:extLst>
              <a:ext uri="{FF2B5EF4-FFF2-40B4-BE49-F238E27FC236}">
                <a16:creationId xmlns:a16="http://schemas.microsoft.com/office/drawing/2014/main" id="{AFBDCC1A-054D-74B9-3B39-F37FD75C959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3" name="Group 2">
            <a:extLst>
              <a:ext uri="{FF2B5EF4-FFF2-40B4-BE49-F238E27FC236}">
                <a16:creationId xmlns:a16="http://schemas.microsoft.com/office/drawing/2014/main" id="{0DE1566E-2EF8-9D07-6D0C-44FC3125586B}"/>
              </a:ext>
            </a:extLst>
          </p:cNvPr>
          <p:cNvGrpSpPr/>
          <p:nvPr/>
        </p:nvGrpSpPr>
        <p:grpSpPr>
          <a:xfrm>
            <a:off x="6356595" y="1220536"/>
            <a:ext cx="5639872" cy="4725939"/>
            <a:chOff x="9534893" y="1830803"/>
            <a:chExt cx="8459808" cy="7088909"/>
          </a:xfrm>
        </p:grpSpPr>
        <p:grpSp>
          <p:nvGrpSpPr>
            <p:cNvPr id="11" name="Group 10">
              <a:extLst>
                <a:ext uri="{FF2B5EF4-FFF2-40B4-BE49-F238E27FC236}">
                  <a16:creationId xmlns:a16="http://schemas.microsoft.com/office/drawing/2014/main" id="{EB91E542-43C0-38CB-4AEF-9C7A72EC77A4}"/>
                </a:ext>
              </a:extLst>
            </p:cNvPr>
            <p:cNvGrpSpPr/>
            <p:nvPr/>
          </p:nvGrpSpPr>
          <p:grpSpPr>
            <a:xfrm>
              <a:off x="9534893" y="1830803"/>
              <a:ext cx="8459808" cy="7088909"/>
              <a:chOff x="9465883" y="3576023"/>
              <a:chExt cx="8467964" cy="7088909"/>
            </a:xfrm>
          </p:grpSpPr>
          <p:sp>
            <p:nvSpPr>
              <p:cNvPr id="13" name="Rounded Rectangle 12">
                <a:extLst>
                  <a:ext uri="{FF2B5EF4-FFF2-40B4-BE49-F238E27FC236}">
                    <a16:creationId xmlns:a16="http://schemas.microsoft.com/office/drawing/2014/main" id="{FFFE9522-4E18-958D-F816-6E439EC2F403}"/>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 Placeholder 4">
                <a:extLst>
                  <a:ext uri="{FF2B5EF4-FFF2-40B4-BE49-F238E27FC236}">
                    <a16:creationId xmlns:a16="http://schemas.microsoft.com/office/drawing/2014/main" id="{C7B5258E-BC56-BE92-5E96-DC335449DFBC}"/>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15" name="Text Placeholder 4">
                <a:extLst>
                  <a:ext uri="{FF2B5EF4-FFF2-40B4-BE49-F238E27FC236}">
                    <a16:creationId xmlns:a16="http://schemas.microsoft.com/office/drawing/2014/main" id="{FE564E4E-9E05-4802-7E0D-D1CF93C5FFA0}"/>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16" name="Text Placeholder 4">
                <a:extLst>
                  <a:ext uri="{FF2B5EF4-FFF2-40B4-BE49-F238E27FC236}">
                    <a16:creationId xmlns:a16="http://schemas.microsoft.com/office/drawing/2014/main" id="{A399EF67-0080-94D0-2977-13B7AC79FBB8}"/>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12" name="Text Placeholder 4">
              <a:extLst>
                <a:ext uri="{FF2B5EF4-FFF2-40B4-BE49-F238E27FC236}">
                  <a16:creationId xmlns:a16="http://schemas.microsoft.com/office/drawing/2014/main" id="{13C76C90-EA50-880E-EEAD-4F9006CC2C29}"/>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Tree>
    <p:extLst>
      <p:ext uri="{BB962C8B-B14F-4D97-AF65-F5344CB8AC3E}">
        <p14:creationId xmlns:p14="http://schemas.microsoft.com/office/powerpoint/2010/main" val="28344673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Cover Slide-Cobranded">
    <p:bg>
      <p:bgRef idx="1001">
        <a:schemeClr val="bg1"/>
      </p:bgRef>
    </p:bg>
    <p:spTree>
      <p:nvGrpSpPr>
        <p:cNvPr id="1" name=""/>
        <p:cNvGrpSpPr/>
        <p:nvPr/>
      </p:nvGrpSpPr>
      <p:grpSpPr>
        <a:xfrm>
          <a:off x="0" y="0"/>
          <a:ext cx="0" cy="0"/>
          <a:chOff x="0" y="0"/>
          <a:chExt cx="0" cy="0"/>
        </a:xfrm>
      </p:grpSpPr>
      <p:pic>
        <p:nvPicPr>
          <p:cNvPr id="4" name="Picture 3" descr="A picture containing text, iPod, vector graphics&#10;&#10;Description automatically generated">
            <a:extLst>
              <a:ext uri="{FF2B5EF4-FFF2-40B4-BE49-F238E27FC236}">
                <a16:creationId xmlns:a16="http://schemas.microsoft.com/office/drawing/2014/main" id="{DDE2F82D-52A7-142E-02EE-281958FE5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p:nvPicPr>
        <p:blipFill>
          <a:blip r:embed="rId3"/>
          <a:srcRect/>
          <a:stretch>
            <a:fillRect/>
          </a:stretch>
        </p:blipFill>
        <p:spPr>
          <a:xfrm>
            <a:off x="594062" y="700509"/>
            <a:ext cx="2303105" cy="558503"/>
          </a:xfrm>
          <a:prstGeom prst="rect">
            <a:avLst/>
          </a:prstGeom>
        </p:spPr>
      </p:pic>
      <p:sp>
        <p:nvSpPr>
          <p:cNvPr id="10" name="Subtitle 2">
            <a:extLst>
              <a:ext uri="{FF2B5EF4-FFF2-40B4-BE49-F238E27FC236}">
                <a16:creationId xmlns:a16="http://schemas.microsoft.com/office/drawing/2014/main" id="{D018D868-D0D8-E883-D0B6-D54D9D810F11}"/>
              </a:ext>
            </a:extLst>
          </p:cNvPr>
          <p:cNvSpPr>
            <a:spLocks noGrp="1"/>
          </p:cNvSpPr>
          <p:nvPr>
            <p:ph type="subTitle" idx="1" hasCustomPrompt="1"/>
          </p:nvPr>
        </p:nvSpPr>
        <p:spPr>
          <a:xfrm>
            <a:off x="534967" y="4983481"/>
            <a:ext cx="4724400" cy="1243679"/>
          </a:xfrm>
          <a:prstGeom prst="rect">
            <a:avLst/>
          </a:prstGeom>
          <a:noFill/>
        </p:spPr>
        <p:txBody>
          <a:bodyPr anchor="b">
            <a:noAutofit/>
          </a:bodyPr>
          <a:lstStyle>
            <a:lvl1pPr marL="0" indent="0" algn="l">
              <a:buNone/>
              <a:defRPr sz="1600" b="0" i="0">
                <a:solidFill>
                  <a:srgbClr val="1C345D"/>
                </a:solidFill>
                <a:latin typeface="+mn-lt"/>
                <a:cs typeface="Calibri" panose="020F0502020204030204" pitchFamily="34" charset="0"/>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err="1"/>
              <a:t>Firstname</a:t>
            </a:r>
            <a:r>
              <a:rPr lang="en-US" dirty="0"/>
              <a:t> </a:t>
            </a:r>
            <a:r>
              <a:rPr lang="en-US" dirty="0" err="1"/>
              <a:t>Lastname</a:t>
            </a:r>
            <a:r>
              <a:rPr lang="en-US" dirty="0"/>
              <a:t>, X.X.</a:t>
            </a:r>
          </a:p>
          <a:p>
            <a:r>
              <a:rPr lang="en-US" dirty="0"/>
              <a:t>Title, Department</a:t>
            </a:r>
          </a:p>
          <a:p>
            <a:r>
              <a:rPr lang="en-US" dirty="0"/>
              <a:t>Endowed Chair/Additional Description</a:t>
            </a:r>
          </a:p>
          <a:p>
            <a:r>
              <a:rPr lang="en-US" dirty="0"/>
              <a:t>Month Day, Year</a:t>
            </a:r>
          </a:p>
        </p:txBody>
      </p:sp>
      <p:sp>
        <p:nvSpPr>
          <p:cNvPr id="11" name="Title 1">
            <a:extLst>
              <a:ext uri="{FF2B5EF4-FFF2-40B4-BE49-F238E27FC236}">
                <a16:creationId xmlns:a16="http://schemas.microsoft.com/office/drawing/2014/main" id="{C02C3AA1-5106-71B1-A80D-9872DD6DFD42}"/>
              </a:ext>
            </a:extLst>
          </p:cNvPr>
          <p:cNvSpPr>
            <a:spLocks noGrp="1"/>
          </p:cNvSpPr>
          <p:nvPr>
            <p:ph type="ctrTitle" hasCustomPrompt="1"/>
          </p:nvPr>
        </p:nvSpPr>
        <p:spPr>
          <a:xfrm>
            <a:off x="516295" y="1858353"/>
            <a:ext cx="7408505" cy="2615947"/>
          </a:xfrm>
          <a:prstGeom prst="rect">
            <a:avLst/>
          </a:prstGeom>
        </p:spPr>
        <p:txBody>
          <a:bodyPr>
            <a:normAutofit/>
          </a:bodyPr>
          <a:lstStyle>
            <a:lvl1pPr>
              <a:defRPr sz="4000" b="1" i="0">
                <a:solidFill>
                  <a:srgbClr val="1C3B61"/>
                </a:solidFill>
                <a:latin typeface="Times" pitchFamily="2" charset="0"/>
                <a:cs typeface="Calibri" panose="020F0502020204030204" pitchFamily="34" charset="0"/>
              </a:defRPr>
            </a:lvl1pPr>
          </a:lstStyle>
          <a:p>
            <a:r>
              <a:rPr lang="en-US" dirty="0"/>
              <a:t>Title Slide</a:t>
            </a:r>
            <a:br>
              <a:rPr lang="en-US" dirty="0"/>
            </a:br>
            <a:r>
              <a:rPr lang="en-US" dirty="0"/>
              <a:t>Max 4 lines</a:t>
            </a:r>
            <a:br>
              <a:rPr lang="en-US" dirty="0"/>
            </a:br>
            <a:r>
              <a:rPr lang="en-US" dirty="0"/>
              <a:t>Times 60 </a:t>
            </a:r>
            <a:r>
              <a:rPr lang="en-US" dirty="0" err="1"/>
              <a:t>pt</a:t>
            </a:r>
            <a:r>
              <a:rPr lang="en-US" dirty="0"/>
              <a:t> font size</a:t>
            </a:r>
            <a:br>
              <a:rPr lang="en-US" dirty="0"/>
            </a:br>
            <a:r>
              <a:rPr lang="en-US" dirty="0"/>
              <a:t>Adjust accordingly</a:t>
            </a:r>
          </a:p>
        </p:txBody>
      </p:sp>
      <p:pic>
        <p:nvPicPr>
          <p:cNvPr id="5" name="Picture 4">
            <a:extLst>
              <a:ext uri="{FF2B5EF4-FFF2-40B4-BE49-F238E27FC236}">
                <a16:creationId xmlns:a16="http://schemas.microsoft.com/office/drawing/2014/main" id="{7D9658D1-52F0-41F6-6772-CB5340CE2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16979652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orient="horz" pos="5832">
          <p15:clr>
            <a:srgbClr val="FBAE40"/>
          </p15:clr>
        </p15:guide>
        <p15:guide id="3" orient="horz" pos="64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Land Acknowledgement Slide - V1">
    <p:bg>
      <p:bgPr>
        <a:solidFill>
          <a:srgbClr val="1C345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A98F8-DEBD-C885-A01C-3C75599C5C4F}"/>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2" name="TextBox 1">
            <a:extLst>
              <a:ext uri="{FF2B5EF4-FFF2-40B4-BE49-F238E27FC236}">
                <a16:creationId xmlns:a16="http://schemas.microsoft.com/office/drawing/2014/main" id="{9586504E-FAD5-11C8-CACE-48CBFBE51A81}"/>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3" name="Picture 2" descr="A picture containing text, clipart&#10;&#10;Description automatically generated">
            <a:extLst>
              <a:ext uri="{FF2B5EF4-FFF2-40B4-BE49-F238E27FC236}">
                <a16:creationId xmlns:a16="http://schemas.microsoft.com/office/drawing/2014/main" id="{93D9A1CB-4136-FDB5-B197-909782FC1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6" name="Oval 15">
            <a:extLst>
              <a:ext uri="{FF2B5EF4-FFF2-40B4-BE49-F238E27FC236}">
                <a16:creationId xmlns:a16="http://schemas.microsoft.com/office/drawing/2014/main" id="{B5067706-23DE-6C15-A598-C9D3B2072D7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0">
            <a:extLst>
              <a:ext uri="{FF2B5EF4-FFF2-40B4-BE49-F238E27FC236}">
                <a16:creationId xmlns:a16="http://schemas.microsoft.com/office/drawing/2014/main" id="{C563B47A-346D-A96A-19D3-1973B463C48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89C64772-7E98-CA9B-13E5-04CAD944F590}"/>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68EF997-9E8F-725E-5FEE-C00DEB9EF200}"/>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6358998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Table Content Slide -V1">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AutoShape 6">
            <a:extLst>
              <a:ext uri="{FF2B5EF4-FFF2-40B4-BE49-F238E27FC236}">
                <a16:creationId xmlns:a16="http://schemas.microsoft.com/office/drawing/2014/main" id="{3C834B79-0BFE-553D-937C-8062773BC8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TextBox 10">
            <a:extLst>
              <a:ext uri="{FF2B5EF4-FFF2-40B4-BE49-F238E27FC236}">
                <a16:creationId xmlns:a16="http://schemas.microsoft.com/office/drawing/2014/main" id="{AD9A968C-7A32-36A7-5B62-527106E7094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5136773" y="1939261"/>
            <a:ext cx="450850" cy="976842"/>
          </a:xfrm>
          <a:prstGeom prst="rect">
            <a:avLst/>
          </a:prstGeom>
        </p:spPr>
        <p:txBody>
          <a:bodyPr>
            <a:normAutofit/>
          </a:bodyPr>
          <a:lstStyle>
            <a:lvl1pPr marL="0" indent="0">
              <a:buFontTx/>
              <a:buNone/>
              <a:defRPr sz="40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5585741" y="209060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5134891" y="2916103"/>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5585741" y="307061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5585741" y="110921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5134891" y="954697"/>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5127552" y="3892944"/>
            <a:ext cx="450850" cy="980017"/>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5585741" y="404904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1119843" y="2057046"/>
            <a:ext cx="2682875" cy="1801429"/>
          </a:xfrm>
          <a:prstGeom prst="rect">
            <a:avLst/>
          </a:prstGeom>
        </p:spPr>
        <p:txBody>
          <a:bodyPr>
            <a:normAutofit/>
          </a:bodyPr>
          <a:lstStyle>
            <a:lvl1pPr marL="0" indent="0">
              <a:buNone/>
              <a:defRPr sz="5334">
                <a:solidFill>
                  <a:schemeClr val="bg1"/>
                </a:solidFill>
                <a:latin typeface="Times" pitchFamily="2" charset="0"/>
              </a:defRPr>
            </a:lvl1pPr>
          </a:lstStyle>
          <a:p>
            <a:pPr lvl="0"/>
            <a:r>
              <a:rPr lang="en-US" dirty="0"/>
              <a:t>Table of Contents</a:t>
            </a:r>
          </a:p>
        </p:txBody>
      </p:sp>
    </p:spTree>
    <p:extLst>
      <p:ext uri="{BB962C8B-B14F-4D97-AF65-F5344CB8AC3E}">
        <p14:creationId xmlns:p14="http://schemas.microsoft.com/office/powerpoint/2010/main" val="3458333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6858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lgn="ctr">
              <a:defRPr/>
            </a:pPr>
            <a:endParaRPr lang="en-US" sz="240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195F9F-CB7A-4351-831F-671946144DEF}" type="slidenum">
              <a:rPr lang="en-US" smtClean="0">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16715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1162331" y="1920846"/>
            <a:ext cx="450850" cy="976842"/>
          </a:xfrm>
          <a:prstGeom prst="rect">
            <a:avLst/>
          </a:prstGeom>
        </p:spPr>
        <p:txBody>
          <a:bodyPr>
            <a:normAutofit/>
          </a:bodyPr>
          <a:lstStyle>
            <a:lvl1pPr marL="0" indent="0">
              <a:buFontTx/>
              <a:buNone/>
              <a:defRPr sz="36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613181" y="207536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1162331" y="2900863"/>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613181" y="305537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613181" y="109397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1162331" y="939457"/>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1154992" y="3877704"/>
            <a:ext cx="450850" cy="980017"/>
          </a:xfrm>
          <a:prstGeom prst="rect">
            <a:avLst/>
          </a:prstGeom>
        </p:spPr>
        <p:txBody>
          <a:bodyPr/>
          <a:lstStyle>
            <a:lvl1pPr marL="0" indent="0">
              <a:buNone/>
              <a:defRPr sz="36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613181" y="403380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8" name="Oval 7">
            <a:extLst>
              <a:ext uri="{FF2B5EF4-FFF2-40B4-BE49-F238E27FC236}">
                <a16:creationId xmlns:a16="http://schemas.microsoft.com/office/drawing/2014/main" id="{CB98C23D-A1C4-5D3A-87B2-D809E01B074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24C16E02-EA3E-EE88-5770-96293A7DE53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8" name="Subtitle 2">
            <a:extLst>
              <a:ext uri="{FF2B5EF4-FFF2-40B4-BE49-F238E27FC236}">
                <a16:creationId xmlns:a16="http://schemas.microsoft.com/office/drawing/2014/main" id="{CDC0F068-6F09-2EB7-098B-A9E4FF46AC1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8153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9975905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7040462" y="1358281"/>
            <a:ext cx="4260582" cy="4367583"/>
          </a:xfrm>
          <a:prstGeom prst="rect">
            <a:avLst/>
          </a:prstGeom>
        </p:spPr>
        <p:txBody>
          <a:bodyPr>
            <a:normAutofit/>
          </a:bodyPr>
          <a:lstStyle>
            <a:lvl1pPr marL="0" indent="0">
              <a:buNone/>
              <a:defRPr sz="1867">
                <a:solidFill>
                  <a:srgbClr val="1C345D"/>
                </a:solidFill>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96857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 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5968573" cy="2623162"/>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6012666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Content Placeholder 2"/>
          <p:cNvSpPr>
            <a:spLocks noGrp="1"/>
          </p:cNvSpPr>
          <p:nvPr>
            <p:ph idx="1" hasCustomPrompt="1"/>
          </p:nvPr>
        </p:nvSpPr>
        <p:spPr>
          <a:xfrm>
            <a:off x="6071074" y="995875"/>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4974773"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6071074" y="642333"/>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6071074" y="2748394"/>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6071074" y="2375736"/>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6071074" y="4417391"/>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6071074" y="4109140"/>
            <a:ext cx="4774989" cy="308251"/>
          </a:xfrm>
          <a:prstGeom prst="rect">
            <a:avLst/>
          </a:prstGeom>
        </p:spPr>
        <p:txBody>
          <a:bodyPr>
            <a:no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20" name="Oval 19">
            <a:extLst>
              <a:ext uri="{FF2B5EF4-FFF2-40B4-BE49-F238E27FC236}">
                <a16:creationId xmlns:a16="http://schemas.microsoft.com/office/drawing/2014/main" id="{AE97D2A5-502D-ECC1-0533-336A815F02E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TextBox 10">
            <a:extLst>
              <a:ext uri="{FF2B5EF4-FFF2-40B4-BE49-F238E27FC236}">
                <a16:creationId xmlns:a16="http://schemas.microsoft.com/office/drawing/2014/main" id="{43EDD611-5AFE-0527-07CD-0A82D12AA3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60AE758A-2DD0-6A3B-B932-2C91B6154A9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708041297"/>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795822" y="1749527"/>
            <a:ext cx="6600357" cy="2497235"/>
          </a:xfrm>
        </p:spPr>
        <p:txBody>
          <a:bodyPr/>
          <a:lstStyle>
            <a:lvl1pPr>
              <a:defRPr b="0" i="0">
                <a:solidFill>
                  <a:schemeClr val="bg1"/>
                </a:solidFill>
                <a:latin typeface="Times" pitchFamily="2" charset="0"/>
                <a:cs typeface="Calibri" panose="020F0502020204030204" pitchFamily="34" charset="0"/>
              </a:defRPr>
            </a:lvl1pPr>
          </a:lstStyle>
          <a:p>
            <a:r>
              <a:rPr lang="en-US" dirty="0"/>
              <a:t>“Insert quote here or key statement left aligned, centered on the page.”</a:t>
            </a:r>
            <a:br>
              <a:rPr lang="en-US" dirty="0"/>
            </a:br>
            <a:endParaRPr lang="en-US" dirty="0"/>
          </a:p>
        </p:txBody>
      </p:sp>
      <p:pic>
        <p:nvPicPr>
          <p:cNvPr id="8" name="Picture 7">
            <a:extLst>
              <a:ext uri="{FF2B5EF4-FFF2-40B4-BE49-F238E27FC236}">
                <a16:creationId xmlns:a16="http://schemas.microsoft.com/office/drawing/2014/main" id="{0A7587EA-06AA-132F-6479-9DD4C54AD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9" name="Oval 8">
            <a:extLst>
              <a:ext uri="{FF2B5EF4-FFF2-40B4-BE49-F238E27FC236}">
                <a16:creationId xmlns:a16="http://schemas.microsoft.com/office/drawing/2014/main" id="{88A1E664-65EC-12D9-B50B-23A5F9258D1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10">
            <a:extLst>
              <a:ext uri="{FF2B5EF4-FFF2-40B4-BE49-F238E27FC236}">
                <a16:creationId xmlns:a16="http://schemas.microsoft.com/office/drawing/2014/main" id="{AE199C48-9CBA-2AF6-045E-7702C43D8D2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4" name="Subtitle 2">
            <a:extLst>
              <a:ext uri="{FF2B5EF4-FFF2-40B4-BE49-F238E27FC236}">
                <a16:creationId xmlns:a16="http://schemas.microsoft.com/office/drawing/2014/main" id="{DBA2680F-C403-8591-735B-BEC3F8A2887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14291359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Section Divider">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702015" y="1993109"/>
            <a:ext cx="5769015" cy="2865967"/>
          </a:xfrm>
          <a:prstGeom prst="rect">
            <a:avLst/>
          </a:prstGeom>
        </p:spPr>
        <p:txBody>
          <a:bodyPr>
            <a:noAutofit/>
          </a:bodyPr>
          <a:lstStyle>
            <a:lvl1pPr marL="0" indent="0">
              <a:buNone/>
              <a:defRPr sz="5334">
                <a:solidFill>
                  <a:schemeClr val="bg1"/>
                </a:solidFill>
                <a:latin typeface="Times" pitchFamily="2" charset="0"/>
              </a:defRPr>
            </a:lvl1pPr>
            <a:lvl2pPr>
              <a:defRPr sz="5334">
                <a:solidFill>
                  <a:schemeClr val="bg1"/>
                </a:solidFill>
              </a:defRPr>
            </a:lvl2pPr>
            <a:lvl3pPr>
              <a:defRPr sz="5334">
                <a:solidFill>
                  <a:schemeClr val="bg1"/>
                </a:solidFill>
              </a:defRPr>
            </a:lvl3pPr>
            <a:lvl4pPr>
              <a:defRPr sz="5334">
                <a:solidFill>
                  <a:schemeClr val="bg1"/>
                </a:solidFill>
              </a:defRPr>
            </a:lvl4pPr>
            <a:lvl5pPr>
              <a:defRPr sz="5334">
                <a:solidFill>
                  <a:schemeClr val="bg1"/>
                </a:solidFill>
              </a:defRPr>
            </a:lvl5pPr>
          </a:lstStyle>
          <a:p>
            <a:pPr lvl="0"/>
            <a:r>
              <a:rPr lang="en-US" dirty="0"/>
              <a:t>Section title here or key statement</a:t>
            </a:r>
          </a:p>
        </p:txBody>
      </p:sp>
      <p:sp>
        <p:nvSpPr>
          <p:cNvPr id="4" name="Oval 3">
            <a:extLst>
              <a:ext uri="{FF2B5EF4-FFF2-40B4-BE49-F238E27FC236}">
                <a16:creationId xmlns:a16="http://schemas.microsoft.com/office/drawing/2014/main" id="{87146D47-3BC5-222C-95AC-A0C2472167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5B6BC809-2B12-399B-AC78-DC43D91160C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6" name="Subtitle 2">
            <a:extLst>
              <a:ext uri="{FF2B5EF4-FFF2-40B4-BE49-F238E27FC236}">
                <a16:creationId xmlns:a16="http://schemas.microsoft.com/office/drawing/2014/main" id="{DA862A9D-0A65-D31F-D4A4-48A6FF587B2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5350979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1 Chart Slid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685800" y="1358281"/>
            <a:ext cx="5136557"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660400" y="2074830"/>
            <a:ext cx="5158509" cy="1038001"/>
          </a:xfrm>
          <a:prstGeom prst="rect">
            <a:avLst/>
          </a:prstGeom>
        </p:spPr>
        <p:txBody>
          <a:bodyPr>
            <a:normAutofit/>
          </a:bodyPr>
          <a:lstStyle>
            <a:lvl1pPr marL="0" indent="0">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1</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2</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6378575" y="1357842"/>
            <a:ext cx="4922308" cy="4468609"/>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7" name="Oval 6">
            <a:extLst>
              <a:ext uri="{FF2B5EF4-FFF2-40B4-BE49-F238E27FC236}">
                <a16:creationId xmlns:a16="http://schemas.microsoft.com/office/drawing/2014/main" id="{BA32A610-35AF-7CCB-8A52-F8C43EB0E5B5}"/>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TextBox 10">
            <a:extLst>
              <a:ext uri="{FF2B5EF4-FFF2-40B4-BE49-F238E27FC236}">
                <a16:creationId xmlns:a16="http://schemas.microsoft.com/office/drawing/2014/main" id="{DB20E96C-F4CD-B985-76AD-F8722AAEB4C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2" name="Subtitle 2">
            <a:extLst>
              <a:ext uri="{FF2B5EF4-FFF2-40B4-BE49-F238E27FC236}">
                <a16:creationId xmlns:a16="http://schemas.microsoft.com/office/drawing/2014/main" id="{56C250AE-1577-4F01-ECAB-C3C545CA815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376162729"/>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34076"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03949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685798" y="2104635"/>
            <a:ext cx="503949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6212328" y="1359716"/>
            <a:ext cx="508871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6212326" y="2106069"/>
            <a:ext cx="508871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602106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abl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711200" y="330199"/>
            <a:ext cx="10602735" cy="672619"/>
          </a:xfrm>
        </p:spPr>
        <p:txBody>
          <a:bodyPr>
            <a:normAutofit/>
          </a:bodyPr>
          <a:lstStyle>
            <a:lvl1pPr>
              <a:defRPr sz="3200" b="0"/>
            </a:lvl1pPr>
          </a:lstStyle>
          <a:p>
            <a:r>
              <a:rPr lang="en-US"/>
              <a:t>Click to edit Master title style</a:t>
            </a:r>
            <a:endParaRPr lang="en-US" dirty="0"/>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706462" y="1387708"/>
            <a:ext cx="10613413" cy="309245"/>
          </a:xfrm>
        </p:spPr>
        <p:txBody>
          <a:bodyPr>
            <a:normAutofit/>
          </a:bodyPr>
          <a:lstStyle>
            <a:lvl1pPr marL="0" indent="0">
              <a:buNone/>
              <a:defRPr sz="1600">
                <a:latin typeface="+mn-lt"/>
              </a:defRPr>
            </a:lvl1pPr>
          </a:lstStyle>
          <a:p>
            <a:pPr lvl="0"/>
            <a:r>
              <a:rPr lang="en-US"/>
              <a:t>Click to edit Master text styles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706462" y="1036245"/>
            <a:ext cx="10613413" cy="345464"/>
          </a:xfrm>
        </p:spPr>
        <p:txBody>
          <a:bodyPr>
            <a:normAutofit/>
          </a:bodyPr>
          <a:lstStyle>
            <a:lvl1pPr marL="0" indent="0">
              <a:buNone/>
              <a:defRPr sz="1867">
                <a:solidFill>
                  <a:srgbClr val="0B799A"/>
                </a:solidFill>
                <a:latin typeface="+mn-lt"/>
              </a:defRPr>
            </a:lvl1pPr>
          </a:lstStyle>
          <a:p>
            <a:pPr lvl="0"/>
            <a:r>
              <a:rPr lang="en-US"/>
              <a:t>Click to edit Master text styles</a:t>
            </a:r>
          </a:p>
        </p:txBody>
      </p:sp>
      <p:sp>
        <p:nvSpPr>
          <p:cNvPr id="7" name="Table Placeholder 6">
            <a:extLst>
              <a:ext uri="{FF2B5EF4-FFF2-40B4-BE49-F238E27FC236}">
                <a16:creationId xmlns:a16="http://schemas.microsoft.com/office/drawing/2014/main" id="{6DEFADC8-4706-A4BE-0C3E-42901CF063FF}"/>
              </a:ext>
            </a:extLst>
          </p:cNvPr>
          <p:cNvSpPr>
            <a:spLocks noGrp="1"/>
          </p:cNvSpPr>
          <p:nvPr>
            <p:ph type="tbl" sz="quarter" idx="13"/>
          </p:nvPr>
        </p:nvSpPr>
        <p:spPr>
          <a:xfrm>
            <a:off x="681567" y="2454275"/>
            <a:ext cx="10619317" cy="3151717"/>
          </a:xfrm>
        </p:spPr>
        <p:txBody>
          <a:bodyPr>
            <a:normAutofit/>
          </a:bodyPr>
          <a:lstStyle>
            <a:lvl1pPr>
              <a:defRPr sz="1867">
                <a:latin typeface="Arial" panose="020B0604020202020204" pitchFamily="34" charset="0"/>
                <a:cs typeface="Arial" panose="020B0604020202020204" pitchFamily="34" charset="0"/>
              </a:defRPr>
            </a:lvl1pPr>
          </a:lstStyle>
          <a:p>
            <a:r>
              <a:rPr lang="en-US"/>
              <a:t>Click icon to add table</a:t>
            </a:r>
          </a:p>
        </p:txBody>
      </p:sp>
    </p:spTree>
    <p:extLst>
      <p:ext uri="{BB962C8B-B14F-4D97-AF65-F5344CB8AC3E}">
        <p14:creationId xmlns:p14="http://schemas.microsoft.com/office/powerpoint/2010/main" val="2143833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AutoShape 2">
            <a:extLst>
              <a:ext uri="{FF2B5EF4-FFF2-40B4-BE49-F238E27FC236}">
                <a16:creationId xmlns:a16="http://schemas.microsoft.com/office/drawing/2014/main" id="{5847649A-6C7A-CC01-22F6-DEAFCDF7B773}"/>
              </a:ext>
            </a:extLst>
          </p:cNvPr>
          <p:cNvSpPr/>
          <p:nvPr/>
        </p:nvSpPr>
        <p:spPr>
          <a:xfrm>
            <a:off x="5016346" y="1018580"/>
            <a:ext cx="32142" cy="3793709"/>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p:nvGrpSpPr>
        <p:grpSpPr>
          <a:xfrm>
            <a:off x="4871919" y="1018579"/>
            <a:ext cx="327203" cy="327203"/>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p:nvGrpSpPr>
        <p:grpSpPr>
          <a:xfrm>
            <a:off x="4871919" y="1018579"/>
            <a:ext cx="327203" cy="327203"/>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p:nvGrpSpPr>
        <p:grpSpPr>
          <a:xfrm>
            <a:off x="4877145" y="2249553"/>
            <a:ext cx="278400" cy="2784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p:nvGrpSpPr>
        <p:grpSpPr>
          <a:xfrm>
            <a:off x="4871678" y="3426125"/>
            <a:ext cx="321478" cy="2784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p:nvGrpSpPr>
        <p:grpSpPr>
          <a:xfrm>
            <a:off x="4877146" y="4672858"/>
            <a:ext cx="321977" cy="278862"/>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660400" y="612901"/>
            <a:ext cx="4079793" cy="872472"/>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Timeline Slide-Insert </a:t>
            </a:r>
            <a:br>
              <a:rPr lang="en-US" dirty="0"/>
            </a:br>
            <a:r>
              <a:rPr lang="en-US" dirty="0"/>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5342088" y="134578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5342088" y="99224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5342088" y="2569850"/>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5342088" y="2216308"/>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5342088" y="3779667"/>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5342088" y="3426125"/>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5338322" y="501947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5338322" y="466593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13" name="Oval 12">
            <a:extLst>
              <a:ext uri="{FF2B5EF4-FFF2-40B4-BE49-F238E27FC236}">
                <a16:creationId xmlns:a16="http://schemas.microsoft.com/office/drawing/2014/main" id="{36594F09-EACB-3E40-A7AE-D4673B6804B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0">
            <a:extLst>
              <a:ext uri="{FF2B5EF4-FFF2-40B4-BE49-F238E27FC236}">
                <a16:creationId xmlns:a16="http://schemas.microsoft.com/office/drawing/2014/main" id="{C20AAB32-3A0B-B700-6799-E704383235D7}"/>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C5180D03-2315-9630-1C5E-05E92911A4B7}"/>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460671319"/>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GB" noProof="0"/>
          </a:p>
        </p:txBody>
      </p:sp>
      <p:sp>
        <p:nvSpPr>
          <p:cNvPr id="3" name="Textplatzhalter 11"/>
          <p:cNvSpPr>
            <a:spLocks noGrp="1"/>
          </p:cNvSpPr>
          <p:nvPr>
            <p:ph type="body" sz="quarter" idx="10"/>
          </p:nvPr>
        </p:nvSpPr>
        <p:spPr>
          <a:xfrm>
            <a:off x="312000" y="6608994"/>
            <a:ext cx="8684112" cy="244468"/>
          </a:xfrm>
        </p:spPr>
        <p:txBody>
          <a:bodyPr tIns="0" anchor="b" anchorCtr="0">
            <a:noAutofit/>
          </a:bodyPr>
          <a:lstStyle>
            <a:lvl1pPr marL="0" indent="0">
              <a:buNone/>
              <a:defRPr sz="1200"/>
            </a:lvl1pPr>
          </a:lstStyle>
          <a:p>
            <a:pPr lvl="0"/>
            <a:r>
              <a:rPr lang="de-DE" noProof="0"/>
              <a:t>Textmasterformate durch Klicken bearbeiten</a:t>
            </a:r>
          </a:p>
        </p:txBody>
      </p:sp>
    </p:spTree>
    <p:extLst>
      <p:ext uri="{BB962C8B-B14F-4D97-AF65-F5344CB8AC3E}">
        <p14:creationId xmlns:p14="http://schemas.microsoft.com/office/powerpoint/2010/main" val="1791815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5366" y="495300"/>
            <a:ext cx="10049835" cy="653799"/>
          </a:xfrm>
          <a:prstGeom prst="rect">
            <a:avLst/>
          </a:prstGeom>
        </p:spPr>
        <p:txBody>
          <a:bodyPr anchor="t">
            <a:normAutofit/>
          </a:bodyPr>
          <a:lstStyle>
            <a:lvl1pPr>
              <a:defRPr sz="3200" b="0">
                <a:solidFill>
                  <a:srgbClr val="1C345D"/>
                </a:solidFill>
              </a:defRPr>
            </a:lvl1pPr>
          </a:lstStyle>
          <a:p>
            <a:r>
              <a:rPr lang="en-US" dirty="0"/>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7481455" y="4345422"/>
            <a:ext cx="248114" cy="172291"/>
          </a:xfrm>
          <a:prstGeom prst="rect">
            <a:avLst/>
          </a:prstGeom>
        </p:spPr>
        <p:txBody>
          <a:bodyPr vert="horz" lIns="91440" tIns="45720" rIns="91440" bIns="45720" rtlCol="0" anchor="ctr"/>
          <a:lstStyle>
            <a:defPPr>
              <a:defRPr lang="en-US"/>
            </a:defPPr>
            <a:lvl1pPr marL="0" algn="r" defTabSz="499274" rtl="0" eaLnBrk="1" latinLnBrk="0" hangingPunct="1">
              <a:defRPr sz="523" b="0" i="0" kern="1200">
                <a:solidFill>
                  <a:schemeClr val="tx1">
                    <a:tint val="75000"/>
                  </a:schemeClr>
                </a:solidFill>
                <a:latin typeface="Calibri" panose="020F0502020204030204" pitchFamily="34" charset="0"/>
                <a:ea typeface="+mn-ea"/>
                <a:cs typeface="+mn-cs"/>
              </a:defRPr>
            </a:lvl1pPr>
            <a:lvl2pPr marL="249637" algn="l" defTabSz="499274" rtl="0" eaLnBrk="1" latinLnBrk="0" hangingPunct="1">
              <a:defRPr sz="983" kern="1200">
                <a:solidFill>
                  <a:schemeClr val="tx1"/>
                </a:solidFill>
                <a:latin typeface="+mn-lt"/>
                <a:ea typeface="+mn-ea"/>
                <a:cs typeface="+mn-cs"/>
              </a:defRPr>
            </a:lvl2pPr>
            <a:lvl3pPr marL="499274" algn="l" defTabSz="499274" rtl="0" eaLnBrk="1" latinLnBrk="0" hangingPunct="1">
              <a:defRPr sz="983" kern="1200">
                <a:solidFill>
                  <a:schemeClr val="tx1"/>
                </a:solidFill>
                <a:latin typeface="+mn-lt"/>
                <a:ea typeface="+mn-ea"/>
                <a:cs typeface="+mn-cs"/>
              </a:defRPr>
            </a:lvl3pPr>
            <a:lvl4pPr marL="748911" algn="l" defTabSz="499274" rtl="0" eaLnBrk="1" latinLnBrk="0" hangingPunct="1">
              <a:defRPr sz="983" kern="1200">
                <a:solidFill>
                  <a:schemeClr val="tx1"/>
                </a:solidFill>
                <a:latin typeface="+mn-lt"/>
                <a:ea typeface="+mn-ea"/>
                <a:cs typeface="+mn-cs"/>
              </a:defRPr>
            </a:lvl4pPr>
            <a:lvl5pPr marL="998549" algn="l" defTabSz="499274" rtl="0" eaLnBrk="1" latinLnBrk="0" hangingPunct="1">
              <a:defRPr sz="983" kern="1200">
                <a:solidFill>
                  <a:schemeClr val="tx1"/>
                </a:solidFill>
                <a:latin typeface="+mn-lt"/>
                <a:ea typeface="+mn-ea"/>
                <a:cs typeface="+mn-cs"/>
              </a:defRPr>
            </a:lvl5pPr>
            <a:lvl6pPr marL="1248185" algn="l" defTabSz="499274" rtl="0" eaLnBrk="1" latinLnBrk="0" hangingPunct="1">
              <a:defRPr sz="983" kern="1200">
                <a:solidFill>
                  <a:schemeClr val="tx1"/>
                </a:solidFill>
                <a:latin typeface="+mn-lt"/>
                <a:ea typeface="+mn-ea"/>
                <a:cs typeface="+mn-cs"/>
              </a:defRPr>
            </a:lvl6pPr>
            <a:lvl7pPr marL="1497822" algn="l" defTabSz="499274" rtl="0" eaLnBrk="1" latinLnBrk="0" hangingPunct="1">
              <a:defRPr sz="983" kern="1200">
                <a:solidFill>
                  <a:schemeClr val="tx1"/>
                </a:solidFill>
                <a:latin typeface="+mn-lt"/>
                <a:ea typeface="+mn-ea"/>
                <a:cs typeface="+mn-cs"/>
              </a:defRPr>
            </a:lvl7pPr>
            <a:lvl8pPr marL="1747459" algn="l" defTabSz="499274" rtl="0" eaLnBrk="1" latinLnBrk="0" hangingPunct="1">
              <a:defRPr sz="983" kern="1200">
                <a:solidFill>
                  <a:schemeClr val="tx1"/>
                </a:solidFill>
                <a:latin typeface="+mn-lt"/>
                <a:ea typeface="+mn-ea"/>
                <a:cs typeface="+mn-cs"/>
              </a:defRPr>
            </a:lvl8pPr>
            <a:lvl9pPr marL="1997096" algn="l" defTabSz="499274" rtl="0" eaLnBrk="1" latinLnBrk="0" hangingPunct="1">
              <a:defRPr sz="983" kern="1200">
                <a:solidFill>
                  <a:schemeClr val="tx1"/>
                </a:solidFill>
                <a:latin typeface="+mn-lt"/>
                <a:ea typeface="+mn-ea"/>
                <a:cs typeface="+mn-cs"/>
              </a:defRPr>
            </a:lvl9pPr>
          </a:lstStyle>
          <a:p>
            <a:fld id="{D6822F49-2218-4A25-8F2E-0752FCE1C4D7}" type="slidenum">
              <a:rPr lang="en-US" smtClean="0"/>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10753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4576447" y="4034897"/>
            <a:ext cx="3036387" cy="1903192"/>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80857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1075366"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4568209"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8077528"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4" name="Oval 3">
            <a:extLst>
              <a:ext uri="{FF2B5EF4-FFF2-40B4-BE49-F238E27FC236}">
                <a16:creationId xmlns:a16="http://schemas.microsoft.com/office/drawing/2014/main" id="{E2E3DADC-29A0-9288-17C7-041446FC398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A89E1D6C-0E19-FCE9-639C-5F20EC177130}"/>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4645EC6-8F0D-EA0B-FFA6-50F88588A111}"/>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1075267" y="1345142"/>
            <a:ext cx="3036359" cy="2083858"/>
          </a:xfrm>
        </p:spPr>
        <p:txBody>
          <a:bodyPr>
            <a:normAutofit/>
          </a:bodyPr>
          <a:lstStyle>
            <a:lvl1pPr>
              <a:defRPr sz="1867">
                <a:latin typeface="+mn-lt"/>
              </a:defRPr>
            </a:lvl1pPr>
          </a:lstStyle>
          <a:p>
            <a:r>
              <a:rPr lang="en-US"/>
              <a:t>Click icon to add chart</a:t>
            </a:r>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4576447" y="1345142"/>
            <a:ext cx="3036359" cy="2083858"/>
          </a:xfrm>
        </p:spPr>
        <p:txBody>
          <a:bodyPr>
            <a:normAutofit/>
          </a:bodyPr>
          <a:lstStyle>
            <a:lvl1pPr>
              <a:defRPr sz="1867">
                <a:latin typeface="+mn-lt"/>
              </a:defRPr>
            </a:lvl1pPr>
          </a:lstStyle>
          <a:p>
            <a:r>
              <a:rPr lang="en-US"/>
              <a:t>Click icon to add chart</a:t>
            </a:r>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8085794" y="1345141"/>
            <a:ext cx="3036359" cy="2083858"/>
          </a:xfrm>
        </p:spPr>
        <p:txBody>
          <a:bodyPr>
            <a:normAutofit/>
          </a:bodyPr>
          <a:lstStyle>
            <a:lvl1pPr>
              <a:defRPr sz="1867">
                <a:latin typeface="+mn-lt"/>
              </a:defRPr>
            </a:lvl1pPr>
          </a:lstStyle>
          <a:p>
            <a:r>
              <a:rPr lang="en-US"/>
              <a:t>Click icon to add chart</a:t>
            </a:r>
          </a:p>
        </p:txBody>
      </p:sp>
    </p:spTree>
    <p:extLst>
      <p:ext uri="{BB962C8B-B14F-4D97-AF65-F5344CB8AC3E}">
        <p14:creationId xmlns:p14="http://schemas.microsoft.com/office/powerpoint/2010/main" val="2998398857"/>
      </p:ext>
    </p:extLst>
  </p:cSld>
  <p:clrMapOvr>
    <a:masterClrMapping/>
  </p:clrMapOvr>
  <p:extLst>
    <p:ext uri="{DCECCB84-F9BA-43D5-87BE-67443E8EF086}">
      <p15:sldGuideLst xmlns:p15="http://schemas.microsoft.com/office/powerpoint/2012/main">
        <p15:guide id="1" pos="2592">
          <p15:clr>
            <a:srgbClr val="FBAE40"/>
          </p15:clr>
        </p15:guide>
        <p15:guide id="2" pos="4800">
          <p15:clr>
            <a:srgbClr val="FBAE40"/>
          </p15:clr>
        </p15:guide>
        <p15:guide id="3" pos="2880">
          <p15:clr>
            <a:srgbClr val="FBAE40"/>
          </p15:clr>
        </p15:guide>
        <p15:guide id="4" pos="508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4145847" cy="650395"/>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dirty="0"/>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799" y="1277751"/>
            <a:ext cx="2941064"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3" name="Oval 2">
            <a:extLst>
              <a:ext uri="{FF2B5EF4-FFF2-40B4-BE49-F238E27FC236}">
                <a16:creationId xmlns:a16="http://schemas.microsoft.com/office/drawing/2014/main" id="{CA00D7BA-3625-3E21-10B6-6D67855CEA6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438D55BF-B141-6881-7C2F-005F3D0D6018}"/>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A3954269-E044-1B94-0CB7-8B20BA4A305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6096000" y="0"/>
            <a:ext cx="6096000" cy="6858000"/>
          </a:xfrm>
        </p:spPr>
        <p:txBody>
          <a:bodyPr>
            <a:normAutofit/>
          </a:bodyPr>
          <a:lstStyle>
            <a:lvl1pPr>
              <a:defRPr sz="1867">
                <a:latin typeface="+mn-lt"/>
              </a:defRPr>
            </a:lvl1pPr>
          </a:lstStyle>
          <a:p>
            <a:r>
              <a:rPr lang="en-US"/>
              <a:t>Click icon to add picture</a:t>
            </a:r>
          </a:p>
        </p:txBody>
      </p:sp>
    </p:spTree>
    <p:extLst>
      <p:ext uri="{BB962C8B-B14F-4D97-AF65-F5344CB8AC3E}">
        <p14:creationId xmlns:p14="http://schemas.microsoft.com/office/powerpoint/2010/main" val="396365464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2478617" y="1436159"/>
            <a:ext cx="7043209" cy="3727450"/>
          </a:xfrm>
          <a:prstGeom prst="rect">
            <a:avLst/>
          </a:prstGeom>
        </p:spPr>
        <p:txBody>
          <a:bodyPr>
            <a:normAutofit/>
          </a:bodyPr>
          <a:lstStyle>
            <a:lvl1pPr>
              <a:defRPr sz="1867">
                <a:latin typeface="+mn-lt"/>
              </a:defRPr>
            </a:lvl1pPr>
          </a:lstStyle>
          <a:p>
            <a:r>
              <a:rPr lang="en-US"/>
              <a:t>Click icon to add media</a:t>
            </a:r>
          </a:p>
        </p:txBody>
      </p:sp>
      <p:sp>
        <p:nvSpPr>
          <p:cNvPr id="8" name="Oval 7">
            <a:extLst>
              <a:ext uri="{FF2B5EF4-FFF2-40B4-BE49-F238E27FC236}">
                <a16:creationId xmlns:a16="http://schemas.microsoft.com/office/drawing/2014/main" id="{DBC07D1D-5F29-A927-97C4-DD8BB98F2F9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31BAE7EF-D808-EC7C-0DF5-A90B3B1608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1" name="Subtitle 2">
            <a:extLst>
              <a:ext uri="{FF2B5EF4-FFF2-40B4-BE49-F238E27FC236}">
                <a16:creationId xmlns:a16="http://schemas.microsoft.com/office/drawing/2014/main" id="{AD9CFDBE-B4F3-F4D0-FE67-351D1E08D07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Footer Placeholder 3">
            <a:extLst>
              <a:ext uri="{FF2B5EF4-FFF2-40B4-BE49-F238E27FC236}">
                <a16:creationId xmlns:a16="http://schemas.microsoft.com/office/drawing/2014/main" id="{A0CD002D-1D58-0D21-49A0-B7ACC10D3E86}"/>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Tree>
    <p:extLst>
      <p:ext uri="{BB962C8B-B14F-4D97-AF65-F5344CB8AC3E}">
        <p14:creationId xmlns:p14="http://schemas.microsoft.com/office/powerpoint/2010/main" val="3268192996"/>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066800" y="3768515"/>
            <a:ext cx="2613143"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2" name="Text Placeholder 10"/>
          <p:cNvSpPr>
            <a:spLocks noGrp="1"/>
          </p:cNvSpPr>
          <p:nvPr>
            <p:ph type="body" sz="quarter" idx="11" hasCustomPrompt="1"/>
          </p:nvPr>
        </p:nvSpPr>
        <p:spPr>
          <a:xfrm>
            <a:off x="1066800" y="4147251"/>
            <a:ext cx="2613143"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3" name="Text Placeholder 10"/>
          <p:cNvSpPr>
            <a:spLocks noGrp="1"/>
          </p:cNvSpPr>
          <p:nvPr>
            <p:ph type="body" sz="quarter" idx="12" hasCustomPrompt="1"/>
          </p:nvPr>
        </p:nvSpPr>
        <p:spPr>
          <a:xfrm>
            <a:off x="1066800" y="4525989"/>
            <a:ext cx="2613140" cy="1174595"/>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14" name="Text Placeholder 10"/>
          <p:cNvSpPr>
            <a:spLocks noGrp="1"/>
          </p:cNvSpPr>
          <p:nvPr>
            <p:ph type="body" sz="quarter" idx="13" hasCustomPrompt="1"/>
          </p:nvPr>
        </p:nvSpPr>
        <p:spPr>
          <a:xfrm>
            <a:off x="4778376" y="3768515"/>
            <a:ext cx="2635250"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5" name="Text Placeholder 10"/>
          <p:cNvSpPr>
            <a:spLocks noGrp="1"/>
          </p:cNvSpPr>
          <p:nvPr>
            <p:ph type="body" sz="quarter" idx="14" hasCustomPrompt="1"/>
          </p:nvPr>
        </p:nvSpPr>
        <p:spPr>
          <a:xfrm>
            <a:off x="4778376" y="4147251"/>
            <a:ext cx="2635250"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cxnSp>
        <p:nvCxnSpPr>
          <p:cNvPr id="24" name="Straight Connector 23"/>
          <p:cNvCxnSpPr>
            <a:cxnSpLocks/>
          </p:cNvCxnSpPr>
          <p:nvPr/>
        </p:nvCxnSpPr>
        <p:spPr>
          <a:xfrm>
            <a:off x="4218915" y="1283706"/>
            <a:ext cx="0" cy="43262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7965541" y="1283706"/>
            <a:ext cx="0" cy="4416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8519102" y="3768515"/>
            <a:ext cx="2613196"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8519103" y="4147251"/>
            <a:ext cx="2613139"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4802777"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8519160"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0F082137-3A61-CB64-7A76-A58D5362FAB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F9CA8CB-5B93-D5FB-4FEF-68C2FFADBB12}"/>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AF13479C-4C45-A0EE-6767-F4686DC8D9C5}"/>
              </a:ext>
            </a:extLst>
          </p:cNvPr>
          <p:cNvSpPr>
            <a:spLocks noGrp="1"/>
          </p:cNvSpPr>
          <p:nvPr>
            <p:ph type="pic" sz="quarter" idx="29"/>
          </p:nvPr>
        </p:nvSpPr>
        <p:spPr>
          <a:xfrm>
            <a:off x="1184864"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0" name="Picture Placeholder 15">
            <a:extLst>
              <a:ext uri="{FF2B5EF4-FFF2-40B4-BE49-F238E27FC236}">
                <a16:creationId xmlns:a16="http://schemas.microsoft.com/office/drawing/2014/main" id="{5FC0D4D3-E5BB-28FE-8AB2-2C094D94FDB4}"/>
              </a:ext>
            </a:extLst>
          </p:cNvPr>
          <p:cNvSpPr>
            <a:spLocks noGrp="1"/>
          </p:cNvSpPr>
          <p:nvPr>
            <p:ph type="pic" sz="quarter" idx="30"/>
          </p:nvPr>
        </p:nvSpPr>
        <p:spPr>
          <a:xfrm>
            <a:off x="5061768" y="1333889"/>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EB1E74BB-40EE-DD1D-94C6-08CB02570C2B}"/>
              </a:ext>
            </a:extLst>
          </p:cNvPr>
          <p:cNvSpPr>
            <a:spLocks noGrp="1"/>
          </p:cNvSpPr>
          <p:nvPr>
            <p:ph type="pic" sz="quarter" idx="31"/>
          </p:nvPr>
        </p:nvSpPr>
        <p:spPr>
          <a:xfrm>
            <a:off x="8758439"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3" name="Title 1">
            <a:extLst>
              <a:ext uri="{FF2B5EF4-FFF2-40B4-BE49-F238E27FC236}">
                <a16:creationId xmlns:a16="http://schemas.microsoft.com/office/drawing/2014/main" id="{BDAC1D84-BD59-8A08-33D9-769140CBF392}"/>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Team Bios</a:t>
            </a:r>
          </a:p>
        </p:txBody>
      </p:sp>
    </p:spTree>
    <p:extLst>
      <p:ext uri="{BB962C8B-B14F-4D97-AF65-F5344CB8AC3E}">
        <p14:creationId xmlns:p14="http://schemas.microsoft.com/office/powerpoint/2010/main" val="28474729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668671" y="331346"/>
            <a:ext cx="2057400" cy="2057400"/>
          </a:xfrm>
          <a:prstGeom prst="rect">
            <a:avLst/>
          </a:prstGeom>
        </p:spPr>
        <p:txBody>
          <a:bodyPr lIns="33867" tIns="33867" rIns="33867" bIns="33867" rtlCol="0" anchor="ctr"/>
          <a:lstStyle/>
          <a:p>
            <a:pPr algn="ctr">
              <a:lnSpc>
                <a:spcPts val="1120"/>
              </a:lnSpc>
            </a:pPr>
            <a:endParaRPr sz="12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594062" y="2851924"/>
            <a:ext cx="6013218" cy="1154152"/>
          </a:xfrm>
          <a:prstGeom prst="rect">
            <a:avLst/>
          </a:prstGeom>
        </p:spPr>
        <p:txBody>
          <a:bodyPr>
            <a:normAutofit/>
          </a:bodyPr>
          <a:lstStyle>
            <a:lvl1pPr>
              <a:defRPr sz="6667" b="1" i="0">
                <a:solidFill>
                  <a:srgbClr val="1C345D"/>
                </a:solidFill>
                <a:latin typeface="Times" pitchFamily="2" charset="0"/>
                <a:cs typeface="Calibri" panose="020F0502020204030204" pitchFamily="34" charset="0"/>
              </a:defRPr>
            </a:lvl1pPr>
          </a:lstStyle>
          <a:p>
            <a:r>
              <a:rPr lang="en-US" dirty="0"/>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11920852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C68EF3-83CA-4688-90FA-9E7BE5C5044D}" type="datetime1">
              <a:rPr lang="en-US" smtClean="0"/>
              <a:t>1/22/2026</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62679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64054-696A-407F-B178-CF230B263D52}" type="datetime1">
              <a:rPr lang="en-US" smtClean="0"/>
              <a:t>1/22/2026</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26506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AC6BE-6E3C-4387-8299-62043F6DC43D}" type="datetime1">
              <a:rPr lang="en-US" smtClean="0"/>
              <a:t>1/22/2026</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35505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75654E-C942-4044-99C8-C940C4F278E0}" type="datetime1">
              <a:rPr lang="en-US" smtClean="0"/>
              <a:t>1/22/2026</a:t>
            </a:fld>
            <a:endParaRPr lang="en-US" dirty="0"/>
          </a:p>
        </p:txBody>
      </p:sp>
      <p:sp>
        <p:nvSpPr>
          <p:cNvPr id="6" name="Footer Placeholder 5"/>
          <p:cNvSpPr>
            <a:spLocks noGrp="1"/>
          </p:cNvSpPr>
          <p:nvPr>
            <p:ph type="ftr" sz="quarter" idx="11"/>
          </p:nvPr>
        </p:nvSpPr>
        <p:spPr/>
        <p:txBody>
          <a:bodyPr/>
          <a:lstStyle/>
          <a:p>
            <a:r>
              <a:rPr lang="en-US" dirty="0"/>
              <a:t>2018 State of the Division</a:t>
            </a:r>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1769542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940D6-0E33-41D5-9DD2-413B4997ECAF}" type="datetime1">
              <a:rPr lang="en-US" smtClean="0"/>
              <a:t>1/22/2026</a:t>
            </a:fld>
            <a:endParaRPr lang="en-US" dirty="0"/>
          </a:p>
        </p:txBody>
      </p:sp>
      <p:sp>
        <p:nvSpPr>
          <p:cNvPr id="8" name="Footer Placeholder 7"/>
          <p:cNvSpPr>
            <a:spLocks noGrp="1"/>
          </p:cNvSpPr>
          <p:nvPr>
            <p:ph type="ftr" sz="quarter" idx="11"/>
          </p:nvPr>
        </p:nvSpPr>
        <p:spPr/>
        <p:txBody>
          <a:bodyPr/>
          <a:lstStyle/>
          <a:p>
            <a:r>
              <a:rPr lang="en-US" dirty="0"/>
              <a:t>2018 State of the Division</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496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24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66700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5F4220-513C-43F8-8483-C4CAA9FFE7D1}" type="datetime1">
              <a:rPr lang="en-US" smtClean="0"/>
              <a:t>1/22/2026</a:t>
            </a:fld>
            <a:endParaRPr lang="en-US" dirty="0"/>
          </a:p>
        </p:txBody>
      </p:sp>
      <p:sp>
        <p:nvSpPr>
          <p:cNvPr id="4" name="Footer Placeholder 3"/>
          <p:cNvSpPr>
            <a:spLocks noGrp="1"/>
          </p:cNvSpPr>
          <p:nvPr>
            <p:ph type="ftr" sz="quarter" idx="11"/>
          </p:nvPr>
        </p:nvSpPr>
        <p:spPr/>
        <p:txBody>
          <a:bodyPr/>
          <a:lstStyle/>
          <a:p>
            <a:r>
              <a:rPr lang="en-US" dirty="0"/>
              <a:t>2018 State of the Division</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83881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995F0-7BD4-4062-8FF7-2F287B42478B}" type="datetime1">
              <a:rPr lang="en-US" smtClean="0"/>
              <a:t>1/22/2026</a:t>
            </a:fld>
            <a:endParaRPr lang="en-US" dirty="0"/>
          </a:p>
        </p:txBody>
      </p:sp>
      <p:sp>
        <p:nvSpPr>
          <p:cNvPr id="3" name="Footer Placeholder 2"/>
          <p:cNvSpPr>
            <a:spLocks noGrp="1"/>
          </p:cNvSpPr>
          <p:nvPr>
            <p:ph type="ftr" sz="quarter" idx="11"/>
          </p:nvPr>
        </p:nvSpPr>
        <p:spPr/>
        <p:txBody>
          <a:bodyPr/>
          <a:lstStyle/>
          <a:p>
            <a:r>
              <a:rPr lang="en-US" dirty="0"/>
              <a:t>2018 State of the Division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95285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6BE747-360B-4D54-A76B-3FC72CC621BB}" type="datetime1">
              <a:rPr lang="en-US" smtClean="0"/>
              <a:t>1/22/2026</a:t>
            </a:fld>
            <a:endParaRPr lang="en-US" dirty="0"/>
          </a:p>
        </p:txBody>
      </p:sp>
      <p:sp>
        <p:nvSpPr>
          <p:cNvPr id="6" name="Footer Placeholder 5"/>
          <p:cNvSpPr>
            <a:spLocks noGrp="1"/>
          </p:cNvSpPr>
          <p:nvPr>
            <p:ph type="ftr" sz="quarter" idx="11"/>
          </p:nvPr>
        </p:nvSpPr>
        <p:spPr/>
        <p:txBody>
          <a:bodyPr/>
          <a:lstStyle/>
          <a:p>
            <a:r>
              <a:rPr lang="en-US" dirty="0"/>
              <a:t>2018 State of the Division</a:t>
            </a:r>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723946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B0181-5A0E-4076-A948-B6F617FB303C}" type="datetime1">
              <a:rPr lang="en-US" smtClean="0"/>
              <a:t>1/22/2026</a:t>
            </a:fld>
            <a:endParaRPr lang="en-US" dirty="0"/>
          </a:p>
        </p:txBody>
      </p:sp>
      <p:sp>
        <p:nvSpPr>
          <p:cNvPr id="6" name="Footer Placeholder 5"/>
          <p:cNvSpPr>
            <a:spLocks noGrp="1"/>
          </p:cNvSpPr>
          <p:nvPr>
            <p:ph type="ftr" sz="quarter" idx="11"/>
          </p:nvPr>
        </p:nvSpPr>
        <p:spPr/>
        <p:txBody>
          <a:bodyPr/>
          <a:lstStyle/>
          <a:p>
            <a:r>
              <a:rPr lang="en-US" dirty="0"/>
              <a:t>2018 State of the Division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17947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87FF3-D0A6-4379-A255-E226ACC44C0A}" type="datetime1">
              <a:rPr lang="en-US" smtClean="0"/>
              <a:t>1/22/2026</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4068000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F97388-3228-4998-A80E-C3110E476AA9}" type="datetime1">
              <a:rPr lang="en-US" smtClean="0"/>
              <a:t>1/22/2026</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9724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0385333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6932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40715730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010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975360"/>
            <a:ext cx="11094271" cy="853440"/>
          </a:xfrm>
        </p:spPr>
        <p:txBody>
          <a:bodyPr anchor="b" anchorCtr="0"/>
          <a:lstStyle>
            <a:lvl1pPr>
              <a:defRPr sz="29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bwMode="gray">
          <a:xfrm>
            <a:off x="4367643"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bwMode="gray">
          <a:xfrm>
            <a:off x="8178433"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65480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2428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4309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289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7041643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803541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402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7617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50" b="0" i="0">
                <a:solidFill>
                  <a:srgbClr val="002456"/>
                </a:solidFill>
                <a:latin typeface="Arial"/>
                <a:cs typeface="Arial"/>
              </a:defRPr>
            </a:lvl1pPr>
          </a:lstStyle>
          <a:p>
            <a:pPr marL="12700">
              <a:lnSpc>
                <a:spcPct val="100000"/>
              </a:lnSpc>
              <a:spcBef>
                <a:spcPts val="30"/>
              </a:spcBef>
            </a:pPr>
            <a:r>
              <a:rPr spc="10" dirty="0"/>
              <a:t>Purvi </a:t>
            </a:r>
            <a:r>
              <a:rPr spc="20" dirty="0"/>
              <a:t>Shah, </a:t>
            </a:r>
            <a:r>
              <a:rPr spc="30" dirty="0"/>
              <a:t>MD. </a:t>
            </a:r>
            <a:r>
              <a:rPr spc="15" dirty="0"/>
              <a:t>Final </a:t>
            </a:r>
            <a:r>
              <a:rPr spc="10" dirty="0"/>
              <a:t>analysis </a:t>
            </a:r>
            <a:r>
              <a:rPr dirty="0"/>
              <a:t>of </a:t>
            </a:r>
            <a:r>
              <a:rPr spc="30" dirty="0"/>
              <a:t>BESPOKE </a:t>
            </a:r>
            <a:r>
              <a:rPr spc="40" dirty="0"/>
              <a:t>CRC </a:t>
            </a:r>
            <a:r>
              <a:rPr spc="15" dirty="0"/>
              <a:t>sub</a:t>
            </a:r>
            <a:r>
              <a:rPr spc="-60" dirty="0"/>
              <a:t> </a:t>
            </a:r>
            <a:r>
              <a:rPr spc="15" dirty="0"/>
              <a:t>cohort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17274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7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50" b="0" i="0">
                <a:solidFill>
                  <a:srgbClr val="002456"/>
                </a:solidFill>
                <a:latin typeface="Arial"/>
                <a:cs typeface="Arial"/>
              </a:defRPr>
            </a:lvl1pPr>
          </a:lstStyle>
          <a:p>
            <a:pPr marL="12700">
              <a:lnSpc>
                <a:spcPct val="100000"/>
              </a:lnSpc>
              <a:spcBef>
                <a:spcPts val="30"/>
              </a:spcBef>
            </a:pPr>
            <a:r>
              <a:rPr spc="10" dirty="0"/>
              <a:t>Purvi </a:t>
            </a:r>
            <a:r>
              <a:rPr spc="20" dirty="0"/>
              <a:t>Shah, </a:t>
            </a:r>
            <a:r>
              <a:rPr spc="30" dirty="0"/>
              <a:t>MD. </a:t>
            </a:r>
            <a:r>
              <a:rPr spc="15" dirty="0"/>
              <a:t>Final </a:t>
            </a:r>
            <a:r>
              <a:rPr spc="10" dirty="0"/>
              <a:t>analysis </a:t>
            </a:r>
            <a:r>
              <a:rPr dirty="0"/>
              <a:t>of </a:t>
            </a:r>
            <a:r>
              <a:rPr spc="30" dirty="0"/>
              <a:t>BESPOKE </a:t>
            </a:r>
            <a:r>
              <a:rPr spc="40" dirty="0"/>
              <a:t>CRC </a:t>
            </a:r>
            <a:r>
              <a:rPr spc="15" dirty="0"/>
              <a:t>sub</a:t>
            </a:r>
            <a:r>
              <a:rPr spc="-60" dirty="0"/>
              <a:t> </a:t>
            </a:r>
            <a:r>
              <a:rPr spc="15" dirty="0"/>
              <a:t>cohort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08581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215501" y="1929002"/>
            <a:ext cx="2742565" cy="3761104"/>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950" b="0" i="0">
                <a:solidFill>
                  <a:srgbClr val="002456"/>
                </a:solidFill>
                <a:latin typeface="Arial"/>
                <a:cs typeface="Arial"/>
              </a:defRPr>
            </a:lvl1pPr>
          </a:lstStyle>
          <a:p>
            <a:pPr marL="12700">
              <a:lnSpc>
                <a:spcPct val="100000"/>
              </a:lnSpc>
              <a:spcBef>
                <a:spcPts val="30"/>
              </a:spcBef>
            </a:pPr>
            <a:r>
              <a:rPr spc="10" dirty="0"/>
              <a:t>Purvi </a:t>
            </a:r>
            <a:r>
              <a:rPr spc="20" dirty="0"/>
              <a:t>Shah, </a:t>
            </a:r>
            <a:r>
              <a:rPr spc="30" dirty="0"/>
              <a:t>MD. </a:t>
            </a:r>
            <a:r>
              <a:rPr spc="15" dirty="0"/>
              <a:t>Final </a:t>
            </a:r>
            <a:r>
              <a:rPr spc="10" dirty="0"/>
              <a:t>analysis </a:t>
            </a:r>
            <a:r>
              <a:rPr dirty="0"/>
              <a:t>of </a:t>
            </a:r>
            <a:r>
              <a:rPr spc="30" dirty="0"/>
              <a:t>BESPOKE </a:t>
            </a:r>
            <a:r>
              <a:rPr spc="40" dirty="0"/>
              <a:t>CRC </a:t>
            </a:r>
            <a:r>
              <a:rPr spc="15" dirty="0"/>
              <a:t>sub</a:t>
            </a:r>
            <a:r>
              <a:rPr spc="-60" dirty="0"/>
              <a:t> </a:t>
            </a:r>
            <a:r>
              <a:rPr spc="15" dirty="0"/>
              <a:t>cohort</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844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41" y="685799"/>
            <a:ext cx="11094720" cy="853440"/>
          </a:xfrm>
        </p:spPr>
        <p:txBody>
          <a:bodyPr/>
          <a:lstStyle/>
          <a:p>
            <a:r>
              <a:rPr lang="en-US"/>
              <a:t>Click to edit Master title style</a:t>
            </a:r>
            <a:endParaRPr lang="en-US" dirty="0"/>
          </a:p>
        </p:txBody>
      </p:sp>
      <p:sp>
        <p:nvSpPr>
          <p:cNvPr id="13" name="Slide Number Placeholder 12"/>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4" name="Footer Placeholder 13"/>
          <p:cNvSpPr>
            <a:spLocks noGrp="1"/>
          </p:cNvSpPr>
          <p:nvPr>
            <p:ph type="ftr" sz="quarter" idx="12"/>
          </p:nvPr>
        </p:nvSpPr>
        <p:spPr/>
        <p:txBody>
          <a:bodyPr/>
          <a:lstStyle/>
          <a:p>
            <a:endParaRPr lang="en-US" dirty="0">
              <a:solidFill>
                <a:srgbClr val="63666A"/>
              </a:solidFill>
            </a:endParaRPr>
          </a:p>
        </p:txBody>
      </p:sp>
    </p:spTree>
    <p:extLst>
      <p:ext uri="{BB962C8B-B14F-4D97-AF65-F5344CB8AC3E}">
        <p14:creationId xmlns:p14="http://schemas.microsoft.com/office/powerpoint/2010/main" val="24867444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50" b="0" i="0">
                <a:solidFill>
                  <a:srgbClr val="002456"/>
                </a:solidFill>
                <a:latin typeface="Arial"/>
                <a:cs typeface="Arial"/>
              </a:defRPr>
            </a:lvl1pPr>
          </a:lstStyle>
          <a:p>
            <a:pPr marL="12700">
              <a:lnSpc>
                <a:spcPct val="100000"/>
              </a:lnSpc>
              <a:spcBef>
                <a:spcPts val="30"/>
              </a:spcBef>
            </a:pPr>
            <a:r>
              <a:rPr spc="10" dirty="0"/>
              <a:t>Purvi </a:t>
            </a:r>
            <a:r>
              <a:rPr spc="20" dirty="0"/>
              <a:t>Shah, </a:t>
            </a:r>
            <a:r>
              <a:rPr spc="30" dirty="0"/>
              <a:t>MD. </a:t>
            </a:r>
            <a:r>
              <a:rPr spc="15" dirty="0"/>
              <a:t>Final </a:t>
            </a:r>
            <a:r>
              <a:rPr spc="10" dirty="0"/>
              <a:t>analysis </a:t>
            </a:r>
            <a:r>
              <a:rPr dirty="0"/>
              <a:t>of </a:t>
            </a:r>
            <a:r>
              <a:rPr spc="30" dirty="0"/>
              <a:t>BESPOKE </a:t>
            </a:r>
            <a:r>
              <a:rPr spc="40" dirty="0"/>
              <a:t>CRC </a:t>
            </a:r>
            <a:r>
              <a:rPr spc="15" dirty="0"/>
              <a:t>sub</a:t>
            </a:r>
            <a:r>
              <a:rPr spc="-60" dirty="0"/>
              <a:t> </a:t>
            </a:r>
            <a:r>
              <a:rPr spc="15" dirty="0"/>
              <a:t>cohort</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315281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50" b="0" i="0">
                <a:solidFill>
                  <a:srgbClr val="002456"/>
                </a:solidFill>
                <a:latin typeface="Arial"/>
                <a:cs typeface="Arial"/>
              </a:defRPr>
            </a:lvl1pPr>
          </a:lstStyle>
          <a:p>
            <a:pPr marL="12700">
              <a:lnSpc>
                <a:spcPct val="100000"/>
              </a:lnSpc>
              <a:spcBef>
                <a:spcPts val="30"/>
              </a:spcBef>
            </a:pPr>
            <a:r>
              <a:rPr spc="10" dirty="0"/>
              <a:t>Purvi </a:t>
            </a:r>
            <a:r>
              <a:rPr spc="20" dirty="0"/>
              <a:t>Shah, </a:t>
            </a:r>
            <a:r>
              <a:rPr spc="30" dirty="0"/>
              <a:t>MD. </a:t>
            </a:r>
            <a:r>
              <a:rPr spc="15" dirty="0"/>
              <a:t>Final </a:t>
            </a:r>
            <a:r>
              <a:rPr spc="10" dirty="0"/>
              <a:t>analysis </a:t>
            </a:r>
            <a:r>
              <a:rPr dirty="0"/>
              <a:t>of </a:t>
            </a:r>
            <a:r>
              <a:rPr spc="30" dirty="0"/>
              <a:t>BESPOKE </a:t>
            </a:r>
            <a:r>
              <a:rPr spc="40" dirty="0"/>
              <a:t>CRC </a:t>
            </a:r>
            <a:r>
              <a:rPr spc="15" dirty="0"/>
              <a:t>sub</a:t>
            </a:r>
            <a:r>
              <a:rPr spc="-60" dirty="0"/>
              <a:t> </a:t>
            </a:r>
            <a:r>
              <a:rPr spc="15" dirty="0"/>
              <a:t>cohort</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176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2" y="685800"/>
            <a:ext cx="11094271" cy="853440"/>
          </a:xfrm>
        </p:spPr>
        <p:txBody>
          <a:body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0" name="Footer Placeholder 9"/>
          <p:cNvSpPr>
            <a:spLocks noGrp="1"/>
          </p:cNvSpPr>
          <p:nvPr>
            <p:ph type="ftr" sz="quarter" idx="11"/>
          </p:nvPr>
        </p:nvSpPr>
        <p:spPr/>
        <p:txBody>
          <a:bodyPr/>
          <a:lstStyle/>
          <a:p>
            <a:endParaRPr lang="en-US" dirty="0">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2400">
                <a:latin typeface="+mj-lt"/>
              </a:defRPr>
            </a:lvl1pPr>
            <a:lvl2pPr>
              <a:defRPr sz="2400">
                <a:latin typeface="+mj-lt"/>
              </a:defRPr>
            </a:lvl2pPr>
            <a:lvl3pPr>
              <a:defRPr sz="2133">
                <a:latin typeface="+mj-lt"/>
              </a:defRPr>
            </a:lvl3pPr>
            <a:lvl4pPr>
              <a:defRPr sz="1867">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spcBef>
                <a:spcPts val="1600"/>
              </a:spcBef>
              <a:defRPr sz="2400">
                <a:latin typeface="+mj-lt"/>
              </a:defRPr>
            </a:lvl1pPr>
            <a:lvl2pPr>
              <a:defRPr sz="2400">
                <a:latin typeface="+mj-lt"/>
              </a:defRPr>
            </a:lvl2pPr>
            <a:lvl3pPr>
              <a:defRPr sz="2133">
                <a:latin typeface="+mj-lt"/>
              </a:defRPr>
            </a:lvl3pPr>
            <a:lvl4pPr>
              <a:defRPr sz="1867">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03992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p:txBody>
          <a:bodyPr/>
          <a:lstStyle/>
          <a:p>
            <a:endParaRPr lang="en-US" dirty="0">
              <a:solidFill>
                <a:srgbClr val="63666A"/>
              </a:solidFill>
            </a:endParaRPr>
          </a:p>
        </p:txBody>
      </p:sp>
    </p:spTree>
    <p:extLst>
      <p:ext uri="{BB962C8B-B14F-4D97-AF65-F5344CB8AC3E}">
        <p14:creationId xmlns:p14="http://schemas.microsoft.com/office/powerpoint/2010/main" val="250785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Footer Placeholder 5"/>
          <p:cNvSpPr>
            <a:spLocks noGrp="1"/>
          </p:cNvSpPr>
          <p:nvPr>
            <p:ph type="ftr" sz="quarter" idx="11"/>
          </p:nvPr>
        </p:nvSpPr>
        <p:spPr/>
        <p:txBody>
          <a:bodyPr/>
          <a:lstStyle/>
          <a:p>
            <a:endParaRPr lang="en-US" dirty="0">
              <a:solidFill>
                <a:srgbClr val="63666A"/>
              </a:solidFill>
            </a:endParaRPr>
          </a:p>
        </p:txBody>
      </p:sp>
    </p:spTree>
    <p:extLst>
      <p:ext uri="{BB962C8B-B14F-4D97-AF65-F5344CB8AC3E}">
        <p14:creationId xmlns:p14="http://schemas.microsoft.com/office/powerpoint/2010/main" val="73244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bwMode="auto">
          <a:xfrm>
            <a:off x="0" y="1219201"/>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cs typeface="Arial" pitchFamily="34" charset="0"/>
            </a:endParaRPr>
          </a:p>
        </p:txBody>
      </p:sp>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endParaRPr lang="en-US" dirty="0">
              <a:solidFill>
                <a:srgbClr val="777777"/>
              </a:solidFill>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BED0F7C0-323A-4AE6-AECC-0B407A2604A7}" type="slidenum">
              <a:rPr lang="en-US" smtClean="0">
                <a:solidFill>
                  <a:srgbClr val="777777"/>
                </a:solidFill>
              </a:rPr>
              <a:pPr/>
              <a:t>‹#›</a:t>
            </a:fld>
            <a:endParaRPr lang="en-US" dirty="0">
              <a:solidFill>
                <a:srgbClr val="777777"/>
              </a:solidFill>
            </a:endParaRPr>
          </a:p>
        </p:txBody>
      </p:sp>
      <p:pic>
        <p:nvPicPr>
          <p:cNvPr id="9" name="Picture 7"/>
          <p:cNvPicPr>
            <a:picLocks noChangeAspect="1" noChangeArrowheads="1"/>
          </p:cNvPicPr>
          <p:nvPr userDrawn="1"/>
        </p:nvPicPr>
        <p:blipFill rotWithShape="1">
          <a:blip r:embed="rId2" cstate="print"/>
          <a:srcRect b="27351"/>
          <a:stretch/>
        </p:blipFill>
        <p:spPr bwMode="auto">
          <a:xfrm>
            <a:off x="118534" y="6345502"/>
            <a:ext cx="1642533" cy="436298"/>
          </a:xfrm>
          <a:prstGeom prst="rect">
            <a:avLst/>
          </a:prstGeom>
          <a:noFill/>
          <a:ln w="9525">
            <a:noFill/>
            <a:miter lim="800000"/>
            <a:headEnd/>
            <a:tailEnd/>
          </a:ln>
        </p:spPr>
      </p:pic>
    </p:spTree>
    <p:extLst>
      <p:ext uri="{BB962C8B-B14F-4D97-AF65-F5344CB8AC3E}">
        <p14:creationId xmlns:p14="http://schemas.microsoft.com/office/powerpoint/2010/main" val="1782539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p:spPr>
        <p:txBody>
          <a:bodyPr anchor="t"/>
          <a:lstStyle>
            <a:lvl1pPr algn="l">
              <a:defRPr sz="3467"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889760" y="291273"/>
            <a:ext cx="8534400" cy="215444"/>
          </a:xfrm>
        </p:spPr>
        <p:txBody>
          <a:bodyPr/>
          <a:lstStyle>
            <a:lvl1pPr>
              <a:defRPr>
                <a:solidFill>
                  <a:schemeClr val="bg1"/>
                </a:solidFill>
              </a:defRPr>
            </a:lvl1pPr>
          </a:lstStyle>
          <a:p>
            <a:endParaRPr lang="en-US" dirty="0">
              <a:solidFill>
                <a:srgbClr val="FFFFFF"/>
              </a:solidFill>
            </a:endParaRP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sp>
        <p:nvSpPr>
          <p:cNvPr id="14" name="TextBox 13"/>
          <p:cNvSpPr txBox="1"/>
          <p:nvPr userDrawn="1"/>
        </p:nvSpPr>
        <p:spPr bwMode="gray">
          <a:xfrm>
            <a:off x="553147" y="291273"/>
            <a:ext cx="1097280" cy="215444"/>
          </a:xfrm>
          <a:prstGeom prst="rect">
            <a:avLst/>
          </a:prstGeom>
          <a:noFill/>
        </p:spPr>
        <p:txBody>
          <a:bodyPr wrap="square" lIns="0" tIns="0" rIns="0" bIns="0" rtlCol="0" anchor="ctr" anchorCtr="0">
            <a:spAutoFit/>
          </a:bodyPr>
          <a:lstStyle/>
          <a:p>
            <a:pPr>
              <a:tabLst>
                <a:tab pos="684196" algn="l"/>
              </a:tabLst>
            </a:pPr>
            <a:r>
              <a:rPr lang="en-US" sz="1400" dirty="0">
                <a:solidFill>
                  <a:srgbClr val="FFFFFF"/>
                </a:solidFill>
                <a:latin typeface="+mj-lt"/>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2"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230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gray">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2" y="1618676"/>
            <a:ext cx="11090137"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rgbClr val="FFFFFF"/>
                </a:solidFill>
              </a:defRPr>
            </a:lvl2pPr>
          </a:lstStyle>
          <a:p>
            <a:pPr lvl="0"/>
            <a:r>
              <a:rPr lang="en-US"/>
              <a:t>Click to edit Master text styles</a:t>
            </a:r>
          </a:p>
          <a:p>
            <a:pPr lvl="1"/>
            <a:r>
              <a:rPr lang="en-US"/>
              <a:t>Second level</a:t>
            </a:r>
          </a:p>
        </p:txBody>
      </p:sp>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889760" y="291273"/>
            <a:ext cx="8534400" cy="215444"/>
          </a:xfrm>
        </p:spPr>
        <p:txBody>
          <a:bodyPr/>
          <a:lstStyle>
            <a:lvl1pPr>
              <a:defRPr>
                <a:solidFill>
                  <a:schemeClr val="bg1"/>
                </a:solidFill>
              </a:defRPr>
            </a:lvl1pPr>
          </a:lstStyle>
          <a:p>
            <a:endParaRPr lang="en-US" dirty="0">
              <a:solidFill>
                <a:srgbClr val="FFFFFF"/>
              </a:solidFill>
            </a:endParaRPr>
          </a:p>
        </p:txBody>
      </p:sp>
      <p:sp>
        <p:nvSpPr>
          <p:cNvPr id="12" name="TextBox 11"/>
          <p:cNvSpPr txBox="1"/>
          <p:nvPr userDrawn="1"/>
        </p:nvSpPr>
        <p:spPr bwMode="gray">
          <a:xfrm>
            <a:off x="553147" y="291273"/>
            <a:ext cx="1097280" cy="215444"/>
          </a:xfrm>
          <a:prstGeom prst="rect">
            <a:avLst/>
          </a:prstGeom>
          <a:noFill/>
        </p:spPr>
        <p:txBody>
          <a:bodyPr wrap="square" lIns="0" tIns="0" rIns="0" bIns="0" rtlCol="0" anchor="ctr" anchorCtr="0">
            <a:spAutoFit/>
          </a:bodyPr>
          <a:lstStyle/>
          <a:p>
            <a:pPr>
              <a:tabLst>
                <a:tab pos="684196" algn="l"/>
              </a:tabLst>
            </a:pPr>
            <a:r>
              <a:rPr lang="en-US" sz="1400" dirty="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2"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913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Alt">
    <p:bg bwMode="auto">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22901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Alt">
    <p:bg bwMode="auto">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902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7" name="Rectangle 6"/>
          <p:cNvSpPr/>
          <p:nvPr/>
        </p:nvSpPr>
        <p:spPr bwMode="auto">
          <a:xfrm>
            <a:off x="0" y="1219201"/>
            <a:ext cx="12192000" cy="46039"/>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eaLnBrk="0" fontAlgn="auto" hangingPunct="0">
              <a:spcBef>
                <a:spcPts val="0"/>
              </a:spcBef>
              <a:spcAft>
                <a:spcPts val="0"/>
              </a:spcAft>
              <a:defRPr/>
            </a:pPr>
            <a:endParaRPr lang="en-US" sz="4800" b="1">
              <a:solidFill>
                <a:srgbClr val="FFFF00"/>
              </a:solidFill>
              <a:latin typeface="+mn-lt"/>
            </a:endParaRPr>
          </a:p>
        </p:txBody>
      </p:sp>
      <p:pic>
        <p:nvPicPr>
          <p:cNvPr id="8" name="Picture 2"/>
          <p:cNvPicPr>
            <a:picLocks noChangeAspect="1" noChangeArrowheads="1"/>
          </p:cNvPicPr>
          <p:nvPr/>
        </p:nvPicPr>
        <p:blipFill>
          <a:blip r:embed="rId2" cstate="print"/>
          <a:srcRect/>
          <a:stretch>
            <a:fillRect/>
          </a:stretch>
        </p:blipFill>
        <p:spPr bwMode="auto">
          <a:xfrm>
            <a:off x="0" y="6115050"/>
            <a:ext cx="2032000" cy="742951"/>
          </a:xfrm>
          <a:prstGeom prst="rect">
            <a:avLst/>
          </a:prstGeom>
          <a:noFill/>
          <a:ln w="9525">
            <a:noFill/>
            <a:miter lim="800000"/>
            <a:headEnd/>
            <a:tailEnd/>
          </a:ln>
        </p:spPr>
      </p:pic>
      <p:sp>
        <p:nvSpPr>
          <p:cNvPr id="2" name="Title 1"/>
          <p:cNvSpPr>
            <a:spLocks noGrp="1"/>
          </p:cNvSpPr>
          <p:nvPr>
            <p:ph type="title"/>
          </p:nvPr>
        </p:nvSpPr>
        <p:spPr>
          <a:xfrm>
            <a:off x="609600" y="7620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609600" y="6356352"/>
            <a:ext cx="2844800" cy="365125"/>
          </a:xfrm>
          <a:prstGeom prst="rect">
            <a:avLst/>
          </a:prstGeom>
        </p:spPr>
        <p:txBody>
          <a:bodyPr/>
          <a:lstStyle>
            <a:lvl1pPr>
              <a:defRPr/>
            </a:lvl1pPr>
          </a:lstStyle>
          <a:p>
            <a:fld id="{EB5373BA-0E45-4AF5-9D1E-39F9668EA23D}" type="datetimeFigureOut">
              <a:rPr lang="en-US" smtClean="0"/>
              <a:t>1/22/2026</a:t>
            </a:fld>
            <a:endParaRPr lang="en-US"/>
          </a:p>
        </p:txBody>
      </p:sp>
      <p:sp>
        <p:nvSpPr>
          <p:cNvPr id="10" name="Footer Placeholder 4"/>
          <p:cNvSpPr>
            <a:spLocks noGrp="1"/>
          </p:cNvSpPr>
          <p:nvPr>
            <p:ph type="ftr" sz="quarter" idx="11"/>
          </p:nvPr>
        </p:nvSpPr>
        <p:spPr/>
        <p:txBody>
          <a:bodyPr/>
          <a:lstStyle>
            <a:lvl1pPr>
              <a:defRPr/>
            </a:lvl1pPr>
          </a:lstStyle>
          <a:p>
            <a:endParaRPr lang="en-US"/>
          </a:p>
        </p:txBody>
      </p:sp>
      <p:sp>
        <p:nvSpPr>
          <p:cNvPr id="11" name="Slide Number Placeholder 5"/>
          <p:cNvSpPr>
            <a:spLocks noGrp="1"/>
          </p:cNvSpPr>
          <p:nvPr>
            <p:ph type="sldNum" sz="quarter" idx="12"/>
          </p:nvPr>
        </p:nvSpPr>
        <p:spPr/>
        <p:txBody>
          <a:bodyPr/>
          <a:lstStyle>
            <a:lvl1pPr>
              <a:defRPr/>
            </a:lvl1pPr>
          </a:lstStyle>
          <a:p>
            <a:fld id="{06D75977-A3E2-4242-A6B6-896AAAEE20E5}" type="slidenum">
              <a:rPr lang="en-US" smtClean="0"/>
              <a:t>‹#›</a:t>
            </a:fld>
            <a:endParaRPr lang="en-US"/>
          </a:p>
        </p:txBody>
      </p:sp>
    </p:spTree>
    <p:extLst>
      <p:ext uri="{BB962C8B-B14F-4D97-AF65-F5344CB8AC3E}">
        <p14:creationId xmlns:p14="http://schemas.microsoft.com/office/powerpoint/2010/main" val="3817799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26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762785" y="620440"/>
            <a:ext cx="4992556" cy="1325563"/>
          </a:xfrm>
          <a:prstGeom prst="rect">
            <a:avLst/>
          </a:prstGeom>
        </p:spPr>
        <p:txBody>
          <a:bodyPr/>
          <a:lstStyle/>
          <a:p>
            <a:r>
              <a:rPr lang="en-US" dirty="0"/>
              <a:t>HEADING TEXT</a:t>
            </a:r>
            <a:br>
              <a:rPr lang="en-US" dirty="0"/>
            </a:br>
            <a:r>
              <a:rPr lang="en-US" dirty="0"/>
              <a:t>GOES HERE</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762785" y="224484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762802" y="3610038"/>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762785" y="3256878"/>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28" name="Rectangle 27">
            <a:extLst>
              <a:ext uri="{FF2B5EF4-FFF2-40B4-BE49-F238E27FC236}">
                <a16:creationId xmlns:a16="http://schemas.microsoft.com/office/drawing/2014/main" id="{B24D301D-51D2-7B49-B36F-2D3B066FD32F}"/>
              </a:ext>
            </a:extLst>
          </p:cNvPr>
          <p:cNvSpPr/>
          <p:nvPr userDrawn="1"/>
        </p:nvSpPr>
        <p:spPr>
          <a:xfrm>
            <a:off x="0" y="555892"/>
            <a:ext cx="416859" cy="1219120"/>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52214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Small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A6B9E0-8BB5-5A4E-B3FD-96457F7267FA}"/>
              </a:ext>
            </a:extLst>
          </p:cNvPr>
          <p:cNvSpPr/>
          <p:nvPr userDrawn="1"/>
        </p:nvSpPr>
        <p:spPr>
          <a:xfrm>
            <a:off x="0" y="555892"/>
            <a:ext cx="416859" cy="707886"/>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dirty="0"/>
              <a:t>HEADING TEXT GOES HERE</a:t>
            </a:r>
          </a:p>
        </p:txBody>
      </p:sp>
      <p:sp>
        <p:nvSpPr>
          <p:cNvPr id="13" name="Text Placeholder 17">
            <a:extLst>
              <a:ext uri="{FF2B5EF4-FFF2-40B4-BE49-F238E27FC236}">
                <a16:creationId xmlns:a16="http://schemas.microsoft.com/office/drawing/2014/main" id="{0F974FB2-8D75-DA41-B324-DD4C53B0A3C7}"/>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922114"/>
            <a:ext cx="5324475" cy="3916866"/>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402480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inical Car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646B38-2DA4-0D4B-ADBF-652AA90F5193}"/>
              </a:ext>
            </a:extLst>
          </p:cNvPr>
          <p:cNvGrpSpPr/>
          <p:nvPr userDrawn="1"/>
        </p:nvGrpSpPr>
        <p:grpSpPr>
          <a:xfrm>
            <a:off x="600622" y="494100"/>
            <a:ext cx="946988" cy="946988"/>
            <a:chOff x="3693446" y="2806995"/>
            <a:chExt cx="946988" cy="946988"/>
          </a:xfrm>
        </p:grpSpPr>
        <p:sp>
          <p:nvSpPr>
            <p:cNvPr id="8" name="Oval 7">
              <a:extLst>
                <a:ext uri="{FF2B5EF4-FFF2-40B4-BE49-F238E27FC236}">
                  <a16:creationId xmlns:a16="http://schemas.microsoft.com/office/drawing/2014/main" id="{79BCEFF0-634C-2141-9CAA-A4B41968BB86}"/>
                </a:ext>
              </a:extLst>
            </p:cNvPr>
            <p:cNvSpPr/>
            <p:nvPr/>
          </p:nvSpPr>
          <p:spPr>
            <a:xfrm>
              <a:off x="3693446" y="2806995"/>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FB0DEC4-6C7E-2D41-86D8-E0D0C3DBA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665" y="2909785"/>
              <a:ext cx="720601" cy="720601"/>
            </a:xfrm>
            <a:prstGeom prst="rect">
              <a:avLst/>
            </a:prstGeom>
          </p:spPr>
        </p:pic>
      </p:grpSp>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CLINICAL CARE HEADLINE</a:t>
            </a:r>
          </a:p>
        </p:txBody>
      </p:sp>
      <p:sp>
        <p:nvSpPr>
          <p:cNvPr id="12" name="Text Placeholder 17">
            <a:extLst>
              <a:ext uri="{FF2B5EF4-FFF2-40B4-BE49-F238E27FC236}">
                <a16:creationId xmlns:a16="http://schemas.microsoft.com/office/drawing/2014/main" id="{632BF96A-B5EB-CE4D-B28C-D3E503A4302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3" name="Text Placeholder 19">
            <a:extLst>
              <a:ext uri="{FF2B5EF4-FFF2-40B4-BE49-F238E27FC236}">
                <a16:creationId xmlns:a16="http://schemas.microsoft.com/office/drawing/2014/main" id="{B78C0FC2-AC0D-294F-9B31-E0C4B664BC3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4" name="Text Placeholder 21">
            <a:extLst>
              <a:ext uri="{FF2B5EF4-FFF2-40B4-BE49-F238E27FC236}">
                <a16:creationId xmlns:a16="http://schemas.microsoft.com/office/drawing/2014/main" id="{97048F38-8868-E245-9A6A-ACE7B8690CFC}"/>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286060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ovation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797ACA-64C8-7D40-89A6-029F81442CA3}"/>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F4B835-26A5-6446-8C81-08408FEF2E79}"/>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C1B9D8A2-E10E-C240-BB52-98F8170767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483" y="658960"/>
              <a:ext cx="617266" cy="617266"/>
            </a:xfrm>
            <a:prstGeom prst="rect">
              <a:avLst/>
            </a:prstGeom>
          </p:spPr>
        </p:pic>
      </p:grpSp>
      <p:sp>
        <p:nvSpPr>
          <p:cNvPr id="6" name="Title 1">
            <a:extLst>
              <a:ext uri="{FF2B5EF4-FFF2-40B4-BE49-F238E27FC236}">
                <a16:creationId xmlns:a16="http://schemas.microsoft.com/office/drawing/2014/main" id="{725F7162-D169-464C-AC28-508EBE3089B6}"/>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INNOVATION HEADLINE</a:t>
            </a:r>
          </a:p>
        </p:txBody>
      </p:sp>
      <p:sp>
        <p:nvSpPr>
          <p:cNvPr id="7" name="Text Placeholder 17">
            <a:extLst>
              <a:ext uri="{FF2B5EF4-FFF2-40B4-BE49-F238E27FC236}">
                <a16:creationId xmlns:a16="http://schemas.microsoft.com/office/drawing/2014/main" id="{0A904540-C743-F240-9D83-88C35256DDFD}"/>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C27EDD35-7F0C-4E41-A6AF-912CBA83E02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62B64F62-B39C-884B-AA09-8D7E8B40FDA4}"/>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56B375AC-58B2-7345-BDF1-578A007A55CA}"/>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98823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0" y="1219201"/>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0" y="6115050"/>
            <a:ext cx="2032000" cy="742950"/>
          </a:xfrm>
          <a:prstGeom prst="rect">
            <a:avLst/>
          </a:prstGeom>
          <a:noFill/>
          <a:ln w="9525">
            <a:noFill/>
            <a:miter lim="800000"/>
            <a:headEnd/>
            <a:tailEnd/>
          </a:ln>
        </p:spPr>
      </p:pic>
      <p:sp>
        <p:nvSpPr>
          <p:cNvPr id="2" name="Title 1"/>
          <p:cNvSpPr>
            <a:spLocks noGrp="1"/>
          </p:cNvSpPr>
          <p:nvPr>
            <p:ph type="title"/>
          </p:nvPr>
        </p:nvSpPr>
        <p:spPr>
          <a:xfrm>
            <a:off x="963084" y="4406901"/>
            <a:ext cx="10363200" cy="1362075"/>
          </a:xfrm>
        </p:spPr>
        <p:txBody>
          <a:bodyPr anchor="t"/>
          <a:lstStyle>
            <a:lvl1pPr algn="l">
              <a:defRPr sz="4000" b="1" cap="none">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endParaRPr lang="en-US" dirty="0">
              <a:solidFill>
                <a:srgbClr val="777777"/>
              </a:solidFill>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BED0F7C0-323A-4AE6-AECC-0B407A2604A7}" type="slidenum">
              <a:rPr lang="en-US" smtClean="0">
                <a:solidFill>
                  <a:srgbClr val="777777"/>
                </a:solidFill>
              </a:rPr>
              <a:pPr/>
              <a:t>‹#›</a:t>
            </a:fld>
            <a:endParaRPr lang="en-US" dirty="0">
              <a:solidFill>
                <a:srgbClr val="777777"/>
              </a:solidFill>
            </a:endParaRPr>
          </a:p>
        </p:txBody>
      </p:sp>
    </p:spTree>
    <p:extLst>
      <p:ext uri="{BB962C8B-B14F-4D97-AF65-F5344CB8AC3E}">
        <p14:creationId xmlns:p14="http://schemas.microsoft.com/office/powerpoint/2010/main" val="3645027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search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5AD0B6-2B6C-FA4D-ABA4-26B7B50E3F8B}"/>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3A379D-1320-A64A-8C76-30C9FE7FC1BD}"/>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A7CB0C8-EBE5-7748-8915-FC6D08E1C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972" y="615449"/>
              <a:ext cx="704288" cy="704288"/>
            </a:xfrm>
            <a:prstGeom prst="rect">
              <a:avLst/>
            </a:prstGeom>
          </p:spPr>
        </p:pic>
      </p:grpSp>
      <p:sp>
        <p:nvSpPr>
          <p:cNvPr id="6" name="Title 1">
            <a:extLst>
              <a:ext uri="{FF2B5EF4-FFF2-40B4-BE49-F238E27FC236}">
                <a16:creationId xmlns:a16="http://schemas.microsoft.com/office/drawing/2014/main" id="{751C049B-037A-E74B-943B-377837A7AA4B}"/>
              </a:ext>
            </a:extLst>
          </p:cNvPr>
          <p:cNvSpPr>
            <a:spLocks noGrp="1"/>
          </p:cNvSpPr>
          <p:nvPr>
            <p:ph type="title" hasCustomPrompt="1"/>
          </p:nvPr>
        </p:nvSpPr>
        <p:spPr>
          <a:xfrm>
            <a:off x="1663829" y="811650"/>
            <a:ext cx="4581107" cy="311888"/>
          </a:xfrm>
          <a:prstGeom prst="rect">
            <a:avLst/>
          </a:prstGeom>
        </p:spPr>
        <p:txBody>
          <a:bodyPr/>
          <a:lstStyle>
            <a:lvl1pPr>
              <a:defRPr sz="2000"/>
            </a:lvl1pPr>
          </a:lstStyle>
          <a:p>
            <a:r>
              <a:rPr lang="en-US" dirty="0"/>
              <a:t>RESEARCH HEADLINE</a:t>
            </a:r>
          </a:p>
        </p:txBody>
      </p:sp>
      <p:sp>
        <p:nvSpPr>
          <p:cNvPr id="7" name="Text Placeholder 17">
            <a:extLst>
              <a:ext uri="{FF2B5EF4-FFF2-40B4-BE49-F238E27FC236}">
                <a16:creationId xmlns:a16="http://schemas.microsoft.com/office/drawing/2014/main" id="{97AAA9A8-1C75-6440-999B-00827C6CC01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94B577A8-CF1D-3142-A816-011F969413F2}"/>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8FF370A9-2602-D74B-AE49-0AC661AFF67E}"/>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453BF050-CD13-C94C-B9CE-B2E72A1FA25D}"/>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985374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ducation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5F57E-86A8-8144-8038-AEFA51EB9EED}"/>
              </a:ext>
            </a:extLst>
          </p:cNvPr>
          <p:cNvSpPr/>
          <p:nvPr userDrawn="1"/>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8A53CE1-7B8D-F74E-9A10-561D816A71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579" y="598495"/>
            <a:ext cx="765089" cy="765089"/>
          </a:xfrm>
          <a:prstGeom prst="rect">
            <a:avLst/>
          </a:prstGeom>
        </p:spPr>
      </p:pic>
      <p:sp>
        <p:nvSpPr>
          <p:cNvPr id="5" name="Title 1">
            <a:extLst>
              <a:ext uri="{FF2B5EF4-FFF2-40B4-BE49-F238E27FC236}">
                <a16:creationId xmlns:a16="http://schemas.microsoft.com/office/drawing/2014/main" id="{FFCD0229-8FEF-1A41-9E88-9ED0CD2C6673}"/>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EDUCATION HEADLINE</a:t>
            </a:r>
          </a:p>
        </p:txBody>
      </p:sp>
      <p:sp>
        <p:nvSpPr>
          <p:cNvPr id="6" name="Text Placeholder 17">
            <a:extLst>
              <a:ext uri="{FF2B5EF4-FFF2-40B4-BE49-F238E27FC236}">
                <a16:creationId xmlns:a16="http://schemas.microsoft.com/office/drawing/2014/main" id="{34875887-C26C-EF4B-9E8B-B815DE9A0D56}"/>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7" name="Text Placeholder 19">
            <a:extLst>
              <a:ext uri="{FF2B5EF4-FFF2-40B4-BE49-F238E27FC236}">
                <a16:creationId xmlns:a16="http://schemas.microsoft.com/office/drawing/2014/main" id="{2DD5ABC8-4DA4-B141-AA0E-20711C2626D1}"/>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8" name="Text Placeholder 21">
            <a:extLst>
              <a:ext uri="{FF2B5EF4-FFF2-40B4-BE49-F238E27FC236}">
                <a16:creationId xmlns:a16="http://schemas.microsoft.com/office/drawing/2014/main" id="{3CF7DBDE-C516-2645-9102-1B4C37B249CD}"/>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0" name="Picture Placeholder 15">
            <a:extLst>
              <a:ext uri="{FF2B5EF4-FFF2-40B4-BE49-F238E27FC236}">
                <a16:creationId xmlns:a16="http://schemas.microsoft.com/office/drawing/2014/main" id="{987A6143-9BFB-0640-8A56-E6D2AFCAE105}"/>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988696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 Text no Header">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6562966" y="254323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6562949" y="2100430"/>
            <a:ext cx="2700338" cy="330530"/>
          </a:xfrm>
          <a:prstGeom prst="rect">
            <a:avLst/>
          </a:prstGeom>
        </p:spPr>
        <p:txBody>
          <a:bodyPr/>
          <a:lstStyle>
            <a:lvl1pPr marL="0" indent="0">
              <a:buNone/>
              <a:defRPr sz="2000" b="1">
                <a:solidFill>
                  <a:schemeClr val="tx1"/>
                </a:solidFill>
              </a:defRPr>
            </a:lvl1pPr>
          </a:lstStyle>
          <a:p>
            <a:pPr lvl="0"/>
            <a:r>
              <a:rPr lang="en-US" dirty="0"/>
              <a:t>SUBHEADER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1012825" y="1389063"/>
            <a:ext cx="5324475" cy="3998912"/>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079988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Break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B5AF314-6C09-934D-BDD2-4D265D3A7B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7785" y="0"/>
            <a:ext cx="12054215" cy="6858000"/>
          </a:xfrm>
          <a:prstGeom prst="rect">
            <a:avLst/>
          </a:prstGeom>
        </p:spPr>
      </p:pic>
      <p:sp>
        <p:nvSpPr>
          <p:cNvPr id="9" name="Rectangle 8">
            <a:extLst>
              <a:ext uri="{FF2B5EF4-FFF2-40B4-BE49-F238E27FC236}">
                <a16:creationId xmlns:a16="http://schemas.microsoft.com/office/drawing/2014/main" id="{E7062460-7156-124C-8F95-CF83C8A652D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512994B7-EBE5-5547-9B7C-94C22155B6EF}"/>
              </a:ext>
            </a:extLst>
          </p:cNvPr>
          <p:cNvSpPr>
            <a:spLocks noGrp="1"/>
          </p:cNvSpPr>
          <p:nvPr>
            <p:ph type="body" sz="quarter" idx="10" hasCustomPrompt="1"/>
          </p:nvPr>
        </p:nvSpPr>
        <p:spPr>
          <a:xfrm>
            <a:off x="6106068" y="2876656"/>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4DFCD877-48E3-664C-9E4E-77A7E9CCC6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389574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Break Slide2">
    <p:spTree>
      <p:nvGrpSpPr>
        <p:cNvPr id="1" name=""/>
        <p:cNvGrpSpPr/>
        <p:nvPr/>
      </p:nvGrpSpPr>
      <p:grpSpPr>
        <a:xfrm>
          <a:off x="0" y="0"/>
          <a:ext cx="0" cy="0"/>
          <a:chOff x="0" y="0"/>
          <a:chExt cx="0" cy="0"/>
        </a:xfrm>
      </p:grpSpPr>
      <p:pic>
        <p:nvPicPr>
          <p:cNvPr id="5" name="Picture 4" descr="A tall building in a city&#10;&#10;Description automatically generated">
            <a:extLst>
              <a:ext uri="{FF2B5EF4-FFF2-40B4-BE49-F238E27FC236}">
                <a16:creationId xmlns:a16="http://schemas.microsoft.com/office/drawing/2014/main" id="{DF83CFDB-866D-584A-BB61-1DD61C588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
          <a:stretch/>
        </p:blipFill>
        <p:spPr>
          <a:xfrm>
            <a:off x="131848" y="0"/>
            <a:ext cx="12060151" cy="6858000"/>
          </a:xfrm>
          <a:prstGeom prst="rect">
            <a:avLst/>
          </a:prstGeom>
        </p:spPr>
      </p:pic>
      <p:sp>
        <p:nvSpPr>
          <p:cNvPr id="12" name="Rectangle 11">
            <a:extLst>
              <a:ext uri="{FF2B5EF4-FFF2-40B4-BE49-F238E27FC236}">
                <a16:creationId xmlns:a16="http://schemas.microsoft.com/office/drawing/2014/main" id="{48C1C290-7C3A-DF40-ACF5-3AA105F0844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675139" y="456830"/>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46E41C36-2441-1747-A702-9A9A47EA25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135552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Break Slide3">
    <p:spTree>
      <p:nvGrpSpPr>
        <p:cNvPr id="1" name=""/>
        <p:cNvGrpSpPr/>
        <p:nvPr/>
      </p:nvGrpSpPr>
      <p:grpSpPr>
        <a:xfrm>
          <a:off x="0" y="0"/>
          <a:ext cx="0" cy="0"/>
          <a:chOff x="0" y="0"/>
          <a:chExt cx="0" cy="0"/>
        </a:xfrm>
      </p:grpSpPr>
      <p:pic>
        <p:nvPicPr>
          <p:cNvPr id="28" name="Picture 27" descr="A large building&#10;&#10;Description automatically generated">
            <a:extLst>
              <a:ext uri="{FF2B5EF4-FFF2-40B4-BE49-F238E27FC236}">
                <a16:creationId xmlns:a16="http://schemas.microsoft.com/office/drawing/2014/main" id="{3762F0A7-6FD3-E14B-A3CA-A2AFC5F41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092" y="0"/>
            <a:ext cx="12056908" cy="6858000"/>
          </a:xfrm>
          <a:prstGeom prst="rect">
            <a:avLst/>
          </a:prstGeom>
        </p:spPr>
      </p:pic>
      <p:sp>
        <p:nvSpPr>
          <p:cNvPr id="34" name="Text Placeholder 12">
            <a:extLst>
              <a:ext uri="{FF2B5EF4-FFF2-40B4-BE49-F238E27FC236}">
                <a16:creationId xmlns:a16="http://schemas.microsoft.com/office/drawing/2014/main" id="{66A599F1-992C-6646-91DC-715705FA16C2}"/>
              </a:ext>
            </a:extLst>
          </p:cNvPr>
          <p:cNvSpPr>
            <a:spLocks noGrp="1"/>
          </p:cNvSpPr>
          <p:nvPr>
            <p:ph type="body" sz="quarter" idx="10" hasCustomPrompt="1"/>
          </p:nvPr>
        </p:nvSpPr>
        <p:spPr>
          <a:xfrm>
            <a:off x="5893901" y="3611916"/>
            <a:ext cx="5997575" cy="1236663"/>
          </a:xfrm>
          <a:prstGeom prst="rect">
            <a:avLst/>
          </a:prstGeom>
        </p:spPr>
        <p:txBody>
          <a:bodyPr/>
          <a:lstStyle>
            <a:lvl1pPr marL="0" indent="0">
              <a:buNone/>
              <a:defRPr sz="4000" b="1">
                <a:solidFill>
                  <a:schemeClr val="bg1"/>
                </a:solidFill>
                <a:effectLst>
                  <a:outerShdw blurRad="50800" dist="38100" dir="2700000" algn="tl" rotWithShape="0">
                    <a:prstClr val="black">
                      <a:alpha val="40000"/>
                    </a:prstClr>
                  </a:outerShdw>
                </a:effectLst>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0F8FBB0D-E2AA-BF4D-A3A4-A4E822F1E6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351094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Break Slide4">
    <p:spTree>
      <p:nvGrpSpPr>
        <p:cNvPr id="1" name=""/>
        <p:cNvGrpSpPr/>
        <p:nvPr/>
      </p:nvGrpSpPr>
      <p:grpSpPr>
        <a:xfrm>
          <a:off x="0" y="0"/>
          <a:ext cx="0" cy="0"/>
          <a:chOff x="0" y="0"/>
          <a:chExt cx="0" cy="0"/>
        </a:xfrm>
      </p:grpSpPr>
      <p:pic>
        <p:nvPicPr>
          <p:cNvPr id="8" name="Picture 7" descr="A sign in front of a building&#10;&#10;Description automatically generated">
            <a:extLst>
              <a:ext uri="{FF2B5EF4-FFF2-40B4-BE49-F238E27FC236}">
                <a16:creationId xmlns:a16="http://schemas.microsoft.com/office/drawing/2014/main" id="{488A7EE0-3EE9-1B41-B9FF-7373BABDD7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202" y="0"/>
            <a:ext cx="12046040" cy="6858000"/>
          </a:xfrm>
          <a:prstGeom prst="rect">
            <a:avLst/>
          </a:prstGeom>
        </p:spPr>
      </p:pic>
      <p:sp>
        <p:nvSpPr>
          <p:cNvPr id="14" name="Text Placeholder 12">
            <a:extLst>
              <a:ext uri="{FF2B5EF4-FFF2-40B4-BE49-F238E27FC236}">
                <a16:creationId xmlns:a16="http://schemas.microsoft.com/office/drawing/2014/main" id="{8427CB90-B1AF-F346-BC89-EC44BBEC3DE1}"/>
              </a:ext>
            </a:extLst>
          </p:cNvPr>
          <p:cNvSpPr>
            <a:spLocks noGrp="1"/>
          </p:cNvSpPr>
          <p:nvPr>
            <p:ph type="body" sz="quarter" idx="10" hasCustomPrompt="1"/>
          </p:nvPr>
        </p:nvSpPr>
        <p:spPr>
          <a:xfrm>
            <a:off x="900613" y="53287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1E6429A4-9B3D-CA47-8073-509D9692D9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2018606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pic>
        <p:nvPicPr>
          <p:cNvPr id="3" name="Picture 2" descr="A close up of a cluttered desk&#10;&#10;Description automatically generated">
            <a:extLst>
              <a:ext uri="{FF2B5EF4-FFF2-40B4-BE49-F238E27FC236}">
                <a16:creationId xmlns:a16="http://schemas.microsoft.com/office/drawing/2014/main" id="{1CF682F6-C293-6A4D-9B1E-DF7CC929D3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115" y="-1"/>
            <a:ext cx="12056885" cy="6858001"/>
          </a:xfrm>
          <a:prstGeom prst="rect">
            <a:avLst/>
          </a:prstGeom>
        </p:spPr>
      </p:pic>
      <p:sp>
        <p:nvSpPr>
          <p:cNvPr id="7" name="Text Placeholder 12">
            <a:extLst>
              <a:ext uri="{FF2B5EF4-FFF2-40B4-BE49-F238E27FC236}">
                <a16:creationId xmlns:a16="http://schemas.microsoft.com/office/drawing/2014/main" id="{5510073B-537B-0D49-B4E1-5AC772D5D151}"/>
              </a:ext>
            </a:extLst>
          </p:cNvPr>
          <p:cNvSpPr>
            <a:spLocks noGrp="1"/>
          </p:cNvSpPr>
          <p:nvPr>
            <p:ph type="body" sz="quarter" idx="10" hasCustomPrompt="1"/>
          </p:nvPr>
        </p:nvSpPr>
        <p:spPr>
          <a:xfrm>
            <a:off x="6096000" y="2810667"/>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0E66CBFB-5B43-6C44-A88F-98762262E0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448952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AE3A9CA1-3A58-114E-BACF-9ED266B041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146" y="0"/>
            <a:ext cx="12041463" cy="6858000"/>
          </a:xfrm>
          <a:prstGeom prst="rect">
            <a:avLst/>
          </a:prstGeom>
        </p:spPr>
      </p:pic>
      <p:sp>
        <p:nvSpPr>
          <p:cNvPr id="6" name="Text Placeholder 12">
            <a:extLst>
              <a:ext uri="{FF2B5EF4-FFF2-40B4-BE49-F238E27FC236}">
                <a16:creationId xmlns:a16="http://schemas.microsoft.com/office/drawing/2014/main" id="{FCFFE94B-123E-C04C-82CB-EE0C2A59F643}"/>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C68942F8-578D-4B4C-8944-3E5A7389D8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2666013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3C3AEF05-C58F-7B4F-A88C-D5659D3A5F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140147" y="-1"/>
            <a:ext cx="12041462" cy="6858001"/>
          </a:xfrm>
          <a:prstGeom prst="rect">
            <a:avLst/>
          </a:prstGeom>
        </p:spPr>
      </p:pic>
      <p:sp>
        <p:nvSpPr>
          <p:cNvPr id="5" name="Text Placeholder 12">
            <a:extLst>
              <a:ext uri="{FF2B5EF4-FFF2-40B4-BE49-F238E27FC236}">
                <a16:creationId xmlns:a16="http://schemas.microsoft.com/office/drawing/2014/main" id="{6747931A-6D7B-6240-AF8E-480710257079}"/>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6672D85B-8E9C-E54D-8985-7920A5FA0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967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bwMode="auto">
          <a:xfrm>
            <a:off x="0" y="1219201"/>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sp>
        <p:nvSpPr>
          <p:cNvPr id="2" name="Title 1"/>
          <p:cNvSpPr>
            <a:spLocks noGrp="1"/>
          </p:cNvSpPr>
          <p:nvPr>
            <p:ph type="title"/>
          </p:nvPr>
        </p:nvSpPr>
        <p:spPr>
          <a:xfrm>
            <a:off x="609600" y="762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9"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pic>
        <p:nvPicPr>
          <p:cNvPr id="10" name="Picture 7"/>
          <p:cNvPicPr>
            <a:picLocks noChangeAspect="1" noChangeArrowheads="1"/>
          </p:cNvPicPr>
          <p:nvPr userDrawn="1"/>
        </p:nvPicPr>
        <p:blipFill rotWithShape="1">
          <a:blip r:embed="rId2" cstate="print"/>
          <a:srcRect b="27351"/>
          <a:stretch/>
        </p:blipFill>
        <p:spPr bwMode="auto">
          <a:xfrm>
            <a:off x="118534" y="6345502"/>
            <a:ext cx="1642533" cy="436298"/>
          </a:xfrm>
          <a:prstGeom prst="rect">
            <a:avLst/>
          </a:prstGeom>
          <a:noFill/>
          <a:ln w="9525">
            <a:noFill/>
            <a:miter lim="800000"/>
            <a:headEnd/>
            <a:tailEnd/>
          </a:ln>
        </p:spPr>
      </p:pic>
    </p:spTree>
    <p:extLst>
      <p:ext uri="{BB962C8B-B14F-4D97-AF65-F5344CB8AC3E}">
        <p14:creationId xmlns:p14="http://schemas.microsoft.com/office/powerpoint/2010/main" val="38846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BD36-5588-E743-825A-EFDF182918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person standing in a room&#10;&#10;Description automatically generated">
            <a:extLst>
              <a:ext uri="{FF2B5EF4-FFF2-40B4-BE49-F238E27FC236}">
                <a16:creationId xmlns:a16="http://schemas.microsoft.com/office/drawing/2014/main" id="{D6454D59-D54C-7245-9201-6887FF0812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963" r="1112" b="3547"/>
          <a:stretch/>
        </p:blipFill>
        <p:spPr>
          <a:xfrm>
            <a:off x="135466" y="0"/>
            <a:ext cx="12056534" cy="6858000"/>
          </a:xfrm>
          <a:prstGeom prst="rect">
            <a:avLst/>
          </a:prstGeom>
        </p:spPr>
      </p:pic>
      <p:pic>
        <p:nvPicPr>
          <p:cNvPr id="5" name="Picture 4">
            <a:extLst>
              <a:ext uri="{FF2B5EF4-FFF2-40B4-BE49-F238E27FC236}">
                <a16:creationId xmlns:a16="http://schemas.microsoft.com/office/drawing/2014/main" id="{D5B3BD0E-BC8D-DC49-9F95-87EACEB07F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
        <p:nvSpPr>
          <p:cNvPr id="7" name="Text Placeholder 12">
            <a:extLst>
              <a:ext uri="{FF2B5EF4-FFF2-40B4-BE49-F238E27FC236}">
                <a16:creationId xmlns:a16="http://schemas.microsoft.com/office/drawing/2014/main" id="{6C4203C8-49C8-9343-BB7E-DAA2AB7097E3}"/>
              </a:ext>
            </a:extLst>
          </p:cNvPr>
          <p:cNvSpPr>
            <a:spLocks noGrp="1"/>
          </p:cNvSpPr>
          <p:nvPr>
            <p:ph type="body" sz="quarter" idx="10" hasCustomPrompt="1"/>
          </p:nvPr>
        </p:nvSpPr>
        <p:spPr>
          <a:xfrm>
            <a:off x="7061200" y="1072356"/>
            <a:ext cx="5130800"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spTree>
    <p:extLst>
      <p:ext uri="{BB962C8B-B14F-4D97-AF65-F5344CB8AC3E}">
        <p14:creationId xmlns:p14="http://schemas.microsoft.com/office/powerpoint/2010/main" val="3239383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5208-F8AB-F94C-B99B-45621A4CE5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group of people sitting in a room&#10;&#10;Description automatically generated">
            <a:extLst>
              <a:ext uri="{FF2B5EF4-FFF2-40B4-BE49-F238E27FC236}">
                <a16:creationId xmlns:a16="http://schemas.microsoft.com/office/drawing/2014/main" id="{6BAA5E19-C496-F048-BD0E-C6C5DE3571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4558"/>
          <a:stretch/>
        </p:blipFill>
        <p:spPr>
          <a:xfrm>
            <a:off x="159866" y="0"/>
            <a:ext cx="12032134" cy="6858000"/>
          </a:xfrm>
          <a:prstGeom prst="rect">
            <a:avLst/>
          </a:prstGeom>
        </p:spPr>
      </p:pic>
      <p:sp>
        <p:nvSpPr>
          <p:cNvPr id="5" name="Text Placeholder 12">
            <a:extLst>
              <a:ext uri="{FF2B5EF4-FFF2-40B4-BE49-F238E27FC236}">
                <a16:creationId xmlns:a16="http://schemas.microsoft.com/office/drawing/2014/main" id="{15D74D78-C00A-524A-9355-68D867FDE602}"/>
              </a:ext>
            </a:extLst>
          </p:cNvPr>
          <p:cNvSpPr>
            <a:spLocks noGrp="1"/>
          </p:cNvSpPr>
          <p:nvPr>
            <p:ph type="body" sz="quarter" idx="10" hasCustomPrompt="1"/>
          </p:nvPr>
        </p:nvSpPr>
        <p:spPr>
          <a:xfrm>
            <a:off x="403225" y="409574"/>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9A4EFC2A-32F2-FC4A-9651-E7575AB805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836871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30C11CBD-1E85-6B94-2C20-3C7DBEA62BA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ADA8B344-2935-30C7-CD14-EB80882780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E317F0B0-8F4F-5B63-07C2-E0258BEE8C0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A896665F-3D42-013C-0534-B016AF561A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959641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283D-D645-4F61-95DC-6B051FA674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4875AB-B291-45B3-91AA-D6FC1FF48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CFE06B-EB99-4A1D-9E3C-72018772999C}"/>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5" name="Footer Placeholder 4">
            <a:extLst>
              <a:ext uri="{FF2B5EF4-FFF2-40B4-BE49-F238E27FC236}">
                <a16:creationId xmlns:a16="http://schemas.microsoft.com/office/drawing/2014/main" id="{A605B9AD-7B8C-4F1D-9B93-BC5560BF8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E2CE4-8C5A-48CD-8072-C08B450CEC43}"/>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2764296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6E91-C4D1-4EB6-896B-A436797F1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5ED57-EEBA-4E96-B89E-06EA005CA0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47E5F-AC85-4F83-BC79-A74162AD102C}"/>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5" name="Footer Placeholder 4">
            <a:extLst>
              <a:ext uri="{FF2B5EF4-FFF2-40B4-BE49-F238E27FC236}">
                <a16:creationId xmlns:a16="http://schemas.microsoft.com/office/drawing/2014/main" id="{C6CE8711-7BF5-4B57-9640-36A4513CE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B550F-8171-4951-9CE4-028531E7E8E2}"/>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3438566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48DD-57EB-4478-8484-612ED728C6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3F3036-1E7A-4E41-A80D-C7683CF6C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B494ED4-B37F-4DF7-B8FD-27DB14A2A3D5}"/>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5" name="Footer Placeholder 4">
            <a:extLst>
              <a:ext uri="{FF2B5EF4-FFF2-40B4-BE49-F238E27FC236}">
                <a16:creationId xmlns:a16="http://schemas.microsoft.com/office/drawing/2014/main" id="{C91E1E7C-E0CF-496C-9A13-5C9E2DCE0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4AE93-5146-41D3-87FF-EC88E2826AC3}"/>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1224727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23EF-3801-466C-8248-BE0658905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1E7247-5A2D-4F62-8E6F-4D75415B91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B2967E-DA73-4A0A-8537-E5EAC4079C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402891-9A49-4A75-A58D-64A5B34CDDE2}"/>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6" name="Footer Placeholder 5">
            <a:extLst>
              <a:ext uri="{FF2B5EF4-FFF2-40B4-BE49-F238E27FC236}">
                <a16:creationId xmlns:a16="http://schemas.microsoft.com/office/drawing/2014/main" id="{6C4397C5-247D-48F0-9777-476FDAD29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0BEC8-C39F-4CCF-9481-9DB9A06BC09B}"/>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4160820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A0FD-D7D1-4853-BDFE-35DE7C900C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B464F2-1257-4CF3-9EAC-0632A80ED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76A685-C482-4D7F-8264-F29DB9BB56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D57CE0-537C-4EED-B8DF-6D8F19A2BF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859390-326E-4522-9473-DB29DD9842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5EBCE-0934-4E72-9C0F-BFABF7435986}"/>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8" name="Footer Placeholder 7">
            <a:extLst>
              <a:ext uri="{FF2B5EF4-FFF2-40B4-BE49-F238E27FC236}">
                <a16:creationId xmlns:a16="http://schemas.microsoft.com/office/drawing/2014/main" id="{7C6C2075-A013-47BB-8B03-CFB52263D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861650-F5EB-4B08-9874-1963C1684C63}"/>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3693036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5B18-71B2-434C-9D62-6E1E43D2C7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7525BD-E0BC-4EC7-B0DB-59CF17BD09DE}"/>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4" name="Footer Placeholder 3">
            <a:extLst>
              <a:ext uri="{FF2B5EF4-FFF2-40B4-BE49-F238E27FC236}">
                <a16:creationId xmlns:a16="http://schemas.microsoft.com/office/drawing/2014/main" id="{39ED48C1-62A3-4841-B90A-217FE88D48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7AE62-4DEB-4825-8CF9-A3F372BD79E9}"/>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2071268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7F3764-DFF8-4366-89FB-1EAABCED944C}"/>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3" name="Footer Placeholder 2">
            <a:extLst>
              <a:ext uri="{FF2B5EF4-FFF2-40B4-BE49-F238E27FC236}">
                <a16:creationId xmlns:a16="http://schemas.microsoft.com/office/drawing/2014/main" id="{4FD0D072-1F80-48E9-8262-710BA7FAFE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C642DB-FB75-420A-8353-AE992FBFA372}"/>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140791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bwMode="auto">
          <a:xfrm>
            <a:off x="0" y="1219200"/>
            <a:ext cx="12192000" cy="46038"/>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pic>
        <p:nvPicPr>
          <p:cNvPr id="8" name="Picture 2"/>
          <p:cNvPicPr>
            <a:picLocks noChangeAspect="1" noChangeArrowheads="1"/>
          </p:cNvPicPr>
          <p:nvPr/>
        </p:nvPicPr>
        <p:blipFill>
          <a:blip r:embed="rId2" cstate="print"/>
          <a:srcRect/>
          <a:stretch>
            <a:fillRect/>
          </a:stretch>
        </p:blipFill>
        <p:spPr bwMode="auto">
          <a:xfrm>
            <a:off x="0" y="6115050"/>
            <a:ext cx="2032000" cy="742950"/>
          </a:xfrm>
          <a:prstGeom prst="rect">
            <a:avLst/>
          </a:prstGeom>
          <a:noFill/>
          <a:ln w="9525">
            <a:noFill/>
            <a:miter lim="800000"/>
            <a:headEnd/>
            <a:tailEnd/>
          </a:ln>
        </p:spPr>
      </p:pic>
      <p:sp>
        <p:nvSpPr>
          <p:cNvPr id="2" name="Title 1"/>
          <p:cNvSpPr>
            <a:spLocks noGrp="1"/>
          </p:cNvSpPr>
          <p:nvPr>
            <p:ph type="title"/>
          </p:nvPr>
        </p:nvSpPr>
        <p:spPr>
          <a:xfrm>
            <a:off x="609600" y="7620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11"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spTree>
    <p:extLst>
      <p:ext uri="{BB962C8B-B14F-4D97-AF65-F5344CB8AC3E}">
        <p14:creationId xmlns:p14="http://schemas.microsoft.com/office/powerpoint/2010/main" val="2396993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C42A-DFC0-4960-A42D-D8B98861A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BD8BE7-3258-4037-BF0C-ADBD53086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A52842-AA30-4499-A7D8-78F376970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DD5895-8727-47C2-81BD-B87C5FE64CE2}"/>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6" name="Footer Placeholder 5">
            <a:extLst>
              <a:ext uri="{FF2B5EF4-FFF2-40B4-BE49-F238E27FC236}">
                <a16:creationId xmlns:a16="http://schemas.microsoft.com/office/drawing/2014/main" id="{E3640FE0-B8CD-429E-8D1C-6E9534B56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2D9C4-B335-4CEF-9C07-3541A0167B22}"/>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1446568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65BF-BD79-4908-A556-0C4732122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2C449-5900-451C-8C3C-06F030FDAB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63BB25-2F1F-47EE-8698-E38878C31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380145-64D2-4A35-BA40-64F272195151}"/>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6" name="Footer Placeholder 5">
            <a:extLst>
              <a:ext uri="{FF2B5EF4-FFF2-40B4-BE49-F238E27FC236}">
                <a16:creationId xmlns:a16="http://schemas.microsoft.com/office/drawing/2014/main" id="{4E0D7899-9EDB-4B51-819F-02AEB7DE6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62068-C14F-4D33-A51D-D47D4FA3480A}"/>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2175037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5BC-56A2-45E3-BE8A-4155F18796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9057B-49D4-4DEA-B0E2-2B89E72C63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D5140-499B-4E2C-8324-7E2EE129CDFC}"/>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5" name="Footer Placeholder 4">
            <a:extLst>
              <a:ext uri="{FF2B5EF4-FFF2-40B4-BE49-F238E27FC236}">
                <a16:creationId xmlns:a16="http://schemas.microsoft.com/office/drawing/2014/main" id="{79B3BF59-6C60-493F-87B1-924D64B02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018AF-5291-4BE8-885C-E823DA2643F6}"/>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940069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A7B382-6E9B-4B36-BD66-C284304A6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4CBD43-0AA6-4F29-9871-465683346C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9819C-E4AA-45B0-8E10-DDB583E2813F}"/>
              </a:ext>
            </a:extLst>
          </p:cNvPr>
          <p:cNvSpPr>
            <a:spLocks noGrp="1"/>
          </p:cNvSpPr>
          <p:nvPr>
            <p:ph type="dt" sz="half" idx="10"/>
          </p:nvPr>
        </p:nvSpPr>
        <p:spPr/>
        <p:txBody>
          <a:bodyPr/>
          <a:lstStyle/>
          <a:p>
            <a:fld id="{931A2654-AC22-4B24-9AA1-5AF3F9D07303}" type="datetimeFigureOut">
              <a:rPr lang="en-US" smtClean="0"/>
              <a:t>1/22/2026</a:t>
            </a:fld>
            <a:endParaRPr lang="en-US"/>
          </a:p>
        </p:txBody>
      </p:sp>
      <p:sp>
        <p:nvSpPr>
          <p:cNvPr id="5" name="Footer Placeholder 4">
            <a:extLst>
              <a:ext uri="{FF2B5EF4-FFF2-40B4-BE49-F238E27FC236}">
                <a16:creationId xmlns:a16="http://schemas.microsoft.com/office/drawing/2014/main" id="{D135B99E-0E4B-4ED5-9B3C-9DBBA6CDC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37677-F437-4CDC-A5E8-5ECC19C67125}"/>
              </a:ext>
            </a:extLst>
          </p:cNvPr>
          <p:cNvSpPr>
            <a:spLocks noGrp="1"/>
          </p:cNvSpPr>
          <p:nvPr>
            <p:ph type="sldNum" sz="quarter" idx="12"/>
          </p:nvPr>
        </p:nvSpPr>
        <p:spPr/>
        <p:txBody>
          <a:bodyPr/>
          <a:lstStyle/>
          <a:p>
            <a:fld id="{FBE34FB0-050C-4DDF-928C-754D70CAB721}" type="slidenum">
              <a:rPr lang="en-US" smtClean="0"/>
              <a:t>‹#›</a:t>
            </a:fld>
            <a:endParaRPr lang="en-US"/>
          </a:p>
        </p:txBody>
      </p:sp>
    </p:spTree>
    <p:extLst>
      <p:ext uri="{BB962C8B-B14F-4D97-AF65-F5344CB8AC3E}">
        <p14:creationId xmlns:p14="http://schemas.microsoft.com/office/powerpoint/2010/main" val="3223451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42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598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333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084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560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988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bwMode="auto">
          <a:xfrm>
            <a:off x="0" y="1219200"/>
            <a:ext cx="12192000" cy="46038"/>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sp>
        <p:nvSpPr>
          <p:cNvPr id="2" name="Title 1"/>
          <p:cNvSpPr>
            <a:spLocks noGrp="1"/>
          </p:cNvSpPr>
          <p:nvPr>
            <p:ph type="title"/>
          </p:nvPr>
        </p:nvSpPr>
        <p:spPr>
          <a:xfrm>
            <a:off x="609600" y="76200"/>
            <a:ext cx="10972800" cy="1143000"/>
          </a:xfrm>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7"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pic>
        <p:nvPicPr>
          <p:cNvPr id="8" name="Picture 7"/>
          <p:cNvPicPr>
            <a:picLocks noChangeAspect="1" noChangeArrowheads="1"/>
          </p:cNvPicPr>
          <p:nvPr userDrawn="1"/>
        </p:nvPicPr>
        <p:blipFill rotWithShape="1">
          <a:blip r:embed="rId2" cstate="print"/>
          <a:srcRect b="27351"/>
          <a:stretch/>
        </p:blipFill>
        <p:spPr bwMode="auto">
          <a:xfrm>
            <a:off x="118534" y="6345502"/>
            <a:ext cx="1642533" cy="436298"/>
          </a:xfrm>
          <a:prstGeom prst="rect">
            <a:avLst/>
          </a:prstGeom>
          <a:noFill/>
          <a:ln w="9525">
            <a:noFill/>
            <a:miter lim="800000"/>
            <a:headEnd/>
            <a:tailEnd/>
          </a:ln>
        </p:spPr>
      </p:pic>
    </p:spTree>
    <p:extLst>
      <p:ext uri="{BB962C8B-B14F-4D97-AF65-F5344CB8AC3E}">
        <p14:creationId xmlns:p14="http://schemas.microsoft.com/office/powerpoint/2010/main" val="3849515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779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081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813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39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79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215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976761"/>
            <a:ext cx="12192000" cy="2888201"/>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5108645"/>
            <a:ext cx="10972800" cy="391916"/>
          </a:xfrm>
          <a:prstGeom prst="rect">
            <a:avLst/>
          </a:prstGeom>
        </p:spPr>
        <p:txBody>
          <a:bodyPr anchor="ctr"/>
          <a:lstStyle>
            <a:lvl1pPr marL="0" indent="0">
              <a:buNone/>
              <a:defRPr b="1">
                <a:solidFill>
                  <a:srgbClr val="632D7D"/>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79038"/>
            <a:ext cx="10972800" cy="1177639"/>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15622617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3"/>
          <p:cNvSpPr>
            <a:spLocks noGrp="1"/>
          </p:cNvSpPr>
          <p:nvPr>
            <p:ph type="subTitle" idx="1" hasCustomPrompt="1"/>
          </p:nvPr>
        </p:nvSpPr>
        <p:spPr>
          <a:xfrm>
            <a:off x="609600" y="5131493"/>
            <a:ext cx="5486400" cy="431108"/>
          </a:xfrm>
          <a:prstGeom prst="rect">
            <a:avLst/>
          </a:prstGeom>
        </p:spPr>
        <p:txBody>
          <a:bodyPr anchor="ctr"/>
          <a:lstStyle>
            <a:lvl1pPr marL="0" indent="0">
              <a:buNone/>
              <a:defRPr b="1">
                <a:solidFill>
                  <a:srgbClr val="632D7D"/>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0"/>
            <a:ext cx="54864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9" name="Text Placeholder 4"/>
          <p:cNvSpPr>
            <a:spLocks noGrp="1"/>
          </p:cNvSpPr>
          <p:nvPr>
            <p:ph type="body" sz="quarter" idx="15" hasCustomPrompt="1"/>
          </p:nvPr>
        </p:nvSpPr>
        <p:spPr>
          <a:xfrm>
            <a:off x="6096000" y="5562600"/>
            <a:ext cx="54864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10" name="Text Placeholder 2"/>
          <p:cNvSpPr>
            <a:spLocks noGrp="1"/>
          </p:cNvSpPr>
          <p:nvPr>
            <p:ph type="body" sz="quarter" idx="16" hasCustomPrompt="1"/>
          </p:nvPr>
        </p:nvSpPr>
        <p:spPr>
          <a:xfrm>
            <a:off x="6096000" y="5131462"/>
            <a:ext cx="5486400" cy="431801"/>
          </a:xfrm>
          <a:prstGeom prst="rect">
            <a:avLst/>
          </a:prstGeom>
        </p:spPr>
        <p:txBody>
          <a:bodyPr anchor="ctr"/>
          <a:lstStyle>
            <a:lvl1pPr marL="0" marR="0" indent="0" algn="l" defTabSz="457189" rtl="0" eaLnBrk="1" fontAlgn="auto" latinLnBrk="0" hangingPunct="1">
              <a:lnSpc>
                <a:spcPct val="85000"/>
              </a:lnSpc>
              <a:spcBef>
                <a:spcPct val="20000"/>
              </a:spcBef>
              <a:spcAft>
                <a:spcPts val="0"/>
              </a:spcAft>
              <a:buClrTx/>
              <a:buSzTx/>
              <a:buFont typeface="Arial"/>
              <a:buNone/>
              <a:tabLst/>
              <a:defRPr b="1">
                <a:solidFill>
                  <a:srgbClr val="632D7D"/>
                </a:solidFill>
              </a:defRPr>
            </a:lvl1pPr>
          </a:lstStyle>
          <a:p>
            <a:pPr marL="0" marR="0" lvl="0" indent="0" algn="l" defTabSz="457189" rtl="0" eaLnBrk="1" fontAlgn="auto" latinLnBrk="0" hangingPunct="1">
              <a:lnSpc>
                <a:spcPct val="85000"/>
              </a:lnSpc>
              <a:spcBef>
                <a:spcPct val="20000"/>
              </a:spcBef>
              <a:spcAft>
                <a:spcPts val="0"/>
              </a:spcAft>
              <a:buClrTx/>
              <a:buSzTx/>
              <a:buFont typeface="Arial"/>
              <a:buNone/>
              <a:tabLst/>
              <a:defRPr/>
            </a:pPr>
            <a:r>
              <a:rPr lang="en-US" dirty="0"/>
              <a:t>Presenter’s Name Here</a:t>
            </a:r>
          </a:p>
        </p:txBody>
      </p:sp>
    </p:spTree>
    <p:extLst>
      <p:ext uri="{BB962C8B-B14F-4D97-AF65-F5344CB8AC3E}">
        <p14:creationId xmlns:p14="http://schemas.microsoft.com/office/powerpoint/2010/main" val="1302326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4" hasCustomPrompt="1"/>
          </p:nvPr>
        </p:nvSpPr>
        <p:spPr>
          <a:xfrm>
            <a:off x="0" y="1953089"/>
            <a:ext cx="12192000" cy="2888200"/>
          </a:xfrm>
          <a:prstGeom prst="rect">
            <a:avLst/>
          </a:prstGeom>
          <a:noFill/>
        </p:spPr>
        <p:txBody>
          <a:bodyPr anchor="ctr"/>
          <a:lstStyle>
            <a:lvl1pPr marL="0" indent="0" algn="ctr">
              <a:buNone/>
              <a:defRPr sz="4000">
                <a:solidFill>
                  <a:schemeClr val="accent6"/>
                </a:solidFill>
              </a:defRPr>
            </a:lvl1pPr>
          </a:lstStyle>
          <a:p>
            <a:r>
              <a:rPr lang="en-US" dirty="0"/>
              <a:t>Section header</a:t>
            </a:r>
          </a:p>
        </p:txBody>
      </p:sp>
      <p:sp>
        <p:nvSpPr>
          <p:cNvPr id="4" name="Text Placeholder 4"/>
          <p:cNvSpPr>
            <a:spLocks noGrp="1"/>
          </p:cNvSpPr>
          <p:nvPr>
            <p:ph type="body" sz="quarter" idx="13" hasCustomPrompt="1"/>
          </p:nvPr>
        </p:nvSpPr>
        <p:spPr>
          <a:xfrm>
            <a:off x="609600" y="5251879"/>
            <a:ext cx="10972800" cy="1837567"/>
          </a:xfrm>
          <a:prstGeom prst="rect">
            <a:avLst/>
          </a:prstGeom>
        </p:spPr>
        <p:txBody>
          <a:bodyPr/>
          <a:lstStyle>
            <a:lvl1pPr marL="0" indent="0" algn="ctr">
              <a:buNone/>
              <a:defRPr sz="2200" i="0">
                <a:solidFill>
                  <a:schemeClr val="tx1"/>
                </a:solidFill>
              </a:defRPr>
            </a:lvl1pPr>
          </a:lstStyle>
          <a:p>
            <a:r>
              <a:rPr lang="en-US" dirty="0"/>
              <a:t>Subtext here</a:t>
            </a:r>
          </a:p>
        </p:txBody>
      </p:sp>
    </p:spTree>
    <p:extLst>
      <p:ext uri="{BB962C8B-B14F-4D97-AF65-F5344CB8AC3E}">
        <p14:creationId xmlns:p14="http://schemas.microsoft.com/office/powerpoint/2010/main" val="1873531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alphaModFix amt="63999"/>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79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bwMode="auto">
          <a:xfrm>
            <a:off x="0" y="1219201"/>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pic>
        <p:nvPicPr>
          <p:cNvPr id="3" name="Picture 7"/>
          <p:cNvPicPr>
            <a:picLocks noChangeAspect="1" noChangeArrowheads="1"/>
          </p:cNvPicPr>
          <p:nvPr/>
        </p:nvPicPr>
        <p:blipFill rotWithShape="1">
          <a:blip r:embed="rId2" cstate="print"/>
          <a:srcRect b="27351"/>
          <a:stretch/>
        </p:blipFill>
        <p:spPr bwMode="auto">
          <a:xfrm>
            <a:off x="118534" y="6345502"/>
            <a:ext cx="1642533" cy="436298"/>
          </a:xfrm>
          <a:prstGeom prst="rect">
            <a:avLst/>
          </a:prstGeom>
          <a:noFill/>
          <a:ln w="9525">
            <a:noFill/>
            <a:miter lim="800000"/>
            <a:headEnd/>
            <a:tailEnd/>
          </a:ln>
        </p:spPr>
      </p:pic>
      <p:sp>
        <p:nvSpPr>
          <p:cNvPr id="4"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endParaRPr lang="en-US" dirty="0">
              <a:solidFill>
                <a:srgbClr val="777777"/>
              </a:solidFill>
            </a:endParaRPr>
          </a:p>
        </p:txBody>
      </p:sp>
      <p:sp>
        <p:nvSpPr>
          <p:cNvPr id="6"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spTree>
    <p:extLst>
      <p:ext uri="{BB962C8B-B14F-4D97-AF65-F5344CB8AC3E}">
        <p14:creationId xmlns:p14="http://schemas.microsoft.com/office/powerpoint/2010/main" val="782862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107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3">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9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176389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4">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646334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1">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374220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70098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4" hasCustomPrompt="1"/>
          </p:nvPr>
        </p:nvSpPr>
        <p:spPr>
          <a:xfrm>
            <a:off x="0" y="2359819"/>
            <a:ext cx="12192000" cy="2138363"/>
          </a:xfrm>
          <a:prstGeom prst="rect">
            <a:avLst/>
          </a:prstGeom>
          <a:noFill/>
        </p:spPr>
        <p:txBody>
          <a:bodyPr anchor="ctr"/>
          <a:lstStyle>
            <a:lvl1pPr marL="0" indent="0" algn="ctr">
              <a:buNone/>
              <a:defRPr sz="4000" baseline="0">
                <a:solidFill>
                  <a:schemeClr val="accent6"/>
                </a:solidFill>
              </a:defRPr>
            </a:lvl1pPr>
          </a:lstStyle>
          <a:p>
            <a:r>
              <a:rPr lang="en-US" dirty="0"/>
              <a:t>Q&amp;A Session</a:t>
            </a:r>
          </a:p>
        </p:txBody>
      </p:sp>
    </p:spTree>
    <p:extLst>
      <p:ext uri="{BB962C8B-B14F-4D97-AF65-F5344CB8AC3E}">
        <p14:creationId xmlns:p14="http://schemas.microsoft.com/office/powerpoint/2010/main" val="1639254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EB5C651-A30B-ED4B-9BE1-850865B955EE}" type="datetime1">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2439271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51470"/>
          </a:xfrm>
          <a:prstGeom prst="rect">
            <a:avLst/>
          </a:prstGeom>
        </p:spPr>
        <p:txBody>
          <a:bodyPr wrap="square" tIns="144000" anchor="t">
            <a:normAutofit/>
          </a:bodyPr>
          <a:lstStyle>
            <a:lvl1pPr marL="319088" indent="-1588">
              <a:tabLst/>
              <a:defRPr sz="4800" b="1" i="0" baseline="0">
                <a:solidFill>
                  <a:schemeClr val="accent6">
                    <a:lumMod val="75000"/>
                  </a:schemeClr>
                </a:solidFill>
                <a:latin typeface="Arial" panose="020B0604020202020204" pitchFamily="34" charset="0"/>
                <a:ea typeface="Meiryo UI" panose="020B0604030504040204" pitchFamily="34" charset="-128"/>
              </a:defRPr>
            </a:lvl1pPr>
          </a:lstStyle>
          <a:p>
            <a:r>
              <a:rPr kumimoji="1" lang="ja-JP" altLang="en-US"/>
              <a:t>マスター タイトルの書式設定</a:t>
            </a:r>
            <a:endParaRPr kumimoji="1" lang="ja-JP" altLang="en-US" dirty="0"/>
          </a:p>
        </p:txBody>
      </p:sp>
      <p:sp>
        <p:nvSpPr>
          <p:cNvPr id="3" name="コンテンツ プレースホルダー 2"/>
          <p:cNvSpPr>
            <a:spLocks noGrp="1"/>
          </p:cNvSpPr>
          <p:nvPr>
            <p:ph idx="1"/>
          </p:nvPr>
        </p:nvSpPr>
        <p:spPr>
          <a:xfrm>
            <a:off x="419100" y="1223682"/>
            <a:ext cx="11353800" cy="4953281"/>
          </a:xfrm>
        </p:spPr>
        <p:txBody>
          <a:bodyPr/>
          <a:lstStyle>
            <a:lvl1pPr marL="450850" indent="-450850">
              <a:lnSpc>
                <a:spcPct val="150000"/>
              </a:lnSpc>
              <a:buClr>
                <a:schemeClr val="accent6">
                  <a:lumMod val="75000"/>
                </a:schemeClr>
              </a:buClr>
              <a:buFont typeface="Wingdings" charset="2"/>
              <a:buChar char="p"/>
              <a:tabLst/>
              <a:defRPr b="1" i="0" baseline="0">
                <a:latin typeface="Arial" panose="020B0604020202020204" pitchFamily="34" charset="0"/>
                <a:ea typeface="Meiryo UI" panose="020B0604030504040204" pitchFamily="34" charset="-128"/>
              </a:defRPr>
            </a:lvl1pPr>
            <a:lvl2pPr marL="685800" indent="-228600">
              <a:lnSpc>
                <a:spcPct val="150000"/>
              </a:lnSpc>
              <a:buClr>
                <a:schemeClr val="accent1">
                  <a:lumMod val="75000"/>
                </a:schemeClr>
              </a:buClr>
              <a:buFont typeface="Wingdings" charset="2"/>
              <a:buChar char="p"/>
              <a:defRPr b="1" i="0" baseline="0">
                <a:latin typeface="Calibri" charset="0"/>
                <a:ea typeface="メイリオ" charset="-128"/>
              </a:defRPr>
            </a:lvl2pPr>
            <a:lvl3pPr marL="1143000" indent="-228600">
              <a:lnSpc>
                <a:spcPct val="150000"/>
              </a:lnSpc>
              <a:buClr>
                <a:schemeClr val="accent1">
                  <a:lumMod val="75000"/>
                </a:schemeClr>
              </a:buClr>
              <a:buFont typeface="Wingdings" charset="2"/>
              <a:buChar char="p"/>
              <a:defRPr b="1" i="0" baseline="0">
                <a:latin typeface="Calibri" charset="0"/>
                <a:ea typeface="メイリオ" charset="-128"/>
              </a:defRPr>
            </a:lvl3pPr>
            <a:lvl4pPr marL="1600200" indent="-228600">
              <a:lnSpc>
                <a:spcPct val="150000"/>
              </a:lnSpc>
              <a:buClr>
                <a:schemeClr val="accent1">
                  <a:lumMod val="75000"/>
                </a:schemeClr>
              </a:buClr>
              <a:buFont typeface="Wingdings" charset="2"/>
              <a:buChar char="p"/>
              <a:defRPr b="1" i="0" baseline="0">
                <a:latin typeface="Calibri" charset="0"/>
                <a:ea typeface="メイリオ" charset="-128"/>
              </a:defRPr>
            </a:lvl4pPr>
            <a:lvl5pPr marL="2057400" indent="-228600">
              <a:lnSpc>
                <a:spcPct val="150000"/>
              </a:lnSpc>
              <a:buClr>
                <a:schemeClr val="accent1">
                  <a:lumMod val="75000"/>
                </a:schemeClr>
              </a:buClr>
              <a:buFont typeface="Wingdings" charset="2"/>
              <a:buChar char="p"/>
              <a:defRPr b="1" i="0" baseline="0">
                <a:latin typeface="Calibri" charset="0"/>
                <a:ea typeface="メイリオ" charset="-128"/>
              </a:defRPr>
            </a:lvl5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097B48A-515B-8340-A093-7B7CAE84FB90}" type="datetime1">
              <a:rPr kumimoji="1" lang="ja-JP" altLang="en-US" smtClean="0"/>
              <a:t>2026/1/22</a:t>
            </a:fld>
            <a:endParaRPr kumimoji="1" lang="ja-JP" altLang="en-US"/>
          </a:p>
        </p:txBody>
      </p:sp>
      <p:sp>
        <p:nvSpPr>
          <p:cNvPr id="5" name="フッター プレースホルダー 4"/>
          <p:cNvSpPr>
            <a:spLocks noGrp="1"/>
          </p:cNvSpPr>
          <p:nvPr>
            <p:ph type="ftr" sz="quarter" idx="11"/>
          </p:nvPr>
        </p:nvSpPr>
        <p:spPr>
          <a:xfrm>
            <a:off x="8077200" y="6492875"/>
            <a:ext cx="4114800" cy="365125"/>
          </a:xfrm>
        </p:spPr>
        <p:txBody>
          <a:bodyPr anchor="b"/>
          <a:lstStyle>
            <a:lvl1pPr algn="r">
              <a:defRPr sz="1400" b="1" i="0" baseline="0">
                <a:solidFill>
                  <a:schemeClr val="tx1"/>
                </a:solidFill>
                <a:latin typeface="Arial" panose="020B0604020202020204" pitchFamily="34" charset="0"/>
                <a:ea typeface="Meiryo UI" panose="020B0604030504040204" pitchFamily="34" charset="-128"/>
              </a:defRPr>
            </a:lvl1pPr>
          </a:lstStyle>
          <a:p>
            <a:endParaRPr lang="ja-JP" altLang="en-US"/>
          </a:p>
        </p:txBody>
      </p:sp>
      <p:sp>
        <p:nvSpPr>
          <p:cNvPr id="6" name="スライド番号プレースホルダー 5"/>
          <p:cNvSpPr>
            <a:spLocks noGrp="1"/>
          </p:cNvSpPr>
          <p:nvPr>
            <p:ph type="sldNum" sz="quarter" idx="12"/>
          </p:nvPr>
        </p:nvSpPr>
        <p:spPr>
          <a:xfrm>
            <a:off x="4724400" y="6492875"/>
            <a:ext cx="2743200" cy="365125"/>
          </a:xfrm>
        </p:spPr>
        <p:txBody>
          <a:bodyPr/>
          <a:lstStyle>
            <a:lvl1pPr algn="ctr">
              <a:defRPr/>
            </a:lvl1pPr>
          </a:lstStyle>
          <a:p>
            <a:fld id="{73C4D1FD-5E31-4E46-9FCB-F2A37D25537E}" type="slidenum">
              <a:rPr lang="ja-JP" altLang="en-US" smtClean="0"/>
              <a:pPr/>
              <a:t>‹#›</a:t>
            </a:fld>
            <a:endParaRPr lang="ja-JP" altLang="en-US"/>
          </a:p>
        </p:txBody>
      </p:sp>
    </p:spTree>
    <p:extLst>
      <p:ext uri="{BB962C8B-B14F-4D97-AF65-F5344CB8AC3E}">
        <p14:creationId xmlns:p14="http://schemas.microsoft.com/office/powerpoint/2010/main" val="24751770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1E1A949-E488-1D40-8916-32198D8F07E5}" type="datetime1">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12235503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20DDC51-9D1E-8E47-8619-9764BED284F5}" type="datetime1">
              <a:rPr kumimoji="1" lang="ja-JP" altLang="en-US" smtClean="0"/>
              <a:t>2026/1/22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311476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auto">
          <a:xfrm>
            <a:off x="0" y="1219201"/>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pic>
        <p:nvPicPr>
          <p:cNvPr id="6" name="Picture 2"/>
          <p:cNvPicPr>
            <a:picLocks noChangeAspect="1" noChangeArrowheads="1"/>
          </p:cNvPicPr>
          <p:nvPr/>
        </p:nvPicPr>
        <p:blipFill>
          <a:blip r:embed="rId2" cstate="print"/>
          <a:srcRect/>
          <a:stretch>
            <a:fillRect/>
          </a:stretch>
        </p:blipFill>
        <p:spPr bwMode="auto">
          <a:xfrm>
            <a:off x="0" y="6115050"/>
            <a:ext cx="2032000" cy="742950"/>
          </a:xfrm>
          <a:prstGeom prst="rect">
            <a:avLst/>
          </a:prstGeom>
          <a:noFill/>
          <a:ln w="9525">
            <a:noFill/>
            <a:miter lim="800000"/>
            <a:headEnd/>
            <a:tailEnd/>
          </a:ln>
        </p:spPr>
      </p:pic>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9"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spTree>
    <p:extLst>
      <p:ext uri="{BB962C8B-B14F-4D97-AF65-F5344CB8AC3E}">
        <p14:creationId xmlns:p14="http://schemas.microsoft.com/office/powerpoint/2010/main" val="2227582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a:prstGeom prst="rect">
            <a:avLst/>
          </a:prstGeo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p:txBody>
      </p:sp>
      <p:sp>
        <p:nvSpPr>
          <p:cNvPr id="7" name="日付プレースホルダー 6"/>
          <p:cNvSpPr>
            <a:spLocks noGrp="1"/>
          </p:cNvSpPr>
          <p:nvPr>
            <p:ph type="dt" sz="half" idx="10"/>
          </p:nvPr>
        </p:nvSpPr>
        <p:spPr/>
        <p:txBody>
          <a:bodyPr/>
          <a:lstStyle/>
          <a:p>
            <a:fld id="{2FFBAB88-0D17-0646-9D9F-8E3DAF731985}" type="datetime1">
              <a:rPr kumimoji="1" lang="ja-JP" altLang="en-US" smtClean="0"/>
              <a:t>2026/1/22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34582845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347B219-573D-334E-ADB0-672B5BB489BC}" type="datetime1">
              <a:rPr kumimoji="1" lang="ja-JP" altLang="en-US" smtClean="0"/>
              <a:t>2026/1/22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142509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3B9914-B0AF-5949-99F4-37AC92A1A5AC}" type="datetime1">
              <a:rPr kumimoji="1" lang="ja-JP" altLang="en-US" smtClean="0"/>
              <a:t>2026/1/22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29331076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83ADCF1-172F-9344-91CB-BA7FC16B4F49}" type="datetime1">
              <a:rPr kumimoji="1" lang="ja-JP" altLang="en-US" smtClean="0"/>
              <a:t>2026/1/22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1175917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B355BE1-70D5-0145-B7B7-7F5DAEDE0C3E}" type="datetime1">
              <a:rPr kumimoji="1" lang="ja-JP" altLang="en-US" smtClean="0"/>
              <a:t>2026/1/22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20081247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2120E6-120F-6C48-AE51-48D194871419}" type="datetime1">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16557244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994A21F-5536-424E-8791-0C4FCEA1F8D8}" type="datetime1">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3C4D1FD-5E31-4E46-9FCB-F2A37D25537E}" type="slidenum">
              <a:rPr kumimoji="1" lang="ja-JP" altLang="en-US" smtClean="0"/>
              <a:t>‹#›</a:t>
            </a:fld>
            <a:endParaRPr kumimoji="1" lang="ja-JP" altLang="en-US"/>
          </a:p>
        </p:txBody>
      </p:sp>
    </p:spTree>
    <p:extLst>
      <p:ext uri="{BB962C8B-B14F-4D97-AF65-F5344CB8AC3E}">
        <p14:creationId xmlns:p14="http://schemas.microsoft.com/office/powerpoint/2010/main" val="34213701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本文用">
    <p:spTree>
      <p:nvGrpSpPr>
        <p:cNvPr id="1" name=""/>
        <p:cNvGrpSpPr/>
        <p:nvPr/>
      </p:nvGrpSpPr>
      <p:grpSpPr>
        <a:xfrm>
          <a:off x="0" y="0"/>
          <a:ext cx="0" cy="0"/>
          <a:chOff x="0" y="0"/>
          <a:chExt cx="0" cy="0"/>
        </a:xfrm>
      </p:grpSpPr>
      <p:sp>
        <p:nvSpPr>
          <p:cNvPr id="10" name="正方形/長方形 9"/>
          <p:cNvSpPr/>
          <p:nvPr userDrawn="1"/>
        </p:nvSpPr>
        <p:spPr>
          <a:xfrm>
            <a:off x="0" y="1"/>
            <a:ext cx="12192000"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kumimoji="1" lang="ja-JP" altLang="en-US" sz="1800">
              <a:latin typeface="+mn-lt"/>
            </a:endParaRPr>
          </a:p>
        </p:txBody>
      </p:sp>
      <p:sp>
        <p:nvSpPr>
          <p:cNvPr id="5" name="Footer Placeholder 4"/>
          <p:cNvSpPr>
            <a:spLocks noGrp="1"/>
          </p:cNvSpPr>
          <p:nvPr>
            <p:ph type="ftr" sz="quarter" idx="11"/>
          </p:nvPr>
        </p:nvSpPr>
        <p:spPr/>
        <p:txBody>
          <a:bodyPr/>
          <a:lstStyle>
            <a:lvl1pPr latinLnBrk="1">
              <a:defRPr>
                <a:latin typeface="+mn-lt"/>
              </a:defRPr>
            </a:lvl1pPr>
          </a:lstStyle>
          <a:p>
            <a:r>
              <a:rPr lang="en-US" altLang="ja-JP"/>
              <a:t>Copyright © 2018 EPS All rights reserved.</a:t>
            </a:r>
            <a:endParaRPr lang="ja-JP" altLang="en-US"/>
          </a:p>
        </p:txBody>
      </p:sp>
      <p:sp>
        <p:nvSpPr>
          <p:cNvPr id="6" name="Slide Number Placeholder 5"/>
          <p:cNvSpPr>
            <a:spLocks noGrp="1"/>
          </p:cNvSpPr>
          <p:nvPr>
            <p:ph type="sldNum" sz="quarter" idx="12"/>
          </p:nvPr>
        </p:nvSpPr>
        <p:spPr/>
        <p:txBody>
          <a:bodyPr/>
          <a:lstStyle>
            <a:lvl1pPr latinLnBrk="1">
              <a:defRPr>
                <a:latin typeface="+mn-lt"/>
              </a:defRPr>
            </a:lvl1pPr>
          </a:lstStyle>
          <a:p>
            <a:fld id="{7C38E70A-0877-4979-9157-8AE1D013B843}" type="slidenum">
              <a:rPr lang="ja-JP" altLang="en-US" smtClean="0"/>
              <a:pPr/>
              <a:t>‹#›</a:t>
            </a:fld>
            <a:endParaRPr lang="ja-JP" altLang="en-US"/>
          </a:p>
        </p:txBody>
      </p:sp>
      <p:sp>
        <p:nvSpPr>
          <p:cNvPr id="15" name="Title 1"/>
          <p:cNvSpPr>
            <a:spLocks noGrp="1"/>
          </p:cNvSpPr>
          <p:nvPr>
            <p:ph type="title" hasCustomPrompt="1"/>
          </p:nvPr>
        </p:nvSpPr>
        <p:spPr>
          <a:xfrm>
            <a:off x="624417" y="117748"/>
            <a:ext cx="9767812" cy="561975"/>
          </a:xfrm>
          <a:prstGeom prst="rect">
            <a:avLst/>
          </a:prstGeom>
        </p:spPr>
        <p:txBody>
          <a:bodyPr lIns="0" tIns="0" rIns="0" bIns="0" anchor="ctr">
            <a:normAutofit/>
          </a:bodyPr>
          <a:lstStyle>
            <a:lvl1pPr latinLnBrk="1">
              <a:defRPr sz="2600" b="1">
                <a:latin typeface="+mn-lt"/>
              </a:defRPr>
            </a:lvl1pPr>
          </a:lstStyle>
          <a:p>
            <a:r>
              <a:rPr lang="ja-JP" altLang="en-US"/>
              <a:t>ページタイトル：ブラック／</a:t>
            </a:r>
            <a:r>
              <a:rPr lang="en-US" altLang="ja-JP"/>
              <a:t>Meiryo UI</a:t>
            </a:r>
            <a:r>
              <a:rPr lang="ja-JP" altLang="en-US"/>
              <a:t>／</a:t>
            </a:r>
            <a:r>
              <a:rPr lang="en-US" altLang="ja-JP"/>
              <a:t>26pt</a:t>
            </a:r>
            <a:endParaRPr lang="en-US" dirty="0"/>
          </a:p>
        </p:txBody>
      </p:sp>
      <p:pic>
        <p:nvPicPr>
          <p:cNvPr id="14" name="図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8060" y="231633"/>
            <a:ext cx="1172693" cy="336567"/>
          </a:xfrm>
          <a:prstGeom prst="rect">
            <a:avLst/>
          </a:prstGeom>
        </p:spPr>
      </p:pic>
      <p:grpSp>
        <p:nvGrpSpPr>
          <p:cNvPr id="13" name="グループ化 12"/>
          <p:cNvGrpSpPr/>
          <p:nvPr userDrawn="1"/>
        </p:nvGrpSpPr>
        <p:grpSpPr>
          <a:xfrm>
            <a:off x="0" y="672043"/>
            <a:ext cx="12192000" cy="0"/>
            <a:chOff x="0" y="1119718"/>
            <a:chExt cx="9144000" cy="0"/>
          </a:xfrm>
        </p:grpSpPr>
        <p:cxnSp>
          <p:nvCxnSpPr>
            <p:cNvPr id="16" name="直線コネクタ 15"/>
            <p:cNvCxnSpPr/>
            <p:nvPr userDrawn="1"/>
          </p:nvCxnSpPr>
          <p:spPr>
            <a:xfrm>
              <a:off x="0" y="1119718"/>
              <a:ext cx="9144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userDrawn="1"/>
          </p:nvCxnSpPr>
          <p:spPr>
            <a:xfrm>
              <a:off x="5906304" y="1119718"/>
              <a:ext cx="323769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3" name="テキスト プレースホルダー 2"/>
          <p:cNvSpPr>
            <a:spLocks noGrp="1"/>
          </p:cNvSpPr>
          <p:nvPr>
            <p:ph type="body" sz="quarter" idx="13" hasCustomPrompt="1"/>
          </p:nvPr>
        </p:nvSpPr>
        <p:spPr>
          <a:xfrm>
            <a:off x="624417" y="1268413"/>
            <a:ext cx="10943167" cy="332399"/>
          </a:xfrm>
          <a:prstGeom prst="rect">
            <a:avLst/>
          </a:prstGeom>
        </p:spPr>
        <p:txBody>
          <a:bodyPr lIns="0" tIns="0" rIns="0" bIns="0" anchor="t" anchorCtr="0">
            <a:spAutoFit/>
          </a:bodyPr>
          <a:lstStyle>
            <a:lvl1pPr marL="0" indent="0" latinLnBrk="1">
              <a:buNone/>
              <a:defRPr sz="2400" b="1">
                <a:solidFill>
                  <a:schemeClr val="accent1"/>
                </a:solidFill>
                <a:latin typeface="+mn-ea"/>
                <a:ea typeface="+mn-ea"/>
              </a:defRPr>
            </a:lvl1pPr>
          </a:lstStyle>
          <a:p>
            <a:pPr lvl="0"/>
            <a:r>
              <a:rPr kumimoji="1" lang="ja-JP" altLang="en-US"/>
              <a:t>見出し：コーポレートカラー／</a:t>
            </a:r>
            <a:r>
              <a:rPr kumimoji="1" lang="en-US" altLang="ja-JP"/>
              <a:t>Meiryo UI</a:t>
            </a:r>
            <a:r>
              <a:rPr kumimoji="1" lang="ja-JP" altLang="en-US"/>
              <a:t>／</a:t>
            </a:r>
            <a:r>
              <a:rPr kumimoji="1" lang="en-US" altLang="ja-JP"/>
              <a:t>24pt</a:t>
            </a:r>
            <a:r>
              <a:rPr kumimoji="1" lang="ja-JP" altLang="en-US"/>
              <a:t>で入力</a:t>
            </a:r>
          </a:p>
        </p:txBody>
      </p:sp>
      <p:sp>
        <p:nvSpPr>
          <p:cNvPr id="24" name="テキスト プレースホルダー 6"/>
          <p:cNvSpPr>
            <a:spLocks noGrp="1"/>
          </p:cNvSpPr>
          <p:nvPr>
            <p:ph type="body" sz="quarter" idx="14" hasCustomPrompt="1"/>
          </p:nvPr>
        </p:nvSpPr>
        <p:spPr>
          <a:xfrm>
            <a:off x="624415" y="1709866"/>
            <a:ext cx="10943167" cy="646716"/>
          </a:xfrm>
          <a:prstGeom prst="rect">
            <a:avLst/>
          </a:prstGeom>
        </p:spPr>
        <p:txBody>
          <a:bodyPr lIns="0" tIns="0" rIns="0" bIns="0" anchor="t" anchorCtr="0">
            <a:spAutoFit/>
          </a:bodyPr>
          <a:lstStyle>
            <a:lvl1pPr marL="0" marR="0" indent="0" algn="l" defTabSz="914400" rtl="0" eaLnBrk="1" fontAlgn="auto" latinLnBrk="1" hangingPunct="1">
              <a:lnSpc>
                <a:spcPct val="120000"/>
              </a:lnSpc>
              <a:spcBef>
                <a:spcPts val="0"/>
              </a:spcBef>
              <a:spcAft>
                <a:spcPts val="0"/>
              </a:spcAft>
              <a:buClrTx/>
              <a:buSzTx/>
              <a:buFont typeface="Arial" panose="020B0604020202020204" pitchFamily="34" charset="0"/>
              <a:buNone/>
              <a:tabLst/>
              <a:defRPr sz="1800">
                <a:latin typeface="+mn-ea"/>
                <a:ea typeface="+mn-ea"/>
              </a:defRPr>
            </a:lvl1pPr>
          </a:lstStyle>
          <a:p>
            <a:pPr marL="0" marR="0" lvl="0" indent="0" algn="l" defTabSz="914400" rtl="0" eaLnBrk="1" fontAlgn="auto" latinLnBrk="0" hangingPunct="1">
              <a:lnSpc>
                <a:spcPct val="120000"/>
              </a:lnSpc>
              <a:spcBef>
                <a:spcPts val="0"/>
              </a:spcBef>
              <a:spcAft>
                <a:spcPts val="60"/>
              </a:spcAft>
              <a:buClrTx/>
              <a:buSzTx/>
              <a:buFont typeface="Arial" panose="020B0604020202020204" pitchFamily="34" charset="0"/>
              <a:buNone/>
              <a:tabLst/>
              <a:defRPr/>
            </a:pPr>
            <a:r>
              <a:rPr kumimoji="1" lang="ja-JP" altLang="en-US"/>
              <a:t>本文はブラック／</a:t>
            </a:r>
            <a:r>
              <a:rPr kumimoji="1" lang="en-US" altLang="ja-JP"/>
              <a:t>Meiryo UI</a:t>
            </a:r>
            <a:r>
              <a:rPr kumimoji="1" lang="ja-JP" altLang="en-US"/>
              <a:t>／</a:t>
            </a:r>
            <a:r>
              <a:rPr kumimoji="1" lang="en-US" altLang="ja-JP"/>
              <a:t>18pt</a:t>
            </a:r>
            <a:r>
              <a:rPr kumimoji="1" lang="ja-JP" altLang="en-US"/>
              <a:t>で入力。本文はブラック／</a:t>
            </a:r>
            <a:r>
              <a:rPr kumimoji="1" lang="en-US" altLang="ja-JP"/>
              <a:t>Meiryo UI</a:t>
            </a:r>
            <a:r>
              <a:rPr kumimoji="1" lang="ja-JP" altLang="en-US"/>
              <a:t>／</a:t>
            </a:r>
            <a:r>
              <a:rPr kumimoji="1" lang="en-US" altLang="ja-JP"/>
              <a:t>18pt</a:t>
            </a:r>
            <a:r>
              <a:rPr kumimoji="1" lang="ja-JP" altLang="en-US"/>
              <a:t>で入力</a:t>
            </a:r>
            <a:br>
              <a:rPr kumimoji="1" lang="en-US" altLang="ja-JP"/>
            </a:br>
            <a:r>
              <a:rPr kumimoji="1" lang="ja-JP" altLang="en-US"/>
              <a:t>本文はブラック／</a:t>
            </a:r>
            <a:r>
              <a:rPr kumimoji="1" lang="en-US" altLang="ja-JP"/>
              <a:t>Meiryo UI</a:t>
            </a:r>
            <a:r>
              <a:rPr kumimoji="1" lang="ja-JP" altLang="en-US"/>
              <a:t>／</a:t>
            </a:r>
            <a:r>
              <a:rPr kumimoji="1" lang="en-US" altLang="ja-JP"/>
              <a:t>18pt</a:t>
            </a:r>
            <a:r>
              <a:rPr kumimoji="1" lang="ja-JP" altLang="en-US"/>
              <a:t>で入力。</a:t>
            </a:r>
          </a:p>
        </p:txBody>
      </p:sp>
      <p:sp>
        <p:nvSpPr>
          <p:cNvPr id="25" name="テキスト プレースホルダー 2"/>
          <p:cNvSpPr>
            <a:spLocks noGrp="1"/>
          </p:cNvSpPr>
          <p:nvPr>
            <p:ph type="body" sz="quarter" idx="15" hasCustomPrompt="1"/>
          </p:nvPr>
        </p:nvSpPr>
        <p:spPr>
          <a:xfrm>
            <a:off x="624417" y="2846388"/>
            <a:ext cx="10943167" cy="276999"/>
          </a:xfrm>
          <a:prstGeom prst="rect">
            <a:avLst/>
          </a:prstGeom>
        </p:spPr>
        <p:txBody>
          <a:bodyPr lIns="0" tIns="0" rIns="0" bIns="0" anchor="t" anchorCtr="0">
            <a:spAutoFit/>
          </a:bodyPr>
          <a:lstStyle>
            <a:lvl1pPr marL="0" indent="0" latinLnBrk="1">
              <a:buNone/>
              <a:defRPr sz="2000" b="1">
                <a:solidFill>
                  <a:schemeClr val="tx1"/>
                </a:solidFill>
                <a:latin typeface="+mn-ea"/>
                <a:ea typeface="+mn-ea"/>
              </a:defRPr>
            </a:lvl1pPr>
          </a:lstStyle>
          <a:p>
            <a:pPr lvl="0"/>
            <a:r>
              <a:rPr kumimoji="1" lang="ja-JP" altLang="en-US"/>
              <a:t>見出し：ブラック／</a:t>
            </a:r>
            <a:r>
              <a:rPr kumimoji="1" lang="en-US" altLang="ja-JP"/>
              <a:t>Meiryo UI</a:t>
            </a:r>
            <a:r>
              <a:rPr kumimoji="1" lang="ja-JP" altLang="en-US"/>
              <a:t>／</a:t>
            </a:r>
            <a:r>
              <a:rPr kumimoji="1" lang="en-US" altLang="ja-JP"/>
              <a:t>20pt</a:t>
            </a:r>
            <a:r>
              <a:rPr kumimoji="1" lang="ja-JP" altLang="en-US"/>
              <a:t>で入力</a:t>
            </a:r>
          </a:p>
        </p:txBody>
      </p:sp>
      <p:sp>
        <p:nvSpPr>
          <p:cNvPr id="26" name="テキスト プレースホルダー 6"/>
          <p:cNvSpPr>
            <a:spLocks noGrp="1"/>
          </p:cNvSpPr>
          <p:nvPr>
            <p:ph type="body" sz="quarter" idx="16" hasCustomPrompt="1"/>
          </p:nvPr>
        </p:nvSpPr>
        <p:spPr>
          <a:xfrm>
            <a:off x="804333" y="3223016"/>
            <a:ext cx="10763248" cy="646716"/>
          </a:xfrm>
          <a:prstGeom prst="rect">
            <a:avLst/>
          </a:prstGeom>
        </p:spPr>
        <p:txBody>
          <a:bodyPr lIns="0" tIns="0" rIns="0" bIns="0" anchor="t" anchorCtr="0">
            <a:spAutoFit/>
          </a:bodyPr>
          <a:lstStyle>
            <a:lvl1pPr marL="0" marR="0" indent="0" algn="l" defTabSz="914400" rtl="0" eaLnBrk="1" fontAlgn="auto" latinLnBrk="1" hangingPunct="1">
              <a:lnSpc>
                <a:spcPct val="120000"/>
              </a:lnSpc>
              <a:spcBef>
                <a:spcPts val="0"/>
              </a:spcBef>
              <a:spcAft>
                <a:spcPts val="0"/>
              </a:spcAft>
              <a:buClrTx/>
              <a:buSzTx/>
              <a:buFont typeface="Arial" panose="020B0604020202020204" pitchFamily="34" charset="0"/>
              <a:buNone/>
              <a:tabLst/>
              <a:defRPr sz="1800">
                <a:latin typeface="+mn-ea"/>
                <a:ea typeface="+mn-ea"/>
              </a:defRPr>
            </a:lvl1pPr>
          </a:lstStyle>
          <a:p>
            <a:pPr marL="0" marR="0" lvl="0" indent="0" algn="l" defTabSz="914400" rtl="0" eaLnBrk="1" fontAlgn="auto" latinLnBrk="0" hangingPunct="1">
              <a:lnSpc>
                <a:spcPct val="120000"/>
              </a:lnSpc>
              <a:spcBef>
                <a:spcPts val="0"/>
              </a:spcBef>
              <a:spcAft>
                <a:spcPts val="60"/>
              </a:spcAft>
              <a:buClrTx/>
              <a:buSzTx/>
              <a:buFont typeface="Arial" panose="020B0604020202020204" pitchFamily="34" charset="0"/>
              <a:buNone/>
              <a:tabLst/>
              <a:defRPr/>
            </a:pPr>
            <a:r>
              <a:rPr kumimoji="1" lang="ja-JP" altLang="en-US" dirty="0"/>
              <a:t>本文はブラック／</a:t>
            </a:r>
            <a:r>
              <a:rPr kumimoji="1" lang="en-US" altLang="ja-JP" dirty="0" err="1"/>
              <a:t>Meiryo</a:t>
            </a:r>
            <a:r>
              <a:rPr kumimoji="1" lang="en-US" altLang="ja-JP" dirty="0"/>
              <a:t> UI</a:t>
            </a:r>
            <a:r>
              <a:rPr kumimoji="1" lang="ja-JP" altLang="en-US" dirty="0"/>
              <a:t>／</a:t>
            </a:r>
            <a:r>
              <a:rPr kumimoji="1" lang="en-US" altLang="ja-JP" dirty="0"/>
              <a:t>18pt</a:t>
            </a:r>
            <a:r>
              <a:rPr kumimoji="1" lang="ja-JP" altLang="en-US" dirty="0"/>
              <a:t>で入力。本文はブラック／</a:t>
            </a:r>
            <a:r>
              <a:rPr kumimoji="1" lang="en-US" altLang="ja-JP" dirty="0" err="1"/>
              <a:t>Meiryo</a:t>
            </a:r>
            <a:r>
              <a:rPr kumimoji="1" lang="en-US" altLang="ja-JP" dirty="0"/>
              <a:t> UI</a:t>
            </a:r>
            <a:r>
              <a:rPr kumimoji="1" lang="ja-JP" altLang="en-US" dirty="0"/>
              <a:t>／</a:t>
            </a:r>
            <a:r>
              <a:rPr kumimoji="1" lang="en-US" altLang="ja-JP" dirty="0"/>
              <a:t>18pt</a:t>
            </a:r>
            <a:r>
              <a:rPr kumimoji="1" lang="ja-JP" altLang="en-US" dirty="0"/>
              <a:t>で</a:t>
            </a:r>
            <a:br>
              <a:rPr kumimoji="1" lang="en-US" altLang="ja-JP" dirty="0"/>
            </a:br>
            <a:r>
              <a:rPr kumimoji="1" lang="ja-JP" altLang="en-US" dirty="0"/>
              <a:t>本文はブラック／</a:t>
            </a:r>
            <a:r>
              <a:rPr kumimoji="1" lang="en-US" altLang="ja-JP" dirty="0" err="1"/>
              <a:t>Meiryo</a:t>
            </a:r>
            <a:r>
              <a:rPr kumimoji="1" lang="en-US" altLang="ja-JP" dirty="0"/>
              <a:t> UI</a:t>
            </a:r>
            <a:r>
              <a:rPr kumimoji="1" lang="ja-JP" altLang="en-US" dirty="0"/>
              <a:t>／</a:t>
            </a:r>
            <a:r>
              <a:rPr kumimoji="1" lang="en-US" altLang="ja-JP" dirty="0"/>
              <a:t>18pt</a:t>
            </a:r>
            <a:r>
              <a:rPr kumimoji="1" lang="ja-JP" altLang="en-US" dirty="0"/>
              <a:t>で入力。</a:t>
            </a:r>
          </a:p>
        </p:txBody>
      </p:sp>
      <p:sp>
        <p:nvSpPr>
          <p:cNvPr id="27" name="テキスト プレースホルダー 2"/>
          <p:cNvSpPr>
            <a:spLocks noGrp="1"/>
          </p:cNvSpPr>
          <p:nvPr>
            <p:ph type="body" sz="quarter" idx="18" hasCustomPrompt="1"/>
          </p:nvPr>
        </p:nvSpPr>
        <p:spPr>
          <a:xfrm>
            <a:off x="804333" y="4854485"/>
            <a:ext cx="10763249" cy="249299"/>
          </a:xfrm>
          <a:prstGeom prst="rect">
            <a:avLst/>
          </a:prstGeom>
        </p:spPr>
        <p:txBody>
          <a:bodyPr lIns="0" tIns="0" rIns="0" bIns="0" anchor="t" anchorCtr="0">
            <a:spAutoFit/>
          </a:bodyPr>
          <a:lstStyle>
            <a:lvl1pPr marL="0" indent="0" latinLnBrk="1">
              <a:buNone/>
              <a:defRPr sz="1800" b="1">
                <a:solidFill>
                  <a:schemeClr val="accent1"/>
                </a:solidFill>
                <a:latin typeface="+mn-ea"/>
                <a:ea typeface="+mn-ea"/>
              </a:defRPr>
            </a:lvl1pPr>
          </a:lstStyle>
          <a:p>
            <a:pPr lvl="0"/>
            <a:r>
              <a:rPr kumimoji="1" lang="ja-JP" altLang="en-US"/>
              <a:t>見出し：</a:t>
            </a:r>
            <a:r>
              <a:rPr lang="ja-JP" altLang="en-US"/>
              <a:t>コーポレートカラー</a:t>
            </a:r>
            <a:r>
              <a:rPr kumimoji="1" lang="ja-JP" altLang="en-US"/>
              <a:t>／</a:t>
            </a:r>
            <a:r>
              <a:rPr kumimoji="1" lang="en-US" altLang="ja-JP"/>
              <a:t>Meiryo UI</a:t>
            </a:r>
            <a:r>
              <a:rPr kumimoji="1" lang="ja-JP" altLang="en-US"/>
              <a:t>／</a:t>
            </a:r>
            <a:r>
              <a:rPr kumimoji="1" lang="en-US" altLang="ja-JP"/>
              <a:t>18pt</a:t>
            </a:r>
            <a:r>
              <a:rPr kumimoji="1" lang="ja-JP" altLang="en-US"/>
              <a:t>で入力</a:t>
            </a:r>
          </a:p>
        </p:txBody>
      </p:sp>
      <p:sp>
        <p:nvSpPr>
          <p:cNvPr id="28" name="テキスト プレースホルダー 6"/>
          <p:cNvSpPr>
            <a:spLocks noGrp="1"/>
          </p:cNvSpPr>
          <p:nvPr>
            <p:ph type="body" sz="quarter" idx="19" hasCustomPrompt="1"/>
          </p:nvPr>
        </p:nvSpPr>
        <p:spPr>
          <a:xfrm>
            <a:off x="804333" y="5299466"/>
            <a:ext cx="10763248" cy="646716"/>
          </a:xfrm>
          <a:prstGeom prst="rect">
            <a:avLst/>
          </a:prstGeom>
        </p:spPr>
        <p:txBody>
          <a:bodyPr lIns="0" tIns="0" rIns="0" bIns="0" anchor="t" anchorCtr="0">
            <a:spAutoFit/>
          </a:bodyPr>
          <a:lstStyle>
            <a:lvl1pPr marL="0" marR="0" indent="0" algn="l" defTabSz="914400" rtl="0" eaLnBrk="1" fontAlgn="auto" latinLnBrk="1" hangingPunct="1">
              <a:lnSpc>
                <a:spcPct val="120000"/>
              </a:lnSpc>
              <a:spcBef>
                <a:spcPts val="0"/>
              </a:spcBef>
              <a:spcAft>
                <a:spcPts val="0"/>
              </a:spcAft>
              <a:buClrTx/>
              <a:buSzTx/>
              <a:buFont typeface="Arial" panose="020B0604020202020204" pitchFamily="34" charset="0"/>
              <a:buNone/>
              <a:tabLst/>
              <a:defRPr sz="1800">
                <a:latin typeface="+mn-ea"/>
                <a:ea typeface="+mn-ea"/>
              </a:defRPr>
            </a:lvl1pPr>
          </a:lstStyle>
          <a:p>
            <a:pPr marL="0" marR="0" lvl="0" indent="0" algn="l" defTabSz="914400" rtl="0" eaLnBrk="1" fontAlgn="auto" latinLnBrk="0" hangingPunct="1">
              <a:lnSpc>
                <a:spcPct val="120000"/>
              </a:lnSpc>
              <a:spcBef>
                <a:spcPts val="0"/>
              </a:spcBef>
              <a:spcAft>
                <a:spcPts val="60"/>
              </a:spcAft>
              <a:buClrTx/>
              <a:buSzTx/>
              <a:buFont typeface="Arial" panose="020B0604020202020204" pitchFamily="34" charset="0"/>
              <a:buNone/>
              <a:tabLst/>
              <a:defRPr/>
            </a:pPr>
            <a:r>
              <a:rPr kumimoji="1" lang="ja-JP" altLang="en-US" dirty="0"/>
              <a:t>本文はブラック／</a:t>
            </a:r>
            <a:r>
              <a:rPr kumimoji="1" lang="en-US" altLang="ja-JP" dirty="0" err="1"/>
              <a:t>Meiryo</a:t>
            </a:r>
            <a:r>
              <a:rPr kumimoji="1" lang="en-US" altLang="ja-JP" dirty="0"/>
              <a:t> UI</a:t>
            </a:r>
            <a:r>
              <a:rPr kumimoji="1" lang="ja-JP" altLang="en-US" dirty="0"/>
              <a:t>／</a:t>
            </a:r>
            <a:r>
              <a:rPr kumimoji="1" lang="en-US" altLang="ja-JP" dirty="0"/>
              <a:t>18pt</a:t>
            </a:r>
            <a:r>
              <a:rPr kumimoji="1" lang="ja-JP" altLang="en-US" dirty="0"/>
              <a:t>で入力。本文はブラック／</a:t>
            </a:r>
            <a:r>
              <a:rPr kumimoji="1" lang="en-US" altLang="ja-JP" dirty="0" err="1"/>
              <a:t>Meiryo</a:t>
            </a:r>
            <a:r>
              <a:rPr kumimoji="1" lang="en-US" altLang="ja-JP" dirty="0"/>
              <a:t> UI</a:t>
            </a:r>
            <a:r>
              <a:rPr kumimoji="1" lang="ja-JP" altLang="en-US" dirty="0"/>
              <a:t>／</a:t>
            </a:r>
            <a:r>
              <a:rPr kumimoji="1" lang="en-US" altLang="ja-JP" dirty="0"/>
              <a:t>18pt</a:t>
            </a:r>
            <a:r>
              <a:rPr kumimoji="1" lang="ja-JP" altLang="en-US" dirty="0"/>
              <a:t>で</a:t>
            </a:r>
            <a:br>
              <a:rPr kumimoji="1" lang="en-US" altLang="ja-JP" dirty="0"/>
            </a:br>
            <a:r>
              <a:rPr kumimoji="1" lang="ja-JP" altLang="en-US" dirty="0"/>
              <a:t>本文はブラック／</a:t>
            </a:r>
            <a:r>
              <a:rPr kumimoji="1" lang="en-US" altLang="ja-JP" dirty="0" err="1"/>
              <a:t>Meiryo</a:t>
            </a:r>
            <a:r>
              <a:rPr kumimoji="1" lang="en-US" altLang="ja-JP" dirty="0"/>
              <a:t> UI</a:t>
            </a:r>
            <a:r>
              <a:rPr kumimoji="1" lang="ja-JP" altLang="en-US" dirty="0"/>
              <a:t>／</a:t>
            </a:r>
            <a:r>
              <a:rPr kumimoji="1" lang="en-US" altLang="ja-JP" dirty="0"/>
              <a:t>18pt</a:t>
            </a:r>
            <a:r>
              <a:rPr kumimoji="1" lang="ja-JP" altLang="en-US" dirty="0"/>
              <a:t>で入力。</a:t>
            </a:r>
          </a:p>
        </p:txBody>
      </p:sp>
      <p:sp>
        <p:nvSpPr>
          <p:cNvPr id="29" name="テキスト プレースホルダー 2"/>
          <p:cNvSpPr>
            <a:spLocks noGrp="1"/>
          </p:cNvSpPr>
          <p:nvPr>
            <p:ph type="body" sz="quarter" idx="20" hasCustomPrompt="1"/>
          </p:nvPr>
        </p:nvSpPr>
        <p:spPr>
          <a:xfrm>
            <a:off x="624417" y="4420376"/>
            <a:ext cx="10943167" cy="276999"/>
          </a:xfrm>
          <a:prstGeom prst="rect">
            <a:avLst/>
          </a:prstGeom>
        </p:spPr>
        <p:txBody>
          <a:bodyPr lIns="0" tIns="0" rIns="0" bIns="0" anchor="t" anchorCtr="0">
            <a:spAutoFit/>
          </a:bodyPr>
          <a:lstStyle>
            <a:lvl1pPr marL="0" indent="0" latinLnBrk="1">
              <a:buNone/>
              <a:defRPr sz="2000" b="1">
                <a:solidFill>
                  <a:schemeClr val="tx1"/>
                </a:solidFill>
                <a:latin typeface="+mn-ea"/>
                <a:ea typeface="+mn-ea"/>
              </a:defRPr>
            </a:lvl1pPr>
          </a:lstStyle>
          <a:p>
            <a:pPr lvl="0"/>
            <a:r>
              <a:rPr kumimoji="1" lang="ja-JP" altLang="en-US"/>
              <a:t>見出し：ブラック／</a:t>
            </a:r>
            <a:r>
              <a:rPr kumimoji="1" lang="en-US" altLang="ja-JP"/>
              <a:t>Meiryo UI</a:t>
            </a:r>
            <a:r>
              <a:rPr kumimoji="1" lang="ja-JP" altLang="en-US"/>
              <a:t>／</a:t>
            </a:r>
            <a:r>
              <a:rPr kumimoji="1" lang="en-US" altLang="ja-JP"/>
              <a:t>20pt</a:t>
            </a:r>
            <a:r>
              <a:rPr kumimoji="1" lang="ja-JP" altLang="en-US"/>
              <a:t>で入力</a:t>
            </a:r>
          </a:p>
        </p:txBody>
      </p:sp>
    </p:spTree>
    <p:extLst>
      <p:ext uri="{BB962C8B-B14F-4D97-AF65-F5344CB8AC3E}">
        <p14:creationId xmlns:p14="http://schemas.microsoft.com/office/powerpoint/2010/main" val="2491691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18930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18" name="bk object 18"/>
          <p:cNvSpPr/>
          <p:nvPr/>
        </p:nvSpPr>
        <p:spPr>
          <a:xfrm>
            <a:off x="0" y="0"/>
            <a:ext cx="142240" cy="6858000"/>
          </a:xfrm>
          <a:custGeom>
            <a:avLst/>
            <a:gdLst/>
            <a:ahLst/>
            <a:cxnLst/>
            <a:rect l="l" t="t" r="r" b="b"/>
            <a:pathLst>
              <a:path w="142240" h="6858000">
                <a:moveTo>
                  <a:pt x="0" y="0"/>
                </a:moveTo>
                <a:lnTo>
                  <a:pt x="142240" y="0"/>
                </a:lnTo>
                <a:lnTo>
                  <a:pt x="142240" y="6857999"/>
                </a:lnTo>
                <a:lnTo>
                  <a:pt x="0" y="6857999"/>
                </a:lnTo>
                <a:lnTo>
                  <a:pt x="0" y="0"/>
                </a:lnTo>
                <a:close/>
              </a:path>
            </a:pathLst>
          </a:custGeom>
          <a:solidFill>
            <a:srgbClr val="CBB379"/>
          </a:solidFill>
        </p:spPr>
        <p:txBody>
          <a:bodyPr wrap="square" lIns="0" tIns="0" rIns="0" bIns="0" rtlCol="0"/>
          <a:lstStyle/>
          <a:p>
            <a:endParaRPr/>
          </a:p>
        </p:txBody>
      </p:sp>
      <p:sp>
        <p:nvSpPr>
          <p:cNvPr id="19" name="bk object 19"/>
          <p:cNvSpPr/>
          <p:nvPr/>
        </p:nvSpPr>
        <p:spPr>
          <a:xfrm>
            <a:off x="8927566" y="6426234"/>
            <a:ext cx="2880782" cy="20752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897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auto">
          <a:xfrm>
            <a:off x="0" y="1219201"/>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defTabSz="457200" eaLnBrk="0" hangingPunct="0">
              <a:defRPr/>
            </a:pPr>
            <a:endParaRPr lang="en-US" sz="4800" b="1">
              <a:solidFill>
                <a:srgbClr val="FFFF00"/>
              </a:solidFill>
              <a:ea typeface="ＭＳ Ｐゴシック" pitchFamily="34" charset="-128"/>
            </a:endParaRPr>
          </a:p>
        </p:txBody>
      </p:sp>
      <p:pic>
        <p:nvPicPr>
          <p:cNvPr id="6" name="Picture 2"/>
          <p:cNvPicPr>
            <a:picLocks noChangeAspect="1" noChangeArrowheads="1"/>
          </p:cNvPicPr>
          <p:nvPr/>
        </p:nvPicPr>
        <p:blipFill>
          <a:blip r:embed="rId2" cstate="print"/>
          <a:srcRect/>
          <a:stretch>
            <a:fillRect/>
          </a:stretch>
        </p:blipFill>
        <p:spPr bwMode="auto">
          <a:xfrm>
            <a:off x="0" y="6115050"/>
            <a:ext cx="2032000" cy="742950"/>
          </a:xfrm>
          <a:prstGeom prst="rect">
            <a:avLst/>
          </a:prstGeom>
          <a:noFill/>
          <a:ln w="9525">
            <a:noFill/>
            <a:miter lim="800000"/>
            <a:headEnd/>
            <a:tailEnd/>
          </a:ln>
        </p:spPr>
      </p:pic>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endParaRPr lang="en-US" dirty="0">
              <a:solidFill>
                <a:srgbClr val="777777"/>
              </a:solidFill>
            </a:endParaRPr>
          </a:p>
        </p:txBody>
      </p:sp>
      <p:sp>
        <p:nvSpPr>
          <p:cNvPr id="9" name="Slide Number Placeholder 5"/>
          <p:cNvSpPr>
            <a:spLocks noGrp="1"/>
          </p:cNvSpPr>
          <p:nvPr>
            <p:ph type="sldNum" sz="quarter" idx="12"/>
          </p:nvPr>
        </p:nvSpPr>
        <p:spPr/>
        <p:txBody>
          <a:bodyPr/>
          <a:lstStyle>
            <a:lvl1pPr>
              <a:defRPr/>
            </a:lvl1pPr>
          </a:lstStyle>
          <a:p>
            <a:fld id="{BED0F7C0-323A-4AE6-AECC-0B407A2604A7}" type="slidenum">
              <a:rPr lang="en-US" smtClean="0">
                <a:solidFill>
                  <a:srgbClr val="777777"/>
                </a:solidFill>
              </a:rPr>
              <a:pPr/>
              <a:t>‹#›</a:t>
            </a:fld>
            <a:endParaRPr lang="en-US" dirty="0">
              <a:solidFill>
                <a:srgbClr val="777777"/>
              </a:solidFill>
            </a:endParaRPr>
          </a:p>
        </p:txBody>
      </p:sp>
    </p:spTree>
    <p:extLst>
      <p:ext uri="{BB962C8B-B14F-4D97-AF65-F5344CB8AC3E}">
        <p14:creationId xmlns:p14="http://schemas.microsoft.com/office/powerpoint/2010/main" val="117900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444969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16841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73816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rand Colors and Usage">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p:nvGrpSpPr>
        <p:grpSpPr>
          <a:xfrm>
            <a:off x="3272113" y="1441066"/>
            <a:ext cx="8033903" cy="2842069"/>
            <a:chOff x="2787707" y="1829977"/>
            <a:chExt cx="12050855" cy="4263103"/>
          </a:xfrm>
        </p:grpSpPr>
        <p:sp>
          <p:nvSpPr>
            <p:cNvPr id="2" name="Text Placeholder 4">
              <a:extLst>
                <a:ext uri="{FF2B5EF4-FFF2-40B4-BE49-F238E27FC236}">
                  <a16:creationId xmlns:a16="http://schemas.microsoft.com/office/drawing/2014/main" id="{6FDB3223-E6B1-9CC9-6B42-F8630EE4F2EB}"/>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A132C643-3553-EE53-9644-B37E72173F23}"/>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EE215E60-2948-317B-8BC7-998D2F1C3DCC}"/>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F5C70F17-2491-E13F-EA77-E9DB62087FE0}"/>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98DA3131-DD65-D692-48FC-8339083DE633}"/>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FFF6DAFB-1E51-CDD8-4E07-2B695EBED2DD}"/>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5FF51C3A-A698-8B4B-F31B-6057EBDEEBC6}"/>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FF0D7B91-23CB-C39D-C694-1F7962585F4E}"/>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25D731B5-C1E2-D236-D26A-581310B579F5}"/>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686552B-8EB2-B5A3-50FA-EDCF3BBCDF15}"/>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a:extLst>
                <a:ext uri="{FF2B5EF4-FFF2-40B4-BE49-F238E27FC236}">
                  <a16:creationId xmlns:a16="http://schemas.microsoft.com/office/drawing/2014/main" id="{00FB25C4-9A17-6C8A-E17D-125F1914E63C}"/>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B710B557-0E8B-99D7-FE78-9941D688139A}"/>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01D809F7-74B2-498D-A016-492E5ED8001E}"/>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6D5CF24E-D0A2-2914-3BE7-244B1A210260}"/>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75CB9B18-1AE2-C5D7-A2B5-EF8241E4E05A}"/>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p:nvGrpSpPr>
        <p:grpSpPr>
          <a:xfrm>
            <a:off x="4427561" y="5033384"/>
            <a:ext cx="6829147" cy="860981"/>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57" name="Rectangle 56">
              <a:extLst>
                <a:ext uri="{FF2B5EF4-FFF2-40B4-BE49-F238E27FC236}">
                  <a16:creationId xmlns:a16="http://schemas.microsoft.com/office/drawing/2014/main" id="{10ECBEB5-0D82-3F79-3565-366274CDD358}"/>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59" name="Rectangle 58">
              <a:extLst>
                <a:ext uri="{FF2B5EF4-FFF2-40B4-BE49-F238E27FC236}">
                  <a16:creationId xmlns:a16="http://schemas.microsoft.com/office/drawing/2014/main" id="{DCF13C2C-35F3-D0E0-0FAE-363CFDB97D37}"/>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60" name="Rectangle 59">
              <a:extLst>
                <a:ext uri="{FF2B5EF4-FFF2-40B4-BE49-F238E27FC236}">
                  <a16:creationId xmlns:a16="http://schemas.microsoft.com/office/drawing/2014/main" id="{5A9F2D4B-A063-65E6-92C6-123F368EA21B}"/>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68" name="TextBox 67">
            <a:extLst>
              <a:ext uri="{FF2B5EF4-FFF2-40B4-BE49-F238E27FC236}">
                <a16:creationId xmlns:a16="http://schemas.microsoft.com/office/drawing/2014/main" id="{7539C140-C74E-8485-F579-690954A9B940}"/>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8" name="AutoShape 6">
            <a:extLst>
              <a:ext uri="{FF2B5EF4-FFF2-40B4-BE49-F238E27FC236}">
                <a16:creationId xmlns:a16="http://schemas.microsoft.com/office/drawing/2014/main" id="{62987219-8937-2EF2-170B-C1C34EB8D3F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9" name="AutoShape 6">
            <a:extLst>
              <a:ext uri="{FF2B5EF4-FFF2-40B4-BE49-F238E27FC236}">
                <a16:creationId xmlns:a16="http://schemas.microsoft.com/office/drawing/2014/main" id="{C0979720-BDBE-1ECB-B4C6-EB15DC671EC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14" name="Oval 13">
            <a:extLst>
              <a:ext uri="{FF2B5EF4-FFF2-40B4-BE49-F238E27FC236}">
                <a16:creationId xmlns:a16="http://schemas.microsoft.com/office/drawing/2014/main" id="{D2070A34-ACD6-D5C2-687F-5233B7E125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0">
            <a:extLst>
              <a:ext uri="{FF2B5EF4-FFF2-40B4-BE49-F238E27FC236}">
                <a16:creationId xmlns:a16="http://schemas.microsoft.com/office/drawing/2014/main" id="{25E5F928-C19A-B7F9-9CCE-0D4EB78182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7" name="AutoShape 6">
            <a:extLst>
              <a:ext uri="{FF2B5EF4-FFF2-40B4-BE49-F238E27FC236}">
                <a16:creationId xmlns:a16="http://schemas.microsoft.com/office/drawing/2014/main" id="{9AA8AF59-EC96-A8BD-963A-443C5192A53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48" name="Subtitle 2">
            <a:extLst>
              <a:ext uri="{FF2B5EF4-FFF2-40B4-BE49-F238E27FC236}">
                <a16:creationId xmlns:a16="http://schemas.microsoft.com/office/drawing/2014/main" id="{6CC8EE3A-B936-1452-9089-FEC7FC9DF73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49" name="Group 48">
            <a:extLst>
              <a:ext uri="{FF2B5EF4-FFF2-40B4-BE49-F238E27FC236}">
                <a16:creationId xmlns:a16="http://schemas.microsoft.com/office/drawing/2014/main" id="{5F59754B-41E1-F1AF-3D6D-708FCF47330A}"/>
              </a:ext>
            </a:extLst>
          </p:cNvPr>
          <p:cNvGrpSpPr/>
          <p:nvPr/>
        </p:nvGrpSpPr>
        <p:grpSpPr>
          <a:xfrm>
            <a:off x="3272113" y="1441066"/>
            <a:ext cx="8033903" cy="2842069"/>
            <a:chOff x="2787707" y="1829977"/>
            <a:chExt cx="12050855" cy="4263103"/>
          </a:xfrm>
        </p:grpSpPr>
        <p:sp>
          <p:nvSpPr>
            <p:cNvPr id="51" name="Text Placeholder 4">
              <a:extLst>
                <a:ext uri="{FF2B5EF4-FFF2-40B4-BE49-F238E27FC236}">
                  <a16:creationId xmlns:a16="http://schemas.microsoft.com/office/drawing/2014/main" id="{C7409928-275B-4D9C-FE2E-8CA917CF18F2}"/>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799FD752-0970-0785-045C-8E5C95593872}"/>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5" name="TextBox 54">
              <a:extLst>
                <a:ext uri="{FF2B5EF4-FFF2-40B4-BE49-F238E27FC236}">
                  <a16:creationId xmlns:a16="http://schemas.microsoft.com/office/drawing/2014/main" id="{61F65FAD-3EED-741E-0B1C-06D9749F2776}"/>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56" name="Rectangle 55">
              <a:extLst>
                <a:ext uri="{FF2B5EF4-FFF2-40B4-BE49-F238E27FC236}">
                  <a16:creationId xmlns:a16="http://schemas.microsoft.com/office/drawing/2014/main" id="{230D24C1-5E3D-A818-86D3-42F4233A7968}"/>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TextBox 65">
              <a:extLst>
                <a:ext uri="{FF2B5EF4-FFF2-40B4-BE49-F238E27FC236}">
                  <a16:creationId xmlns:a16="http://schemas.microsoft.com/office/drawing/2014/main" id="{09BA4D72-ACEC-D84A-E408-145A018F4304}"/>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73" name="Rectangle 72">
              <a:extLst>
                <a:ext uri="{FF2B5EF4-FFF2-40B4-BE49-F238E27FC236}">
                  <a16:creationId xmlns:a16="http://schemas.microsoft.com/office/drawing/2014/main" id="{67FBEEEE-ADF2-852C-D4D3-9C09BE0C114B}"/>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FDF13C45-061C-CF94-C102-5CF4DB37A676}"/>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75" name="Rectangle 74">
              <a:extLst>
                <a:ext uri="{FF2B5EF4-FFF2-40B4-BE49-F238E27FC236}">
                  <a16:creationId xmlns:a16="http://schemas.microsoft.com/office/drawing/2014/main" id="{CAD4F336-0AEA-CD33-B69A-DF077D4A4E83}"/>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TextBox 75">
              <a:extLst>
                <a:ext uri="{FF2B5EF4-FFF2-40B4-BE49-F238E27FC236}">
                  <a16:creationId xmlns:a16="http://schemas.microsoft.com/office/drawing/2014/main" id="{40F6BC23-B2B6-5B21-1D03-6F1E2F9E588B}"/>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77" name="Rectangle 76">
              <a:extLst>
                <a:ext uri="{FF2B5EF4-FFF2-40B4-BE49-F238E27FC236}">
                  <a16:creationId xmlns:a16="http://schemas.microsoft.com/office/drawing/2014/main" id="{A76A3CE3-6F75-8064-4329-66F917200A69}"/>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8" name="TextBox 77">
              <a:extLst>
                <a:ext uri="{FF2B5EF4-FFF2-40B4-BE49-F238E27FC236}">
                  <a16:creationId xmlns:a16="http://schemas.microsoft.com/office/drawing/2014/main" id="{1937BC70-3389-5865-1251-EBFF8435C5E4}"/>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79" name="Text Placeholder 4">
              <a:extLst>
                <a:ext uri="{FF2B5EF4-FFF2-40B4-BE49-F238E27FC236}">
                  <a16:creationId xmlns:a16="http://schemas.microsoft.com/office/drawing/2014/main" id="{DC1B6ADA-D8E7-230E-F193-6C1E9917F182}"/>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80" name="Rectangle 79">
              <a:extLst>
                <a:ext uri="{FF2B5EF4-FFF2-40B4-BE49-F238E27FC236}">
                  <a16:creationId xmlns:a16="http://schemas.microsoft.com/office/drawing/2014/main" id="{B9B6DFEC-1B2C-5308-35F1-AC9CAF3A5DF6}"/>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1" name="TextBox 80">
              <a:extLst>
                <a:ext uri="{FF2B5EF4-FFF2-40B4-BE49-F238E27FC236}">
                  <a16:creationId xmlns:a16="http://schemas.microsoft.com/office/drawing/2014/main" id="{D0C32922-BA7F-1B45-EF22-4B17CD958582}"/>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82" name="TextBox 81">
              <a:extLst>
                <a:ext uri="{FF2B5EF4-FFF2-40B4-BE49-F238E27FC236}">
                  <a16:creationId xmlns:a16="http://schemas.microsoft.com/office/drawing/2014/main" id="{AAE29726-2326-B263-7196-8ABAA5305D3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83" name="Rectangle 82">
              <a:extLst>
                <a:ext uri="{FF2B5EF4-FFF2-40B4-BE49-F238E27FC236}">
                  <a16:creationId xmlns:a16="http://schemas.microsoft.com/office/drawing/2014/main" id="{6E466ABE-2248-2547-66D9-A5E513D45B2E}"/>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4" name="TextBox 83">
              <a:extLst>
                <a:ext uri="{FF2B5EF4-FFF2-40B4-BE49-F238E27FC236}">
                  <a16:creationId xmlns:a16="http://schemas.microsoft.com/office/drawing/2014/main" id="{6D96D46D-09E9-FF10-8031-6A2FC40E7EB3}"/>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85" name="TextBox 84">
              <a:extLst>
                <a:ext uri="{FF2B5EF4-FFF2-40B4-BE49-F238E27FC236}">
                  <a16:creationId xmlns:a16="http://schemas.microsoft.com/office/drawing/2014/main" id="{0E5A2ECF-65CD-BE93-D628-BC04933618E8}"/>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86" name="Rectangle 85">
              <a:extLst>
                <a:ext uri="{FF2B5EF4-FFF2-40B4-BE49-F238E27FC236}">
                  <a16:creationId xmlns:a16="http://schemas.microsoft.com/office/drawing/2014/main" id="{397C8144-D572-53ED-6DBF-8542802A715F}"/>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631CCA8D-9A47-49E4-6D42-FE895E83FCD7}"/>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88" name="TextBox 87">
              <a:extLst>
                <a:ext uri="{FF2B5EF4-FFF2-40B4-BE49-F238E27FC236}">
                  <a16:creationId xmlns:a16="http://schemas.microsoft.com/office/drawing/2014/main" id="{9FF3FF04-4B6F-ACF4-EE44-4DC1BD8E0ECF}"/>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89" name="Rectangle 88">
              <a:extLst>
                <a:ext uri="{FF2B5EF4-FFF2-40B4-BE49-F238E27FC236}">
                  <a16:creationId xmlns:a16="http://schemas.microsoft.com/office/drawing/2014/main" id="{6DA978A7-04D0-6BA4-7559-8F8928EFC2B3}"/>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0" name="TextBox 89">
              <a:extLst>
                <a:ext uri="{FF2B5EF4-FFF2-40B4-BE49-F238E27FC236}">
                  <a16:creationId xmlns:a16="http://schemas.microsoft.com/office/drawing/2014/main" id="{557C7B81-BD40-1F97-C24C-8C94261A25F3}"/>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91" name="TextBox 90">
              <a:extLst>
                <a:ext uri="{FF2B5EF4-FFF2-40B4-BE49-F238E27FC236}">
                  <a16:creationId xmlns:a16="http://schemas.microsoft.com/office/drawing/2014/main" id="{B6CC3AB0-CCF6-7A6E-0BAC-BE10507E381E}"/>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92" name="Rectangle 91">
              <a:extLst>
                <a:ext uri="{FF2B5EF4-FFF2-40B4-BE49-F238E27FC236}">
                  <a16:creationId xmlns:a16="http://schemas.microsoft.com/office/drawing/2014/main" id="{AB2F04EF-4AFA-1134-8821-37B016403648}"/>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BB727910-B20B-720F-9701-BAB7D605E9B4}"/>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94" name="TextBox 93">
              <a:extLst>
                <a:ext uri="{FF2B5EF4-FFF2-40B4-BE49-F238E27FC236}">
                  <a16:creationId xmlns:a16="http://schemas.microsoft.com/office/drawing/2014/main" id="{07593BB0-A00F-C137-EA2B-371F82E6A915}"/>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95" name="Rectangle 94">
              <a:extLst>
                <a:ext uri="{FF2B5EF4-FFF2-40B4-BE49-F238E27FC236}">
                  <a16:creationId xmlns:a16="http://schemas.microsoft.com/office/drawing/2014/main" id="{48087D42-66ED-82D7-48C7-7A05C05368BE}"/>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6" name="TextBox 95">
              <a:extLst>
                <a:ext uri="{FF2B5EF4-FFF2-40B4-BE49-F238E27FC236}">
                  <a16:creationId xmlns:a16="http://schemas.microsoft.com/office/drawing/2014/main" id="{4B98061D-39A6-D13F-094E-57AFEDD8633F}"/>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97" name="Rectangle 96">
              <a:extLst>
                <a:ext uri="{FF2B5EF4-FFF2-40B4-BE49-F238E27FC236}">
                  <a16:creationId xmlns:a16="http://schemas.microsoft.com/office/drawing/2014/main" id="{42CAD7C2-45AD-ED83-81F9-86817D8F0D4B}"/>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 name="TextBox 97">
              <a:extLst>
                <a:ext uri="{FF2B5EF4-FFF2-40B4-BE49-F238E27FC236}">
                  <a16:creationId xmlns:a16="http://schemas.microsoft.com/office/drawing/2014/main" id="{67E93921-9F97-C94D-152E-BFAF312572EF}"/>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99" name="TextBox 98">
              <a:extLst>
                <a:ext uri="{FF2B5EF4-FFF2-40B4-BE49-F238E27FC236}">
                  <a16:creationId xmlns:a16="http://schemas.microsoft.com/office/drawing/2014/main" id="{53D970E0-5862-A8F8-EE80-C5007DCF9227}"/>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100" name="Rectangle 99">
              <a:extLst>
                <a:ext uri="{FF2B5EF4-FFF2-40B4-BE49-F238E27FC236}">
                  <a16:creationId xmlns:a16="http://schemas.microsoft.com/office/drawing/2014/main" id="{9278ABC0-85FD-4652-0793-732CD1AA2168}"/>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8DED663B-2315-DC60-80B3-04FAD22D58C9}"/>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102" name="Rectangle 101">
              <a:extLst>
                <a:ext uri="{FF2B5EF4-FFF2-40B4-BE49-F238E27FC236}">
                  <a16:creationId xmlns:a16="http://schemas.microsoft.com/office/drawing/2014/main" id="{3E8F0B44-609B-A56E-9597-A421E6708FA8}"/>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TextBox 102">
              <a:extLst>
                <a:ext uri="{FF2B5EF4-FFF2-40B4-BE49-F238E27FC236}">
                  <a16:creationId xmlns:a16="http://schemas.microsoft.com/office/drawing/2014/main" id="{9EE64384-946B-22E4-DA4E-55D807CD0593}"/>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104" name="TextBox 103">
              <a:extLst>
                <a:ext uri="{FF2B5EF4-FFF2-40B4-BE49-F238E27FC236}">
                  <a16:creationId xmlns:a16="http://schemas.microsoft.com/office/drawing/2014/main" id="{57D1AB89-6E85-9808-3822-E5D74672A6EF}"/>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105" name="Group 104">
            <a:extLst>
              <a:ext uri="{FF2B5EF4-FFF2-40B4-BE49-F238E27FC236}">
                <a16:creationId xmlns:a16="http://schemas.microsoft.com/office/drawing/2014/main" id="{362BE523-E226-A687-77B8-0679F96E0611}"/>
              </a:ext>
            </a:extLst>
          </p:cNvPr>
          <p:cNvGrpSpPr/>
          <p:nvPr/>
        </p:nvGrpSpPr>
        <p:grpSpPr>
          <a:xfrm>
            <a:off x="4427561" y="5033384"/>
            <a:ext cx="6829147" cy="860981"/>
            <a:chOff x="6641341" y="7550075"/>
            <a:chExt cx="10243720" cy="1291471"/>
          </a:xfrm>
        </p:grpSpPr>
        <p:sp>
          <p:nvSpPr>
            <p:cNvPr id="106" name="Rectangle 105">
              <a:extLst>
                <a:ext uri="{FF2B5EF4-FFF2-40B4-BE49-F238E27FC236}">
                  <a16:creationId xmlns:a16="http://schemas.microsoft.com/office/drawing/2014/main" id="{0690B057-2543-655A-8C9D-E0B51484DD66}"/>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107" name="Rectangle 106">
              <a:extLst>
                <a:ext uri="{FF2B5EF4-FFF2-40B4-BE49-F238E27FC236}">
                  <a16:creationId xmlns:a16="http://schemas.microsoft.com/office/drawing/2014/main" id="{37DA50CC-3648-74A6-CF10-B5B7FAD5D962}"/>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108" name="Rectangle 107">
              <a:extLst>
                <a:ext uri="{FF2B5EF4-FFF2-40B4-BE49-F238E27FC236}">
                  <a16:creationId xmlns:a16="http://schemas.microsoft.com/office/drawing/2014/main" id="{335E59B2-39FB-4E50-5D20-76551CEF9FCA}"/>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109" name="Rectangle 108">
              <a:extLst>
                <a:ext uri="{FF2B5EF4-FFF2-40B4-BE49-F238E27FC236}">
                  <a16:creationId xmlns:a16="http://schemas.microsoft.com/office/drawing/2014/main" id="{3B52B804-C7E7-A772-F380-25AB218352FA}"/>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110" name="Rectangle 109">
              <a:extLst>
                <a:ext uri="{FF2B5EF4-FFF2-40B4-BE49-F238E27FC236}">
                  <a16:creationId xmlns:a16="http://schemas.microsoft.com/office/drawing/2014/main" id="{FDCF6CBB-BBD1-D84C-DF2F-D6E3BF00B3AC}"/>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111" name="Rectangle 110">
              <a:extLst>
                <a:ext uri="{FF2B5EF4-FFF2-40B4-BE49-F238E27FC236}">
                  <a16:creationId xmlns:a16="http://schemas.microsoft.com/office/drawing/2014/main" id="{33067F99-2083-DA4A-C3B5-41DBE368905F}"/>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112" name="Rectangle 111">
              <a:extLst>
                <a:ext uri="{FF2B5EF4-FFF2-40B4-BE49-F238E27FC236}">
                  <a16:creationId xmlns:a16="http://schemas.microsoft.com/office/drawing/2014/main" id="{0E61D7A6-39E5-C77B-3B41-EB3228877AF7}"/>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113" name="Rectangle 112">
              <a:extLst>
                <a:ext uri="{FF2B5EF4-FFF2-40B4-BE49-F238E27FC236}">
                  <a16:creationId xmlns:a16="http://schemas.microsoft.com/office/drawing/2014/main" id="{53801A82-9906-B385-EFD7-6A3342783DB8}"/>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4" name="Rectangle 113">
              <a:extLst>
                <a:ext uri="{FF2B5EF4-FFF2-40B4-BE49-F238E27FC236}">
                  <a16:creationId xmlns:a16="http://schemas.microsoft.com/office/drawing/2014/main" id="{254EA32E-BDF5-5509-0624-AB122CB70A4E}"/>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115" name="Rectangle 114">
              <a:extLst>
                <a:ext uri="{FF2B5EF4-FFF2-40B4-BE49-F238E27FC236}">
                  <a16:creationId xmlns:a16="http://schemas.microsoft.com/office/drawing/2014/main" id="{31F68781-9CFA-84A4-8FD0-53B8AEFC3516}"/>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6" name="Rectangle 115">
              <a:extLst>
                <a:ext uri="{FF2B5EF4-FFF2-40B4-BE49-F238E27FC236}">
                  <a16:creationId xmlns:a16="http://schemas.microsoft.com/office/drawing/2014/main" id="{E1BF5FA5-4FC9-D4C1-871B-6E5C832903D9}"/>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7" name="Rectangle 116">
              <a:extLst>
                <a:ext uri="{FF2B5EF4-FFF2-40B4-BE49-F238E27FC236}">
                  <a16:creationId xmlns:a16="http://schemas.microsoft.com/office/drawing/2014/main" id="{6378FDE1-28D5-F9A0-1D29-C26A51FA2EB5}"/>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118" name="TextBox 117">
            <a:extLst>
              <a:ext uri="{FF2B5EF4-FFF2-40B4-BE49-F238E27FC236}">
                <a16:creationId xmlns:a16="http://schemas.microsoft.com/office/drawing/2014/main" id="{7A14E9DE-44FD-1CC0-4BF8-9A3BE034E139}"/>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119" name="TextBox 118">
            <a:extLst>
              <a:ext uri="{FF2B5EF4-FFF2-40B4-BE49-F238E27FC236}">
                <a16:creationId xmlns:a16="http://schemas.microsoft.com/office/drawing/2014/main" id="{69B4BF39-69EF-8DD4-621D-8008F007624C}"/>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120" name="TextBox 119">
            <a:extLst>
              <a:ext uri="{FF2B5EF4-FFF2-40B4-BE49-F238E27FC236}">
                <a16:creationId xmlns:a16="http://schemas.microsoft.com/office/drawing/2014/main" id="{60C79F41-1926-EB96-72A9-BB78E5FD50D5}"/>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121" name="TextBox 120">
            <a:extLst>
              <a:ext uri="{FF2B5EF4-FFF2-40B4-BE49-F238E27FC236}">
                <a16:creationId xmlns:a16="http://schemas.microsoft.com/office/drawing/2014/main" id="{FDAD6075-32B6-F401-401F-987B2EA239BD}"/>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122" name="AutoShape 6">
            <a:extLst>
              <a:ext uri="{FF2B5EF4-FFF2-40B4-BE49-F238E27FC236}">
                <a16:creationId xmlns:a16="http://schemas.microsoft.com/office/drawing/2014/main" id="{9BEACF8B-69B1-90F2-7230-2812D7FA5C5F}"/>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123" name="AutoShape 6">
            <a:extLst>
              <a:ext uri="{FF2B5EF4-FFF2-40B4-BE49-F238E27FC236}">
                <a16:creationId xmlns:a16="http://schemas.microsoft.com/office/drawing/2014/main" id="{68FF01DD-64F2-040C-E671-8F807D05F0F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11480764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est Practic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A5A571-1202-B7B9-31F4-9685FF362B48}"/>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36" name="AutoShape 6">
            <a:extLst>
              <a:ext uri="{FF2B5EF4-FFF2-40B4-BE49-F238E27FC236}">
                <a16:creationId xmlns:a16="http://schemas.microsoft.com/office/drawing/2014/main" id="{9C923706-DE30-123F-1FEC-2AB725710E4D}"/>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37" name="TextBox 10">
            <a:extLst>
              <a:ext uri="{FF2B5EF4-FFF2-40B4-BE49-F238E27FC236}">
                <a16:creationId xmlns:a16="http://schemas.microsoft.com/office/drawing/2014/main" id="{BAAB8715-0FBD-5F47-6D5A-C349791270F5}"/>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685798" y="471837"/>
            <a:ext cx="10615245" cy="650395"/>
          </a:xfrm>
        </p:spPr>
        <p:txBody>
          <a:bodyPr>
            <a:normAutofit/>
          </a:bodyPr>
          <a:lstStyle>
            <a:lvl1pPr>
              <a:defRPr sz="3200" b="0">
                <a:latin typeface="Times" pitchFamily="2" charset="0"/>
              </a:defRPr>
            </a:lvl1pPr>
          </a:lstStyle>
          <a:p>
            <a:r>
              <a:rPr lang="en-US" dirty="0"/>
              <a:t>Best Practices and How </a:t>
            </a:r>
            <a:r>
              <a:rPr lang="en-US" dirty="0" err="1"/>
              <a:t>To’s</a:t>
            </a:r>
            <a:endParaRPr lang="en-US" dirty="0"/>
          </a:p>
        </p:txBody>
      </p:sp>
      <p:sp>
        <p:nvSpPr>
          <p:cNvPr id="4" name="TextBox 3">
            <a:extLst>
              <a:ext uri="{FF2B5EF4-FFF2-40B4-BE49-F238E27FC236}">
                <a16:creationId xmlns:a16="http://schemas.microsoft.com/office/drawing/2014/main" id="{5CCC12C8-1C72-B3D8-A3F0-183B0D6305F3}"/>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2" name="AutoShape 6">
            <a:extLst>
              <a:ext uri="{FF2B5EF4-FFF2-40B4-BE49-F238E27FC236}">
                <a16:creationId xmlns:a16="http://schemas.microsoft.com/office/drawing/2014/main" id="{AFBDCC1A-054D-74B9-3B39-F37FD75C959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3" name="Group 2">
            <a:extLst>
              <a:ext uri="{FF2B5EF4-FFF2-40B4-BE49-F238E27FC236}">
                <a16:creationId xmlns:a16="http://schemas.microsoft.com/office/drawing/2014/main" id="{0DE1566E-2EF8-9D07-6D0C-44FC3125586B}"/>
              </a:ext>
            </a:extLst>
          </p:cNvPr>
          <p:cNvGrpSpPr/>
          <p:nvPr/>
        </p:nvGrpSpPr>
        <p:grpSpPr>
          <a:xfrm>
            <a:off x="6356595" y="1220536"/>
            <a:ext cx="5639872" cy="4725939"/>
            <a:chOff x="9534893" y="1830803"/>
            <a:chExt cx="8459808" cy="7088909"/>
          </a:xfrm>
        </p:grpSpPr>
        <p:grpSp>
          <p:nvGrpSpPr>
            <p:cNvPr id="11" name="Group 10">
              <a:extLst>
                <a:ext uri="{FF2B5EF4-FFF2-40B4-BE49-F238E27FC236}">
                  <a16:creationId xmlns:a16="http://schemas.microsoft.com/office/drawing/2014/main" id="{EB91E542-43C0-38CB-4AEF-9C7A72EC77A4}"/>
                </a:ext>
              </a:extLst>
            </p:cNvPr>
            <p:cNvGrpSpPr/>
            <p:nvPr/>
          </p:nvGrpSpPr>
          <p:grpSpPr>
            <a:xfrm>
              <a:off x="9534893" y="1830803"/>
              <a:ext cx="8459808" cy="7088909"/>
              <a:chOff x="9465883" y="3576023"/>
              <a:chExt cx="8467964" cy="7088909"/>
            </a:xfrm>
          </p:grpSpPr>
          <p:sp>
            <p:nvSpPr>
              <p:cNvPr id="13" name="Rounded Rectangle 12">
                <a:extLst>
                  <a:ext uri="{FF2B5EF4-FFF2-40B4-BE49-F238E27FC236}">
                    <a16:creationId xmlns:a16="http://schemas.microsoft.com/office/drawing/2014/main" id="{FFFE9522-4E18-958D-F816-6E439EC2F403}"/>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 Placeholder 4">
                <a:extLst>
                  <a:ext uri="{FF2B5EF4-FFF2-40B4-BE49-F238E27FC236}">
                    <a16:creationId xmlns:a16="http://schemas.microsoft.com/office/drawing/2014/main" id="{C7B5258E-BC56-BE92-5E96-DC335449DFBC}"/>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15" name="Text Placeholder 4">
                <a:extLst>
                  <a:ext uri="{FF2B5EF4-FFF2-40B4-BE49-F238E27FC236}">
                    <a16:creationId xmlns:a16="http://schemas.microsoft.com/office/drawing/2014/main" id="{FE564E4E-9E05-4802-7E0D-D1CF93C5FFA0}"/>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16" name="Text Placeholder 4">
                <a:extLst>
                  <a:ext uri="{FF2B5EF4-FFF2-40B4-BE49-F238E27FC236}">
                    <a16:creationId xmlns:a16="http://schemas.microsoft.com/office/drawing/2014/main" id="{A399EF67-0080-94D0-2977-13B7AC79FBB8}"/>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12" name="Text Placeholder 4">
              <a:extLst>
                <a:ext uri="{FF2B5EF4-FFF2-40B4-BE49-F238E27FC236}">
                  <a16:creationId xmlns:a16="http://schemas.microsoft.com/office/drawing/2014/main" id="{13C76C90-EA50-880E-EEAD-4F9006CC2C29}"/>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
        <p:nvSpPr>
          <p:cNvPr id="6" name="TextBox 5">
            <a:extLst>
              <a:ext uri="{FF2B5EF4-FFF2-40B4-BE49-F238E27FC236}">
                <a16:creationId xmlns:a16="http://schemas.microsoft.com/office/drawing/2014/main" id="{D75F4A05-727D-2E47-C5A7-48456AA4C573}"/>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8" name="AutoShape 6">
            <a:extLst>
              <a:ext uri="{FF2B5EF4-FFF2-40B4-BE49-F238E27FC236}">
                <a16:creationId xmlns:a16="http://schemas.microsoft.com/office/drawing/2014/main" id="{F1C2E54D-D5FA-249D-7A9E-AE9B9CFD0249}"/>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TextBox 10">
            <a:extLst>
              <a:ext uri="{FF2B5EF4-FFF2-40B4-BE49-F238E27FC236}">
                <a16:creationId xmlns:a16="http://schemas.microsoft.com/office/drawing/2014/main" id="{31CDE70A-5172-E17A-3E7B-00BDCD9583AC}"/>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0" name="Subtitle 2">
            <a:extLst>
              <a:ext uri="{FF2B5EF4-FFF2-40B4-BE49-F238E27FC236}">
                <a16:creationId xmlns:a16="http://schemas.microsoft.com/office/drawing/2014/main" id="{03E9B510-B089-842B-5D36-6B1291243F4F}"/>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7" name="TextBox 16">
            <a:extLst>
              <a:ext uri="{FF2B5EF4-FFF2-40B4-BE49-F238E27FC236}">
                <a16:creationId xmlns:a16="http://schemas.microsoft.com/office/drawing/2014/main" id="{64D05B5D-99A7-591D-971C-95BFC11D5BE1}"/>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18" name="AutoShape 6">
            <a:extLst>
              <a:ext uri="{FF2B5EF4-FFF2-40B4-BE49-F238E27FC236}">
                <a16:creationId xmlns:a16="http://schemas.microsoft.com/office/drawing/2014/main" id="{1A6F5101-E383-8F64-B197-49F23104B755}"/>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19" name="Group 18">
            <a:extLst>
              <a:ext uri="{FF2B5EF4-FFF2-40B4-BE49-F238E27FC236}">
                <a16:creationId xmlns:a16="http://schemas.microsoft.com/office/drawing/2014/main" id="{F3884AF9-1620-43A7-976B-192A9094C30D}"/>
              </a:ext>
            </a:extLst>
          </p:cNvPr>
          <p:cNvGrpSpPr/>
          <p:nvPr/>
        </p:nvGrpSpPr>
        <p:grpSpPr>
          <a:xfrm>
            <a:off x="6356595" y="1220536"/>
            <a:ext cx="5639872" cy="4725939"/>
            <a:chOff x="9534893" y="1830803"/>
            <a:chExt cx="8459808" cy="7088909"/>
          </a:xfrm>
        </p:grpSpPr>
        <p:grpSp>
          <p:nvGrpSpPr>
            <p:cNvPr id="20" name="Group 19">
              <a:extLst>
                <a:ext uri="{FF2B5EF4-FFF2-40B4-BE49-F238E27FC236}">
                  <a16:creationId xmlns:a16="http://schemas.microsoft.com/office/drawing/2014/main" id="{0DF64CA6-C749-47DE-8E0A-A9623741F299}"/>
                </a:ext>
              </a:extLst>
            </p:cNvPr>
            <p:cNvGrpSpPr/>
            <p:nvPr/>
          </p:nvGrpSpPr>
          <p:grpSpPr>
            <a:xfrm>
              <a:off x="9534893" y="1830803"/>
              <a:ext cx="8459808" cy="7088909"/>
              <a:chOff x="9465883" y="3576023"/>
              <a:chExt cx="8467964" cy="7088909"/>
            </a:xfrm>
          </p:grpSpPr>
          <p:sp>
            <p:nvSpPr>
              <p:cNvPr id="22" name="Rounded Rectangle 12">
                <a:extLst>
                  <a:ext uri="{FF2B5EF4-FFF2-40B4-BE49-F238E27FC236}">
                    <a16:creationId xmlns:a16="http://schemas.microsoft.com/office/drawing/2014/main" id="{B082C73E-FDE9-D396-641F-773CC82B634A}"/>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 Placeholder 4">
                <a:extLst>
                  <a:ext uri="{FF2B5EF4-FFF2-40B4-BE49-F238E27FC236}">
                    <a16:creationId xmlns:a16="http://schemas.microsoft.com/office/drawing/2014/main" id="{C3128264-B812-A2F2-A117-84509CD3F0E4}"/>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24" name="Text Placeholder 4">
                <a:extLst>
                  <a:ext uri="{FF2B5EF4-FFF2-40B4-BE49-F238E27FC236}">
                    <a16:creationId xmlns:a16="http://schemas.microsoft.com/office/drawing/2014/main" id="{65AB8F06-EE9E-4C18-27C3-2144F0A25289}"/>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25" name="Text Placeholder 4">
                <a:extLst>
                  <a:ext uri="{FF2B5EF4-FFF2-40B4-BE49-F238E27FC236}">
                    <a16:creationId xmlns:a16="http://schemas.microsoft.com/office/drawing/2014/main" id="{CDF09B0B-F37C-9F86-7155-E7E68EA7147A}"/>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21" name="Text Placeholder 4">
              <a:extLst>
                <a:ext uri="{FF2B5EF4-FFF2-40B4-BE49-F238E27FC236}">
                  <a16:creationId xmlns:a16="http://schemas.microsoft.com/office/drawing/2014/main" id="{4A8DBCF6-0A7C-48F4-4597-AD2C3C2EA11F}"/>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Tree>
    <p:extLst>
      <p:ext uri="{BB962C8B-B14F-4D97-AF65-F5344CB8AC3E}">
        <p14:creationId xmlns:p14="http://schemas.microsoft.com/office/powerpoint/2010/main" val="25593595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ver Slide-Cobranded">
    <p:bg>
      <p:bgRef idx="1001">
        <a:schemeClr val="bg1"/>
      </p:bgRef>
    </p:bg>
    <p:spTree>
      <p:nvGrpSpPr>
        <p:cNvPr id="1" name=""/>
        <p:cNvGrpSpPr/>
        <p:nvPr/>
      </p:nvGrpSpPr>
      <p:grpSpPr>
        <a:xfrm>
          <a:off x="0" y="0"/>
          <a:ext cx="0" cy="0"/>
          <a:chOff x="0" y="0"/>
          <a:chExt cx="0" cy="0"/>
        </a:xfrm>
      </p:grpSpPr>
      <p:pic>
        <p:nvPicPr>
          <p:cNvPr id="4" name="Picture 3" descr="A picture containing text, iPod, vector graphics&#10;&#10;Description automatically generated">
            <a:extLst>
              <a:ext uri="{FF2B5EF4-FFF2-40B4-BE49-F238E27FC236}">
                <a16:creationId xmlns:a16="http://schemas.microsoft.com/office/drawing/2014/main" id="{DDE2F82D-52A7-142E-02EE-281958FE5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p:nvPicPr>
        <p:blipFill>
          <a:blip r:embed="rId3"/>
          <a:srcRect/>
          <a:stretch>
            <a:fillRect/>
          </a:stretch>
        </p:blipFill>
        <p:spPr>
          <a:xfrm>
            <a:off x="594062" y="700509"/>
            <a:ext cx="2303105" cy="558503"/>
          </a:xfrm>
          <a:prstGeom prst="rect">
            <a:avLst/>
          </a:prstGeom>
        </p:spPr>
      </p:pic>
      <p:sp>
        <p:nvSpPr>
          <p:cNvPr id="10" name="Subtitle 2">
            <a:extLst>
              <a:ext uri="{FF2B5EF4-FFF2-40B4-BE49-F238E27FC236}">
                <a16:creationId xmlns:a16="http://schemas.microsoft.com/office/drawing/2014/main" id="{D018D868-D0D8-E883-D0B6-D54D9D810F11}"/>
              </a:ext>
            </a:extLst>
          </p:cNvPr>
          <p:cNvSpPr>
            <a:spLocks noGrp="1"/>
          </p:cNvSpPr>
          <p:nvPr>
            <p:ph type="subTitle" idx="1" hasCustomPrompt="1"/>
          </p:nvPr>
        </p:nvSpPr>
        <p:spPr>
          <a:xfrm>
            <a:off x="534967" y="4983481"/>
            <a:ext cx="4724400" cy="1243679"/>
          </a:xfrm>
          <a:prstGeom prst="rect">
            <a:avLst/>
          </a:prstGeom>
          <a:noFill/>
        </p:spPr>
        <p:txBody>
          <a:bodyPr anchor="b">
            <a:noAutofit/>
          </a:bodyPr>
          <a:lstStyle>
            <a:lvl1pPr marL="0" indent="0" algn="l">
              <a:buNone/>
              <a:defRPr sz="1600" b="0" i="0">
                <a:solidFill>
                  <a:srgbClr val="1C345D"/>
                </a:solidFill>
                <a:latin typeface="+mn-lt"/>
                <a:cs typeface="Calibri" panose="020F0502020204030204" pitchFamily="34" charset="0"/>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err="1"/>
              <a:t>Firstname</a:t>
            </a:r>
            <a:r>
              <a:rPr lang="en-US" dirty="0"/>
              <a:t> </a:t>
            </a:r>
            <a:r>
              <a:rPr lang="en-US" dirty="0" err="1"/>
              <a:t>Lastname</a:t>
            </a:r>
            <a:r>
              <a:rPr lang="en-US" dirty="0"/>
              <a:t>, X.X.</a:t>
            </a:r>
          </a:p>
          <a:p>
            <a:r>
              <a:rPr lang="en-US" dirty="0"/>
              <a:t>Title, Department</a:t>
            </a:r>
          </a:p>
          <a:p>
            <a:r>
              <a:rPr lang="en-US" dirty="0"/>
              <a:t>Endowed Chair/Additional Description</a:t>
            </a:r>
          </a:p>
          <a:p>
            <a:r>
              <a:rPr lang="en-US" dirty="0"/>
              <a:t>Month Day, Year</a:t>
            </a:r>
          </a:p>
        </p:txBody>
      </p:sp>
      <p:sp>
        <p:nvSpPr>
          <p:cNvPr id="11" name="Title 1">
            <a:extLst>
              <a:ext uri="{FF2B5EF4-FFF2-40B4-BE49-F238E27FC236}">
                <a16:creationId xmlns:a16="http://schemas.microsoft.com/office/drawing/2014/main" id="{C02C3AA1-5106-71B1-A80D-9872DD6DFD42}"/>
              </a:ext>
            </a:extLst>
          </p:cNvPr>
          <p:cNvSpPr>
            <a:spLocks noGrp="1"/>
          </p:cNvSpPr>
          <p:nvPr>
            <p:ph type="ctrTitle" hasCustomPrompt="1"/>
          </p:nvPr>
        </p:nvSpPr>
        <p:spPr>
          <a:xfrm>
            <a:off x="516295" y="1858353"/>
            <a:ext cx="7408505" cy="2615947"/>
          </a:xfrm>
          <a:prstGeom prst="rect">
            <a:avLst/>
          </a:prstGeom>
        </p:spPr>
        <p:txBody>
          <a:bodyPr>
            <a:normAutofit/>
          </a:bodyPr>
          <a:lstStyle>
            <a:lvl1pPr>
              <a:defRPr sz="4000" b="1" i="0">
                <a:solidFill>
                  <a:srgbClr val="1C3B61"/>
                </a:solidFill>
                <a:latin typeface="Times" pitchFamily="2" charset="0"/>
                <a:cs typeface="Calibri" panose="020F0502020204030204" pitchFamily="34" charset="0"/>
              </a:defRPr>
            </a:lvl1pPr>
          </a:lstStyle>
          <a:p>
            <a:r>
              <a:rPr lang="en-US" dirty="0"/>
              <a:t>Title Slide</a:t>
            </a:r>
            <a:br>
              <a:rPr lang="en-US" dirty="0"/>
            </a:br>
            <a:r>
              <a:rPr lang="en-US" dirty="0"/>
              <a:t>Max 4 lines</a:t>
            </a:r>
            <a:br>
              <a:rPr lang="en-US" dirty="0"/>
            </a:br>
            <a:r>
              <a:rPr lang="en-US" dirty="0"/>
              <a:t>Times 60 </a:t>
            </a:r>
            <a:r>
              <a:rPr lang="en-US" dirty="0" err="1"/>
              <a:t>pt</a:t>
            </a:r>
            <a:r>
              <a:rPr lang="en-US" dirty="0"/>
              <a:t> font size</a:t>
            </a:r>
            <a:br>
              <a:rPr lang="en-US" dirty="0"/>
            </a:br>
            <a:r>
              <a:rPr lang="en-US" dirty="0"/>
              <a:t>Adjust accordingly</a:t>
            </a:r>
          </a:p>
        </p:txBody>
      </p:sp>
      <p:pic>
        <p:nvPicPr>
          <p:cNvPr id="5" name="Picture 4">
            <a:extLst>
              <a:ext uri="{FF2B5EF4-FFF2-40B4-BE49-F238E27FC236}">
                <a16:creationId xmlns:a16="http://schemas.microsoft.com/office/drawing/2014/main" id="{7D9658D1-52F0-41F6-6772-CB5340CE2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pic>
        <p:nvPicPr>
          <p:cNvPr id="2" name="Picture 1" descr="A picture containing text, iPod, vector graphics&#10;&#10;Description automatically generated">
            <a:extLst>
              <a:ext uri="{FF2B5EF4-FFF2-40B4-BE49-F238E27FC236}">
                <a16:creationId xmlns:a16="http://schemas.microsoft.com/office/drawing/2014/main" id="{60678EDE-45F0-05BB-B4EF-B7C79CD2B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3" name="TextBox 10">
            <a:extLst>
              <a:ext uri="{FF2B5EF4-FFF2-40B4-BE49-F238E27FC236}">
                <a16:creationId xmlns:a16="http://schemas.microsoft.com/office/drawing/2014/main" id="{5732E12E-76D5-55F1-C973-003F976F9859}"/>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6" name="Picture 4">
            <a:extLst>
              <a:ext uri="{FF2B5EF4-FFF2-40B4-BE49-F238E27FC236}">
                <a16:creationId xmlns:a16="http://schemas.microsoft.com/office/drawing/2014/main" id="{30430EC7-3058-4D2B-385E-ECE3C9DBFE34}"/>
              </a:ext>
            </a:extLst>
          </p:cNvPr>
          <p:cNvPicPr>
            <a:picLocks noChangeAspect="1"/>
          </p:cNvPicPr>
          <p:nvPr/>
        </p:nvPicPr>
        <p:blipFill>
          <a:blip r:embed="rId3"/>
          <a:srcRect/>
          <a:stretch>
            <a:fillRect/>
          </a:stretch>
        </p:blipFill>
        <p:spPr>
          <a:xfrm>
            <a:off x="594062" y="700509"/>
            <a:ext cx="2303105" cy="558503"/>
          </a:xfrm>
          <a:prstGeom prst="rect">
            <a:avLst/>
          </a:prstGeom>
        </p:spPr>
      </p:pic>
      <p:pic>
        <p:nvPicPr>
          <p:cNvPr id="8" name="Picture 7">
            <a:extLst>
              <a:ext uri="{FF2B5EF4-FFF2-40B4-BE49-F238E27FC236}">
                <a16:creationId xmlns:a16="http://schemas.microsoft.com/office/drawing/2014/main" id="{EBDDB92B-665B-197E-EE14-50FD60162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42501124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552">
          <p15:clr>
            <a:srgbClr val="FBAE40"/>
          </p15:clr>
        </p15:guide>
        <p15:guide id="5" orient="horz" pos="5832">
          <p15:clr>
            <a:srgbClr val="FBAE40"/>
          </p15:clr>
        </p15:guide>
        <p15:guide id="6" orient="horz" pos="64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and Acknowledgement Slide - V1">
    <p:bg>
      <p:bgPr>
        <a:solidFill>
          <a:srgbClr val="1C345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A98F8-DEBD-C885-A01C-3C75599C5C4F}"/>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2" name="TextBox 1">
            <a:extLst>
              <a:ext uri="{FF2B5EF4-FFF2-40B4-BE49-F238E27FC236}">
                <a16:creationId xmlns:a16="http://schemas.microsoft.com/office/drawing/2014/main" id="{9586504E-FAD5-11C8-CACE-48CBFBE51A81}"/>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3" name="Picture 2" descr="A picture containing text, clipart&#10;&#10;Description automatically generated">
            <a:extLst>
              <a:ext uri="{FF2B5EF4-FFF2-40B4-BE49-F238E27FC236}">
                <a16:creationId xmlns:a16="http://schemas.microsoft.com/office/drawing/2014/main" id="{93D9A1CB-4136-FDB5-B197-909782FC1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6" name="Oval 15">
            <a:extLst>
              <a:ext uri="{FF2B5EF4-FFF2-40B4-BE49-F238E27FC236}">
                <a16:creationId xmlns:a16="http://schemas.microsoft.com/office/drawing/2014/main" id="{B5067706-23DE-6C15-A598-C9D3B2072D7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0">
            <a:extLst>
              <a:ext uri="{FF2B5EF4-FFF2-40B4-BE49-F238E27FC236}">
                <a16:creationId xmlns:a16="http://schemas.microsoft.com/office/drawing/2014/main" id="{C563B47A-346D-A96A-19D3-1973B463C48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89C64772-7E98-CA9B-13E5-04CAD944F590}"/>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68EF997-9E8F-725E-5FEE-C00DEB9EF200}"/>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
        <p:nvSpPr>
          <p:cNvPr id="5" name="TextBox 4">
            <a:extLst>
              <a:ext uri="{FF2B5EF4-FFF2-40B4-BE49-F238E27FC236}">
                <a16:creationId xmlns:a16="http://schemas.microsoft.com/office/drawing/2014/main" id="{B8E7994C-08B7-7C01-ED1C-177B9817F4DE}"/>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6" name="TextBox 5">
            <a:extLst>
              <a:ext uri="{FF2B5EF4-FFF2-40B4-BE49-F238E27FC236}">
                <a16:creationId xmlns:a16="http://schemas.microsoft.com/office/drawing/2014/main" id="{0319F95D-686E-2373-D4A7-139D9C5E91C6}"/>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9" name="Picture 8" descr="A picture containing text, clipart&#10;&#10;Description automatically generated">
            <a:extLst>
              <a:ext uri="{FF2B5EF4-FFF2-40B4-BE49-F238E27FC236}">
                <a16:creationId xmlns:a16="http://schemas.microsoft.com/office/drawing/2014/main" id="{E6C5B760-ED69-2232-9CDC-74CCD56DD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0" name="Oval 9">
            <a:extLst>
              <a:ext uri="{FF2B5EF4-FFF2-40B4-BE49-F238E27FC236}">
                <a16:creationId xmlns:a16="http://schemas.microsoft.com/office/drawing/2014/main" id="{65D6DD7D-2E5F-DE8B-AC3F-6ADA8730128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F24CD0A0-5450-062C-A075-D5E5FD294AE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2" name="AutoShape 6">
            <a:extLst>
              <a:ext uri="{FF2B5EF4-FFF2-40B4-BE49-F238E27FC236}">
                <a16:creationId xmlns:a16="http://schemas.microsoft.com/office/drawing/2014/main" id="{6C9AE9E8-4B29-B49E-0081-AA3BF201DABC}"/>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3" name="Subtitle 2">
            <a:extLst>
              <a:ext uri="{FF2B5EF4-FFF2-40B4-BE49-F238E27FC236}">
                <a16:creationId xmlns:a16="http://schemas.microsoft.com/office/drawing/2014/main" id="{2A89608D-BD81-2E4D-8FA4-3E93BC82ABBA}"/>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1859187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able Content Slide -V1">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AutoShape 6">
            <a:extLst>
              <a:ext uri="{FF2B5EF4-FFF2-40B4-BE49-F238E27FC236}">
                <a16:creationId xmlns:a16="http://schemas.microsoft.com/office/drawing/2014/main" id="{3C834B79-0BFE-553D-937C-8062773BC8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TextBox 10">
            <a:extLst>
              <a:ext uri="{FF2B5EF4-FFF2-40B4-BE49-F238E27FC236}">
                <a16:creationId xmlns:a16="http://schemas.microsoft.com/office/drawing/2014/main" id="{AD9A968C-7A32-36A7-5B62-527106E7094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5136773" y="1939261"/>
            <a:ext cx="450850" cy="976842"/>
          </a:xfrm>
          <a:prstGeom prst="rect">
            <a:avLst/>
          </a:prstGeom>
        </p:spPr>
        <p:txBody>
          <a:bodyPr>
            <a:normAutofit/>
          </a:bodyPr>
          <a:lstStyle>
            <a:lvl1pPr marL="0" indent="0">
              <a:buFontTx/>
              <a:buNone/>
              <a:defRPr sz="40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5585741" y="209060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5134891" y="2916103"/>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5585741" y="307061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5585741" y="110921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5134891" y="954697"/>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5127552" y="3892944"/>
            <a:ext cx="450850" cy="980017"/>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5585741" y="404904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1119843" y="2057046"/>
            <a:ext cx="2682875" cy="1801429"/>
          </a:xfrm>
          <a:prstGeom prst="rect">
            <a:avLst/>
          </a:prstGeom>
        </p:spPr>
        <p:txBody>
          <a:bodyPr>
            <a:normAutofit/>
          </a:bodyPr>
          <a:lstStyle>
            <a:lvl1pPr marL="0" indent="0">
              <a:buNone/>
              <a:defRPr sz="5334">
                <a:solidFill>
                  <a:schemeClr val="bg1"/>
                </a:solidFill>
                <a:latin typeface="Times" pitchFamily="2" charset="0"/>
              </a:defRPr>
            </a:lvl1pPr>
          </a:lstStyle>
          <a:p>
            <a:pPr lvl="0"/>
            <a:r>
              <a:rPr lang="en-US" dirty="0"/>
              <a:t>Table of Contents</a:t>
            </a:r>
          </a:p>
        </p:txBody>
      </p:sp>
      <p:sp>
        <p:nvSpPr>
          <p:cNvPr id="2" name="Oval 1">
            <a:extLst>
              <a:ext uri="{FF2B5EF4-FFF2-40B4-BE49-F238E27FC236}">
                <a16:creationId xmlns:a16="http://schemas.microsoft.com/office/drawing/2014/main" id="{3E643D1B-B9AE-EF24-D9DD-642AC9F166F4}"/>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AutoShape 6">
            <a:extLst>
              <a:ext uri="{FF2B5EF4-FFF2-40B4-BE49-F238E27FC236}">
                <a16:creationId xmlns:a16="http://schemas.microsoft.com/office/drawing/2014/main" id="{92D2A4A9-A832-6CE0-DA30-FB8C83191CB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4" name="TextBox 10">
            <a:extLst>
              <a:ext uri="{FF2B5EF4-FFF2-40B4-BE49-F238E27FC236}">
                <a16:creationId xmlns:a16="http://schemas.microsoft.com/office/drawing/2014/main" id="{E1E82E3E-81DE-D57F-EB46-2EEC8AFD4FB4}"/>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Freeform 6">
            <a:extLst>
              <a:ext uri="{FF2B5EF4-FFF2-40B4-BE49-F238E27FC236}">
                <a16:creationId xmlns:a16="http://schemas.microsoft.com/office/drawing/2014/main" id="{F2D25CDD-9CBC-93AC-6C84-D8ADEFC865E2}"/>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9" name="Subtitle 2">
            <a:extLst>
              <a:ext uri="{FF2B5EF4-FFF2-40B4-BE49-F238E27FC236}">
                <a16:creationId xmlns:a16="http://schemas.microsoft.com/office/drawing/2014/main" id="{72EB21CB-E921-304D-D1C1-50E0F193720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6463233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1162331" y="1920846"/>
            <a:ext cx="450850" cy="976842"/>
          </a:xfrm>
          <a:prstGeom prst="rect">
            <a:avLst/>
          </a:prstGeom>
        </p:spPr>
        <p:txBody>
          <a:bodyPr>
            <a:normAutofit/>
          </a:bodyPr>
          <a:lstStyle>
            <a:lvl1pPr marL="0" indent="0">
              <a:buFontTx/>
              <a:buNone/>
              <a:defRPr sz="36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613181" y="207536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1162331" y="2900863"/>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613181" y="305537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613181" y="109397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1162331" y="939457"/>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1154992" y="3877704"/>
            <a:ext cx="450850" cy="980017"/>
          </a:xfrm>
          <a:prstGeom prst="rect">
            <a:avLst/>
          </a:prstGeom>
        </p:spPr>
        <p:txBody>
          <a:bodyPr/>
          <a:lstStyle>
            <a:lvl1pPr marL="0" indent="0">
              <a:buNone/>
              <a:defRPr sz="36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613181" y="403380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8" name="Oval 7">
            <a:extLst>
              <a:ext uri="{FF2B5EF4-FFF2-40B4-BE49-F238E27FC236}">
                <a16:creationId xmlns:a16="http://schemas.microsoft.com/office/drawing/2014/main" id="{CB98C23D-A1C4-5D3A-87B2-D809E01B074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24C16E02-EA3E-EE88-5770-96293A7DE53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8" name="Subtitle 2">
            <a:extLst>
              <a:ext uri="{FF2B5EF4-FFF2-40B4-BE49-F238E27FC236}">
                <a16:creationId xmlns:a16="http://schemas.microsoft.com/office/drawing/2014/main" id="{CDC0F068-6F09-2EB7-098B-A9E4FF46AC1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E9D36636-E823-B735-BEBE-F1EFB36D4752}"/>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A6AD44B0-DB5F-8977-F82A-2B15A709A70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pic>
        <p:nvPicPr>
          <p:cNvPr id="4" name="Picture 3">
            <a:extLst>
              <a:ext uri="{FF2B5EF4-FFF2-40B4-BE49-F238E27FC236}">
                <a16:creationId xmlns:a16="http://schemas.microsoft.com/office/drawing/2014/main" id="{E6A56AE9-2F33-7B69-42B3-DB5FB568C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5" name="AutoShape 6">
            <a:extLst>
              <a:ext uri="{FF2B5EF4-FFF2-40B4-BE49-F238E27FC236}">
                <a16:creationId xmlns:a16="http://schemas.microsoft.com/office/drawing/2014/main" id="{B27BC17D-C0C0-AF70-D911-94999133924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D5D38CA9-65E4-CD26-BF64-747FB270878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605522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30C11CBD-1E85-6B94-2C20-3C7DBEA62BA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ADA8B344-2935-30C7-CD14-EB80882780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E317F0B0-8F4F-5B63-07C2-E0258BEE8C0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A896665F-3D42-013C-0534-B016AF561A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85023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0.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1.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9.xml"/><Relationship Id="rId7" Type="http://schemas.openxmlformats.org/officeDocument/2006/relationships/image" Target="../media/image32.jpg"/><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theme" Target="../theme/theme12.xml"/><Relationship Id="rId5" Type="http://schemas.openxmlformats.org/officeDocument/2006/relationships/slideLayout" Target="../slideLayouts/slideLayout161.xml"/><Relationship Id="rId4"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4.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8.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41" Type="http://schemas.openxmlformats.org/officeDocument/2006/relationships/slideLayout" Target="../slideLayouts/slideLayout13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theme" Target="../theme/theme9.xml"/><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endParaRPr lang="en-US" dirty="0">
              <a:solidFill>
                <a:srgbClr val="777777"/>
              </a:solidFill>
              <a:latin typeface="Arial"/>
              <a:ea typeface="ＭＳ Ｐゴシック" pitchFamily="34" charset="-128"/>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fld id="{BED0F7C0-323A-4AE6-AECC-0B407A2604A7}" type="slidenum">
              <a:rPr lang="en-US" smtClean="0">
                <a:solidFill>
                  <a:srgbClr val="777777"/>
                </a:solidFill>
                <a:latin typeface="Arial"/>
                <a:ea typeface="ＭＳ Ｐゴシック" pitchFamily="34" charset="-128"/>
              </a:rPr>
              <a:pPr/>
              <a:t>‹#›</a:t>
            </a:fld>
            <a:endParaRPr lang="en-US" dirty="0">
              <a:solidFill>
                <a:srgbClr val="777777"/>
              </a:solidFill>
              <a:latin typeface="Arial"/>
              <a:ea typeface="ＭＳ Ｐゴシック" pitchFamily="34" charset="-128"/>
            </a:endParaRPr>
          </a:p>
        </p:txBody>
      </p:sp>
    </p:spTree>
    <p:extLst>
      <p:ext uri="{BB962C8B-B14F-4D97-AF65-F5344CB8AC3E}">
        <p14:creationId xmlns:p14="http://schemas.microsoft.com/office/powerpoint/2010/main" val="17439278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pitchFamily="34" charset="0"/>
          <a:cs typeface="Arial" pitchFamily="34" charset="0"/>
        </a:defRPr>
      </a:lvl2pPr>
      <a:lvl3pPr algn="ctr" rtl="0" eaLnBrk="1" fontAlgn="base" hangingPunct="1">
        <a:spcBef>
          <a:spcPct val="0"/>
        </a:spcBef>
        <a:spcAft>
          <a:spcPct val="0"/>
        </a:spcAft>
        <a:defRPr sz="4400">
          <a:solidFill>
            <a:schemeClr val="tx1"/>
          </a:solidFill>
          <a:latin typeface="Arial" pitchFamily="34" charset="0"/>
          <a:cs typeface="Arial" pitchFamily="34" charset="0"/>
        </a:defRPr>
      </a:lvl3pPr>
      <a:lvl4pPr algn="ctr" rtl="0" eaLnBrk="1" fontAlgn="base" hangingPunct="1">
        <a:spcBef>
          <a:spcPct val="0"/>
        </a:spcBef>
        <a:spcAft>
          <a:spcPct val="0"/>
        </a:spcAft>
        <a:defRPr sz="4400">
          <a:solidFill>
            <a:schemeClr val="tx1"/>
          </a:solidFill>
          <a:latin typeface="Arial" pitchFamily="34" charset="0"/>
          <a:cs typeface="Arial" pitchFamily="34" charset="0"/>
        </a:defRPr>
      </a:lvl4pPr>
      <a:lvl5pPr algn="ctr" rtl="0" eaLnBrk="1" fontAlgn="base" hangingPunct="1">
        <a:spcBef>
          <a:spcPct val="0"/>
        </a:spcBef>
        <a:spcAft>
          <a:spcPct val="0"/>
        </a:spcAft>
        <a:defRPr sz="4400">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396C4-FE6C-4EEC-9F3A-2E75402CDA2F}" type="datetime1">
              <a:rPr lang="en-US" smtClean="0"/>
              <a:t>1/22/2026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2018 State of the Division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346794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482064336"/>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2456"/>
          </a:solidFill>
        </p:spPr>
        <p:txBody>
          <a:bodyPr wrap="square" lIns="0" tIns="0" rIns="0" bIns="0" rtlCol="0"/>
          <a:lstStyle/>
          <a:p>
            <a:endParaRPr/>
          </a:p>
        </p:txBody>
      </p:sp>
      <p:sp>
        <p:nvSpPr>
          <p:cNvPr id="17" name="bk object 17"/>
          <p:cNvSpPr/>
          <p:nvPr/>
        </p:nvSpPr>
        <p:spPr>
          <a:xfrm>
            <a:off x="0" y="6238874"/>
            <a:ext cx="12191999" cy="619124"/>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719455" y="45338"/>
            <a:ext cx="10753089" cy="1405255"/>
          </a:xfrm>
          <a:prstGeom prst="rect">
            <a:avLst/>
          </a:prstGeom>
        </p:spPr>
        <p:txBody>
          <a:bodyPr wrap="square" lIns="0" tIns="0" rIns="0" bIns="0">
            <a:spAutoFit/>
          </a:bodyPr>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a:xfrm>
            <a:off x="702309" y="1396301"/>
            <a:ext cx="10787380" cy="4508500"/>
          </a:xfrm>
          <a:prstGeom prst="rect">
            <a:avLst/>
          </a:prstGeom>
        </p:spPr>
        <p:txBody>
          <a:bodyPr wrap="square" lIns="0" tIns="0" rIns="0" bIns="0">
            <a:spAutoFit/>
          </a:bodyPr>
          <a:lstStyle>
            <a:lvl1pPr>
              <a:defRPr sz="17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949953" y="6409037"/>
            <a:ext cx="3455670" cy="163829"/>
          </a:xfrm>
          <a:prstGeom prst="rect">
            <a:avLst/>
          </a:prstGeom>
        </p:spPr>
        <p:txBody>
          <a:bodyPr wrap="square" lIns="0" tIns="0" rIns="0" bIns="0">
            <a:spAutoFit/>
          </a:bodyPr>
          <a:lstStyle>
            <a:lvl1pPr>
              <a:defRPr sz="950" b="0" i="0">
                <a:solidFill>
                  <a:srgbClr val="002456"/>
                </a:solidFill>
                <a:latin typeface="Arial"/>
                <a:cs typeface="Arial"/>
              </a:defRPr>
            </a:lvl1pPr>
          </a:lstStyle>
          <a:p>
            <a:pPr marL="12700">
              <a:lnSpc>
                <a:spcPct val="100000"/>
              </a:lnSpc>
              <a:spcBef>
                <a:spcPts val="30"/>
              </a:spcBef>
            </a:pPr>
            <a:r>
              <a:rPr spc="10" dirty="0"/>
              <a:t>Purvi </a:t>
            </a:r>
            <a:r>
              <a:rPr spc="20" dirty="0"/>
              <a:t>Shah, </a:t>
            </a:r>
            <a:r>
              <a:rPr spc="30" dirty="0"/>
              <a:t>MD. </a:t>
            </a:r>
            <a:r>
              <a:rPr spc="15" dirty="0"/>
              <a:t>Final </a:t>
            </a:r>
            <a:r>
              <a:rPr spc="10" dirty="0"/>
              <a:t>analysis </a:t>
            </a:r>
            <a:r>
              <a:rPr dirty="0"/>
              <a:t>of </a:t>
            </a:r>
            <a:r>
              <a:rPr spc="30" dirty="0"/>
              <a:t>BESPOKE </a:t>
            </a:r>
            <a:r>
              <a:rPr spc="40" dirty="0"/>
              <a:t>CRC </a:t>
            </a:r>
            <a:r>
              <a:rPr spc="15" dirty="0"/>
              <a:t>sub</a:t>
            </a:r>
            <a:r>
              <a:rPr spc="-60" dirty="0"/>
              <a:t> </a:t>
            </a:r>
            <a:r>
              <a:rPr spc="15" dirty="0"/>
              <a:t>cohort</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65390129"/>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1" y="685800"/>
            <a:ext cx="11094720" cy="85344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9"/>
          <p:cNvSpPr>
            <a:spLocks noGrp="1"/>
          </p:cNvSpPr>
          <p:nvPr>
            <p:ph type="ftr" sz="quarter" idx="3"/>
          </p:nvPr>
        </p:nvSpPr>
        <p:spPr bwMode="gray">
          <a:xfrm>
            <a:off x="1889760" y="289266"/>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dirty="0">
              <a:solidFill>
                <a:srgbClr val="63666A"/>
              </a:solidFill>
            </a:endParaRPr>
          </a:p>
        </p:txBody>
      </p:sp>
      <p:sp>
        <p:nvSpPr>
          <p:cNvPr id="15" name="Slide Number Placeholder 14"/>
          <p:cNvSpPr>
            <a:spLocks noGrp="1"/>
          </p:cNvSpPr>
          <p:nvPr>
            <p:ph type="sldNum" sz="quarter" idx="4"/>
          </p:nvPr>
        </p:nvSpPr>
        <p:spPr bwMode="gray">
          <a:xfrm>
            <a:off x="11248253" y="289266"/>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CC041753-90EA-4E44-9BB8-633978F3CCC4}" type="slidenum">
              <a:rPr lang="en-US" smtClean="0">
                <a:solidFill>
                  <a:srgbClr val="63666A"/>
                </a:solidFill>
              </a:rPr>
              <a:pPr/>
              <a:t>‹#›</a:t>
            </a:fld>
            <a:endParaRPr lang="en-US" dirty="0">
              <a:solidFill>
                <a:srgbClr val="63666A"/>
              </a:solidFill>
            </a:endParaRPr>
          </a:p>
        </p:txBody>
      </p:sp>
      <p:cxnSp>
        <p:nvCxnSpPr>
          <p:cNvPr id="19" name="Straight Connector 18"/>
          <p:cNvCxnSpPr/>
          <p:nvPr userDrawn="1"/>
        </p:nvCxnSpPr>
        <p:spPr bwMode="gray">
          <a:xfrm>
            <a:off x="2" y="396984"/>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bwMode="gray">
          <a:xfrm>
            <a:off x="553147" y="289266"/>
            <a:ext cx="1097280"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a:t>
            </a:r>
          </a:p>
        </p:txBody>
      </p:sp>
      <p:cxnSp>
        <p:nvCxnSpPr>
          <p:cNvPr id="11" name="Straight Connector 10"/>
          <p:cNvCxnSpPr/>
          <p:nvPr userDrawn="1"/>
        </p:nvCxnSpPr>
        <p:spPr bwMode="gray">
          <a:xfrm>
            <a:off x="1755225" y="289265"/>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7700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3" r:id="rId11"/>
  </p:sldLayoutIdLst>
  <p:hf hdr="0" dt="0"/>
  <p:txStyles>
    <p:titleStyle>
      <a:lvl1pPr algn="l" defTabSz="914377"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77"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4" indent="-173034" algn="l" defTabSz="914377"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4479" indent="-173034" algn="l" defTabSz="914377"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17512" indent="-173034" algn="l" defTabSz="914377"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89B16-B69F-144B-9575-31ACC7D7EEBD}"/>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cxnSp>
        <p:nvCxnSpPr>
          <p:cNvPr id="9" name="Straight Connector 8">
            <a:extLst>
              <a:ext uri="{FF2B5EF4-FFF2-40B4-BE49-F238E27FC236}">
                <a16:creationId xmlns:a16="http://schemas.microsoft.com/office/drawing/2014/main" id="{0E4A15A6-10A8-0C48-9D7A-94270C27E8FC}"/>
              </a:ext>
            </a:extLst>
          </p:cNvPr>
          <p:cNvCxnSpPr>
            <a:cxnSpLocks/>
          </p:cNvCxnSpPr>
          <p:nvPr userDrawn="1"/>
        </p:nvCxnSpPr>
        <p:spPr>
          <a:xfrm>
            <a:off x="10324990" y="6266539"/>
            <a:ext cx="148336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1A38E3-D28F-1C42-BDF8-EC581A238458}"/>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A close up of a logo&#10;&#10;Description automatically generated">
            <a:extLst>
              <a:ext uri="{FF2B5EF4-FFF2-40B4-BE49-F238E27FC236}">
                <a16:creationId xmlns:a16="http://schemas.microsoft.com/office/drawing/2014/main" id="{68ED9D1F-A998-1147-9A9D-65CCECD3995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927567" y="6426235"/>
            <a:ext cx="2880783" cy="207529"/>
          </a:xfrm>
          <a:prstGeom prst="rect">
            <a:avLst/>
          </a:prstGeom>
        </p:spPr>
      </p:pic>
    </p:spTree>
    <p:extLst>
      <p:ext uri="{BB962C8B-B14F-4D97-AF65-F5344CB8AC3E}">
        <p14:creationId xmlns:p14="http://schemas.microsoft.com/office/powerpoint/2010/main" val="357929381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934" r:id="rId18"/>
  </p:sldLayoutIdLst>
  <p:txStyles>
    <p:title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C6843-83F9-406E-9028-813C709D8D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247471-603C-402F-9BA8-AFA73FFF0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C0748-83E3-4C09-8D35-7EA6BFBB5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A2654-AC22-4B24-9AA1-5AF3F9D07303}" type="datetimeFigureOut">
              <a:rPr lang="en-US" smtClean="0"/>
              <a:t>1/22/2026</a:t>
            </a:fld>
            <a:endParaRPr lang="en-US"/>
          </a:p>
        </p:txBody>
      </p:sp>
      <p:sp>
        <p:nvSpPr>
          <p:cNvPr id="5" name="Footer Placeholder 4">
            <a:extLst>
              <a:ext uri="{FF2B5EF4-FFF2-40B4-BE49-F238E27FC236}">
                <a16:creationId xmlns:a16="http://schemas.microsoft.com/office/drawing/2014/main" id="{7E8D7C11-6E7B-450F-AB99-9642BCD079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AC6BD2-67B0-4ACC-A73C-520CBB1AE7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34FB0-050C-4DDF-928C-754D70CAB721}" type="slidenum">
              <a:rPr lang="en-US" smtClean="0"/>
              <a:t>‹#›</a:t>
            </a:fld>
            <a:endParaRPr lang="en-US"/>
          </a:p>
        </p:txBody>
      </p:sp>
    </p:spTree>
    <p:extLst>
      <p:ext uri="{BB962C8B-B14F-4D97-AF65-F5344CB8AC3E}">
        <p14:creationId xmlns:p14="http://schemas.microsoft.com/office/powerpoint/2010/main" val="373745584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2C9FD-CA67-45E6-B240-85B2CC7176C1}" type="datetimeFigureOut">
              <a:rPr lang="en-US" smtClean="0">
                <a:solidFill>
                  <a:prstClr val="black">
                    <a:tint val="75000"/>
                  </a:prstClr>
                </a:solidFill>
              </a:rPr>
              <a:pPr/>
              <a:t>1/22/2026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202FF-0A3B-40F2-A709-84FA8263D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47891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17254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457189" rtl="0" eaLnBrk="1" latinLnBrk="0" hangingPunct="1">
        <a:lnSpc>
          <a:spcPct val="90000"/>
        </a:lnSpc>
        <a:spcBef>
          <a:spcPct val="0"/>
        </a:spcBef>
        <a:buNone/>
        <a:defRPr sz="3200" b="0" i="0" kern="1200">
          <a:solidFill>
            <a:schemeClr val="tx2">
              <a:lumMod val="75000"/>
            </a:schemeClr>
          </a:solidFill>
          <a:latin typeface="+mj-lt"/>
          <a:ea typeface="+mj-ea"/>
          <a:cs typeface="Adobe Garamond Pro"/>
        </a:defRPr>
      </a:lvl1pPr>
    </p:titleStyle>
    <p:bodyStyle>
      <a:lvl1pPr marL="342891" indent="-342891" algn="l" defTabSz="457189"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2971" indent="-228594" algn="l" defTabSz="457189"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6278E-0C5A-354D-80AE-F77793C91F56}" type="datetime1">
              <a:rPr kumimoji="1" lang="ja-JP" altLang="en-US" smtClean="0"/>
              <a:t>2026/1/22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85EEC-020F-E24A-AB92-9D50F5176D2F}" type="slidenum">
              <a:rPr kumimoji="1" lang="ja-JP" altLang="en-US" smtClean="0"/>
              <a:t>‹#›</a:t>
            </a:fld>
            <a:endParaRPr kumimoji="1" lang="ja-JP" altLang="en-US"/>
          </a:p>
        </p:txBody>
      </p:sp>
    </p:spTree>
    <p:extLst>
      <p:ext uri="{BB962C8B-B14F-4D97-AF65-F5344CB8AC3E}">
        <p14:creationId xmlns:p14="http://schemas.microsoft.com/office/powerpoint/2010/main" val="427939624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6240" y="15193"/>
            <a:ext cx="11399519" cy="1151255"/>
          </a:xfrm>
          <a:prstGeom prst="rect">
            <a:avLst/>
          </a:prstGeom>
        </p:spPr>
        <p:txBody>
          <a:bodyPr wrap="square" lIns="0" tIns="0" rIns="0" bIns="0">
            <a:spAutoFit/>
          </a:bodyPr>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a:xfrm>
            <a:off x="692350" y="1615947"/>
            <a:ext cx="10807299" cy="22447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001327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635000"/>
            <a:ext cx="10820401" cy="762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799" y="1518708"/>
            <a:ext cx="10820401" cy="3835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Footer Placeholder 3">
            <a:extLst>
              <a:ext uri="{FF2B5EF4-FFF2-40B4-BE49-F238E27FC236}">
                <a16:creationId xmlns:a16="http://schemas.microsoft.com/office/drawing/2014/main" id="{F927552D-2B98-5A92-881F-D4E4D2021936}"/>
              </a:ext>
            </a:extLst>
          </p:cNvPr>
          <p:cNvSpPr>
            <a:spLocks noGrp="1"/>
          </p:cNvSpPr>
          <p:nvPr>
            <p:ph type="ftr" sz="quarter" idx="3"/>
          </p:nvPr>
        </p:nvSpPr>
        <p:spPr>
          <a:xfrm>
            <a:off x="685799" y="6356350"/>
            <a:ext cx="10820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endParaRPr lang="en-US"/>
          </a:p>
        </p:txBody>
      </p:sp>
    </p:spTree>
    <p:extLst>
      <p:ext uri="{BB962C8B-B14F-4D97-AF65-F5344CB8AC3E}">
        <p14:creationId xmlns:p14="http://schemas.microsoft.com/office/powerpoint/2010/main" val="3530527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 id="2147483966" r:id="rId31"/>
    <p:sldLayoutId id="2147483967" r:id="rId32"/>
    <p:sldLayoutId id="2147483968" r:id="rId33"/>
    <p:sldLayoutId id="2147483969" r:id="rId34"/>
    <p:sldLayoutId id="2147483970" r:id="rId35"/>
    <p:sldLayoutId id="2147483971" r:id="rId36"/>
    <p:sldLayoutId id="2147483972" r:id="rId37"/>
    <p:sldLayoutId id="2147483973" r:id="rId38"/>
    <p:sldLayoutId id="2147483974" r:id="rId39"/>
    <p:sldLayoutId id="2147483975" r:id="rId40"/>
    <p:sldLayoutId id="2147483976" r:id="rId41"/>
    <p:sldLayoutId id="2147483977" r:id="rId42"/>
  </p:sldLayoutIdLst>
  <p:txStyles>
    <p:titleStyle>
      <a:lvl1pPr algn="l" defTabSz="609630" rtl="0" eaLnBrk="1" latinLnBrk="0" hangingPunct="1">
        <a:spcBef>
          <a:spcPct val="0"/>
        </a:spcBef>
        <a:buNone/>
        <a:defRPr sz="4000" b="1" i="0" kern="1200">
          <a:solidFill>
            <a:srgbClr val="1C345D"/>
          </a:solidFill>
          <a:latin typeface="Times" pitchFamily="2" charset="0"/>
          <a:ea typeface="+mj-ea"/>
          <a:cs typeface="Calibri" panose="020F0502020204030204" pitchFamily="34" charset="0"/>
        </a:defRPr>
      </a:lvl1pPr>
    </p:titleStyle>
    <p:bodyStyle>
      <a:lvl1pPr marL="228611" indent="-228611" algn="l" defTabSz="609630" rtl="0" eaLnBrk="1" latinLnBrk="0" hangingPunct="1">
        <a:spcBef>
          <a:spcPct val="20000"/>
        </a:spcBef>
        <a:buFont typeface="Arial" pitchFamily="34" charset="0"/>
        <a:buChar char="•"/>
        <a:defRPr sz="3200" b="0" i="0" kern="1200">
          <a:solidFill>
            <a:srgbClr val="1C345D"/>
          </a:solidFill>
          <a:latin typeface="Times" pitchFamily="2" charset="0"/>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rgbClr val="0B799A"/>
          </a:solidFill>
          <a:latin typeface="+mn-lt"/>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rgbClr val="1C345D"/>
          </a:solidFill>
          <a:latin typeface="+mn-lt"/>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rgbClr val="1C3B61"/>
          </a:solidFill>
          <a:latin typeface="+mn-lt"/>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rgbClr val="1C3B61"/>
          </a:solidFill>
          <a:latin typeface="+mn-lt"/>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240">
          <p15:clr>
            <a:srgbClr val="F26B43"/>
          </p15:clr>
        </p15:guide>
        <p15:guide id="4" pos="57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8.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9.xml"/><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7.xml"/><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81.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89.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40.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691E76-E4A7-60AF-AC66-0ABE14DDE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B9356-4AB2-9F32-33DA-BFF3855E7536}"/>
              </a:ext>
            </a:extLst>
          </p:cNvPr>
          <p:cNvSpPr>
            <a:spLocks noGrp="1"/>
          </p:cNvSpPr>
          <p:nvPr>
            <p:ph type="ctrTitle"/>
          </p:nvPr>
        </p:nvSpPr>
        <p:spPr>
          <a:xfrm>
            <a:off x="685798" y="403257"/>
            <a:ext cx="10615245" cy="650395"/>
          </a:xfrm>
        </p:spPr>
        <p:txBody>
          <a:bodyPr/>
          <a:lstStyle/>
          <a:p>
            <a:r>
              <a:rPr lang="en-US" dirty="0"/>
              <a:t>Case Presentation: Stage III Colon Cancer</a:t>
            </a:r>
          </a:p>
        </p:txBody>
      </p:sp>
      <p:sp>
        <p:nvSpPr>
          <p:cNvPr id="3" name="Text Placeholder 3">
            <a:extLst>
              <a:ext uri="{FF2B5EF4-FFF2-40B4-BE49-F238E27FC236}">
                <a16:creationId xmlns:a16="http://schemas.microsoft.com/office/drawing/2014/main" id="{5BE02CF0-60D8-75E6-AA1C-2CC4A1C0D658}"/>
              </a:ext>
            </a:extLst>
          </p:cNvPr>
          <p:cNvSpPr txBox="1">
            <a:spLocks/>
          </p:cNvSpPr>
          <p:nvPr/>
        </p:nvSpPr>
        <p:spPr>
          <a:xfrm>
            <a:off x="631723" y="1404045"/>
            <a:ext cx="10615243" cy="4049910"/>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41-year-old woman presents with rectal bleeding.</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Colonoscopy: ulcerated, fungating mass in the sigmoid colon; biopsy confirms invasive, moderately differentiated adenocarcinoma. </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CT CAP: no evidence of metastatic disease. </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Oncologic resection </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sym typeface="Wingdings" panose="05000000000000000000" pitchFamily="2" charset="2"/>
              </a:rPr>
              <a:t></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a:t>
            </a: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pT3N1</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tumor with the following features: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4.2cm moderately differentiated adenocarcinoma invading through the muscularis propria</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No evidence of lymphovascular or perineural invasion. Low tumor budding. Negative margins.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1 out of 16 lymph nodes removed were positive. No tumor deposits.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Microsatellite stable (MSS) by next generation sequencing (NGS)</a:t>
            </a: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ctDNA testing 2 weeks after surgery is </a:t>
            </a: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NEGATIVE</a:t>
            </a:r>
            <a:endPar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39541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FF733-68BB-CDE4-361B-DDD36C67B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E4DF0-BA6D-F3BB-1F89-BB5500D0ED25}"/>
              </a:ext>
            </a:extLst>
          </p:cNvPr>
          <p:cNvSpPr>
            <a:spLocks noGrp="1"/>
          </p:cNvSpPr>
          <p:nvPr>
            <p:ph type="ctrTitle"/>
          </p:nvPr>
        </p:nvSpPr>
        <p:spPr>
          <a:xfrm>
            <a:off x="685798" y="403257"/>
            <a:ext cx="10615245" cy="650395"/>
          </a:xfrm>
        </p:spPr>
        <p:txBody>
          <a:bodyPr/>
          <a:lstStyle/>
          <a:p>
            <a:r>
              <a:rPr lang="en-US" dirty="0"/>
              <a:t>Case Presentation: Stage IV Colon Cancer</a:t>
            </a:r>
          </a:p>
        </p:txBody>
      </p:sp>
      <p:sp>
        <p:nvSpPr>
          <p:cNvPr id="3" name="Text Placeholder 3">
            <a:extLst>
              <a:ext uri="{FF2B5EF4-FFF2-40B4-BE49-F238E27FC236}">
                <a16:creationId xmlns:a16="http://schemas.microsoft.com/office/drawing/2014/main" id="{6EB50D17-FA9D-F37A-A530-4E211E27F723}"/>
              </a:ext>
            </a:extLst>
          </p:cNvPr>
          <p:cNvSpPr txBox="1">
            <a:spLocks/>
          </p:cNvSpPr>
          <p:nvPr/>
        </p:nvSpPr>
        <p:spPr>
          <a:xfrm>
            <a:off x="631724" y="1404044"/>
            <a:ext cx="7527538" cy="5269317"/>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New central right upper lobe lung nodule with moderate activity is suspicious for malignancy. </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877A3F3-62E1-26D4-D5AB-853B5FCC26B8}"/>
              </a:ext>
            </a:extLst>
          </p:cNvPr>
          <p:cNvPicPr>
            <a:picLocks noChangeAspect="1"/>
          </p:cNvPicPr>
          <p:nvPr/>
        </p:nvPicPr>
        <p:blipFill>
          <a:blip r:embed="rId2"/>
          <a:stretch>
            <a:fillRect/>
          </a:stretch>
        </p:blipFill>
        <p:spPr>
          <a:xfrm>
            <a:off x="8260921" y="281667"/>
            <a:ext cx="3825572" cy="6294665"/>
          </a:xfrm>
          <a:prstGeom prst="rect">
            <a:avLst/>
          </a:prstGeom>
        </p:spPr>
      </p:pic>
      <p:pic>
        <p:nvPicPr>
          <p:cNvPr id="8" name="Picture 7">
            <a:extLst>
              <a:ext uri="{FF2B5EF4-FFF2-40B4-BE49-F238E27FC236}">
                <a16:creationId xmlns:a16="http://schemas.microsoft.com/office/drawing/2014/main" id="{8293AAEB-4E9F-13C4-804D-5B5330677B1B}"/>
              </a:ext>
            </a:extLst>
          </p:cNvPr>
          <p:cNvPicPr>
            <a:picLocks noChangeAspect="1"/>
          </p:cNvPicPr>
          <p:nvPr/>
        </p:nvPicPr>
        <p:blipFill>
          <a:blip r:embed="rId3"/>
          <a:stretch>
            <a:fillRect/>
          </a:stretch>
        </p:blipFill>
        <p:spPr>
          <a:xfrm>
            <a:off x="169943" y="2314343"/>
            <a:ext cx="7719729" cy="4359018"/>
          </a:xfrm>
          <a:prstGeom prst="rect">
            <a:avLst/>
          </a:prstGeom>
        </p:spPr>
      </p:pic>
    </p:spTree>
    <p:extLst>
      <p:ext uri="{BB962C8B-B14F-4D97-AF65-F5344CB8AC3E}">
        <p14:creationId xmlns:p14="http://schemas.microsoft.com/office/powerpoint/2010/main" val="3279402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989939-71F8-D33B-6562-8CA3F5A5A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6B9C6-B88B-8AF0-D7AD-15739F4BC746}"/>
              </a:ext>
            </a:extLst>
          </p:cNvPr>
          <p:cNvSpPr>
            <a:spLocks noGrp="1"/>
          </p:cNvSpPr>
          <p:nvPr>
            <p:ph type="ctrTitle"/>
          </p:nvPr>
        </p:nvSpPr>
        <p:spPr>
          <a:xfrm>
            <a:off x="685798" y="403257"/>
            <a:ext cx="10615245" cy="650395"/>
          </a:xfrm>
        </p:spPr>
        <p:txBody>
          <a:bodyPr/>
          <a:lstStyle/>
          <a:p>
            <a:r>
              <a:rPr lang="en-US" dirty="0"/>
              <a:t>Case Presentation: Stage IV Colon Cancer (resected)</a:t>
            </a:r>
          </a:p>
        </p:txBody>
      </p:sp>
      <p:sp>
        <p:nvSpPr>
          <p:cNvPr id="3" name="Text Placeholder 3">
            <a:extLst>
              <a:ext uri="{FF2B5EF4-FFF2-40B4-BE49-F238E27FC236}">
                <a16:creationId xmlns:a16="http://schemas.microsoft.com/office/drawing/2014/main" id="{6F00B4AF-21BB-B39A-F7B6-A208FB600697}"/>
              </a:ext>
            </a:extLst>
          </p:cNvPr>
          <p:cNvSpPr txBox="1">
            <a:spLocks/>
          </p:cNvSpPr>
          <p:nvPr/>
        </p:nvSpPr>
        <p:spPr>
          <a:xfrm>
            <a:off x="631723" y="1168071"/>
            <a:ext cx="10615243" cy="4970378"/>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09/17/2025</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Right robotic upper lobectomy with mediastinal lymph node dissection</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Path:</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Lung, right upper lobe, lobectomy: Metastatic colorectal adenocarcinoma, 1.2 cm in greatest dimension. Lymph node, right level X #1, biopsy: Positive for metastatic carcinoma. </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C76D62D-ED4A-6301-51ED-D65ACD3D3D90}"/>
              </a:ext>
            </a:extLst>
          </p:cNvPr>
          <p:cNvPicPr>
            <a:picLocks noChangeAspect="1"/>
          </p:cNvPicPr>
          <p:nvPr/>
        </p:nvPicPr>
        <p:blipFill>
          <a:blip r:embed="rId2"/>
          <a:srcRect b="15802"/>
          <a:stretch>
            <a:fillRect/>
          </a:stretch>
        </p:blipFill>
        <p:spPr>
          <a:xfrm>
            <a:off x="2476186" y="2538371"/>
            <a:ext cx="7239627" cy="4048764"/>
          </a:xfrm>
          <a:prstGeom prst="rect">
            <a:avLst/>
          </a:prstGeom>
        </p:spPr>
      </p:pic>
    </p:spTree>
    <p:extLst>
      <p:ext uri="{BB962C8B-B14F-4D97-AF65-F5344CB8AC3E}">
        <p14:creationId xmlns:p14="http://schemas.microsoft.com/office/powerpoint/2010/main" val="977446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7B5CE3-D131-BA4C-9656-6AEFCB5DD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37AA1-66FB-E0A8-8425-20F1BD590C79}"/>
              </a:ext>
            </a:extLst>
          </p:cNvPr>
          <p:cNvSpPr>
            <a:spLocks noGrp="1"/>
          </p:cNvSpPr>
          <p:nvPr>
            <p:ph type="ctrTitle"/>
          </p:nvPr>
        </p:nvSpPr>
        <p:spPr/>
        <p:txBody>
          <a:bodyPr/>
          <a:lstStyle/>
          <a:p>
            <a:r>
              <a:rPr lang="en-US" dirty="0"/>
              <a:t>Recommendation for “Adjuvant” Therapy</a:t>
            </a:r>
          </a:p>
        </p:txBody>
      </p:sp>
      <p:sp>
        <p:nvSpPr>
          <p:cNvPr id="4" name="Text Placeholder 3">
            <a:extLst>
              <a:ext uri="{FF2B5EF4-FFF2-40B4-BE49-F238E27FC236}">
                <a16:creationId xmlns:a16="http://schemas.microsoft.com/office/drawing/2014/main" id="{3EFE2C72-8152-0661-1056-A22A3ACD8C1E}"/>
              </a:ext>
            </a:extLst>
          </p:cNvPr>
          <p:cNvSpPr>
            <a:spLocks noGrp="1"/>
          </p:cNvSpPr>
          <p:nvPr>
            <p:ph type="body" sz="quarter" idx="14"/>
          </p:nvPr>
        </p:nvSpPr>
        <p:spPr/>
        <p:txBody>
          <a:bodyPr>
            <a:normAutofit/>
          </a:bodyPr>
          <a:lstStyle/>
          <a:p>
            <a:r>
              <a:rPr lang="en-US" sz="2000" dirty="0"/>
              <a:t>With the information provided thus far, would you recommend:</a:t>
            </a:r>
          </a:p>
          <a:p>
            <a:endParaRPr lang="en-US" sz="2000" dirty="0">
              <a:solidFill>
                <a:schemeClr val="accent1"/>
              </a:solidFill>
            </a:endParaRPr>
          </a:p>
          <a:p>
            <a:pPr marL="762015" lvl="1" indent="-457200">
              <a:buAutoNum type="alphaUcParenR"/>
            </a:pPr>
            <a:r>
              <a:rPr lang="en-US" sz="2000" dirty="0">
                <a:solidFill>
                  <a:schemeClr val="accent1"/>
                </a:solidFill>
                <a:latin typeface="+mn-lt"/>
              </a:rPr>
              <a:t>Observation</a:t>
            </a:r>
          </a:p>
          <a:p>
            <a:pPr marL="762015" lvl="1" indent="-457200">
              <a:buAutoNum type="alphaUcParenR"/>
            </a:pPr>
            <a:r>
              <a:rPr lang="en-US" sz="2000" dirty="0">
                <a:solidFill>
                  <a:schemeClr val="accent1"/>
                </a:solidFill>
                <a:latin typeface="+mn-lt"/>
              </a:rPr>
              <a:t>6 months of capecitabine or 5FU/LV</a:t>
            </a:r>
          </a:p>
          <a:p>
            <a:pPr marL="762015" lvl="1" indent="-457200">
              <a:buAutoNum type="alphaUcParenR"/>
            </a:pPr>
            <a:r>
              <a:rPr lang="en-US" sz="2000" dirty="0">
                <a:solidFill>
                  <a:schemeClr val="accent1"/>
                </a:solidFill>
                <a:latin typeface="+mn-lt"/>
              </a:rPr>
              <a:t>6 months of FOLFOX or CAPOX </a:t>
            </a:r>
          </a:p>
          <a:p>
            <a:pPr marL="762015" lvl="1" indent="-457200">
              <a:buAutoNum type="alphaUcParenR"/>
            </a:pPr>
            <a:r>
              <a:rPr lang="en-US" sz="2000" dirty="0">
                <a:solidFill>
                  <a:schemeClr val="accent1"/>
                </a:solidFill>
                <a:latin typeface="+mn-lt"/>
              </a:rPr>
              <a:t>3 months of FOLFOX or CAPOX</a:t>
            </a:r>
          </a:p>
          <a:p>
            <a:pPr marL="762015" lvl="1" indent="-457200">
              <a:buAutoNum type="alphaUcParenR"/>
            </a:pPr>
            <a:r>
              <a:rPr lang="en-US" sz="2000" dirty="0">
                <a:solidFill>
                  <a:schemeClr val="accent1"/>
                </a:solidFill>
                <a:latin typeface="+mn-lt"/>
              </a:rPr>
              <a:t>6 months of FOLFIRI</a:t>
            </a:r>
          </a:p>
        </p:txBody>
      </p:sp>
    </p:spTree>
    <p:extLst>
      <p:ext uri="{BB962C8B-B14F-4D97-AF65-F5344CB8AC3E}">
        <p14:creationId xmlns:p14="http://schemas.microsoft.com/office/powerpoint/2010/main" val="962782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04670C-E670-CE47-9545-E6736381DE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51"/>
          <a:stretch/>
        </p:blipFill>
        <p:spPr>
          <a:xfrm>
            <a:off x="1" y="0"/>
            <a:ext cx="12191999" cy="6858000"/>
          </a:xfrm>
          <a:prstGeom prst="rect">
            <a:avLst/>
          </a:prstGeom>
        </p:spPr>
      </p:pic>
      <p:sp>
        <p:nvSpPr>
          <p:cNvPr id="14" name="Rectangle 13">
            <a:extLst>
              <a:ext uri="{FF2B5EF4-FFF2-40B4-BE49-F238E27FC236}">
                <a16:creationId xmlns:a16="http://schemas.microsoft.com/office/drawing/2014/main" id="{65F7BDD8-8641-8841-9B92-E853C2D4F027}"/>
              </a:ext>
            </a:extLst>
          </p:cNvPr>
          <p:cNvSpPr/>
          <p:nvPr/>
        </p:nvSpPr>
        <p:spPr>
          <a:xfrm>
            <a:off x="-1" y="1629434"/>
            <a:ext cx="11794486" cy="894007"/>
          </a:xfrm>
          <a:prstGeom prst="rect">
            <a:avLst/>
          </a:prstGeom>
          <a:solidFill>
            <a:srgbClr val="CFB87C">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2B4D204A-4FCA-0344-A580-1895CAC5DF14}"/>
              </a:ext>
            </a:extLst>
          </p:cNvPr>
          <p:cNvSpPr txBox="1">
            <a:spLocks/>
          </p:cNvSpPr>
          <p:nvPr/>
        </p:nvSpPr>
        <p:spPr>
          <a:xfrm>
            <a:off x="1" y="1560929"/>
            <a:ext cx="11809225" cy="958794"/>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Helvetica" pitchFamily="2" charset="0"/>
                <a:ea typeface="+mj-ea"/>
                <a:cs typeface="+mj-cs"/>
              </a:rPr>
              <a:t>A Predictive Role for MRD in Early-stage CRC</a:t>
            </a:r>
          </a:p>
          <a:p>
            <a:pPr marL="0" marR="0" lvl="0" indent="0" defTabSz="914400" rtl="0" eaLnBrk="1" fontAlgn="auto" latinLnBrk="0" hangingPunct="1">
              <a:lnSpc>
                <a:spcPct val="90000"/>
              </a:lnSpc>
              <a:spcBef>
                <a:spcPct val="0"/>
              </a:spcBef>
              <a:spcAft>
                <a:spcPts val="0"/>
              </a:spcAft>
              <a:buClrTx/>
              <a:buSzTx/>
              <a:buFontTx/>
              <a:buNone/>
              <a:tabLst/>
              <a:defRPr/>
            </a:pPr>
            <a:r>
              <a:rPr lang="en-US" sz="2400" b="1" i="1" dirty="0">
                <a:solidFill>
                  <a:srgbClr val="0070C0"/>
                </a:solidFill>
                <a:latin typeface="Helvetica" pitchFamily="2" charset="0"/>
              </a:rPr>
              <a:t>Overhyped or Ready for Primetime?</a:t>
            </a:r>
            <a:endParaRPr kumimoji="0" lang="en-US" sz="2000" b="1" i="1" u="none" strike="noStrike" kern="1200" cap="none" spc="0" normalizeH="0" baseline="0" noProof="0" dirty="0">
              <a:ln>
                <a:noFill/>
              </a:ln>
              <a:solidFill>
                <a:srgbClr val="0070C0"/>
              </a:solidFill>
              <a:effectLst/>
              <a:uLnTx/>
              <a:uFillTx/>
              <a:latin typeface="Helvetica" pitchFamily="2" charset="0"/>
              <a:ea typeface="+mj-ea"/>
              <a:cs typeface="+mj-cs"/>
            </a:endParaRPr>
          </a:p>
        </p:txBody>
      </p:sp>
      <p:sp>
        <p:nvSpPr>
          <p:cNvPr id="6" name="Title 1">
            <a:extLst>
              <a:ext uri="{FF2B5EF4-FFF2-40B4-BE49-F238E27FC236}">
                <a16:creationId xmlns:a16="http://schemas.microsoft.com/office/drawing/2014/main" id="{A3C19C29-F206-A74F-A2B5-7A04A5F61F07}"/>
              </a:ext>
            </a:extLst>
          </p:cNvPr>
          <p:cNvSpPr txBox="1">
            <a:spLocks/>
          </p:cNvSpPr>
          <p:nvPr/>
        </p:nvSpPr>
        <p:spPr>
          <a:xfrm>
            <a:off x="4178028" y="2460757"/>
            <a:ext cx="5366600" cy="1313585"/>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Light" panose="020B0403020202020204" pitchFamily="34" charset="0"/>
                <a:ea typeface="+mj-ea"/>
                <a:cs typeface="+mj-cs"/>
              </a:rPr>
              <a:t>Christopher Lieu, MD, FASCO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Helvetica Light" panose="020B0403020202020204" pitchFamily="34" charset="0"/>
                <a:ea typeface="+mj-ea"/>
                <a:cs typeface="+mj-cs"/>
              </a:rPr>
              <a:t>Co-Director</a:t>
            </a:r>
            <a:r>
              <a:rPr kumimoji="0" lang="en-US" sz="2000" b="0" i="0" u="none" strike="noStrike" kern="1200" cap="none" spc="0" normalizeH="0" baseline="0" noProof="0" dirty="0">
                <a:ln>
                  <a:noFill/>
                </a:ln>
                <a:solidFill>
                  <a:srgbClr val="000000"/>
                </a:solidFill>
                <a:effectLst/>
                <a:uLnTx/>
                <a:uFillTx/>
                <a:latin typeface="Helvetica Light" panose="020B0403020202020204" pitchFamily="34" charset="0"/>
                <a:ea typeface="+mj-ea"/>
                <a:cs typeface="+mj-cs"/>
              </a:rPr>
              <a:t>, GI Medical Oncology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Light" panose="020B0403020202020204" pitchFamily="34" charset="0"/>
                <a:ea typeface="+mj-ea"/>
                <a:cs typeface="+mj-cs"/>
              </a:rPr>
              <a:t>Associate Director</a:t>
            </a:r>
            <a:r>
              <a:rPr lang="en-US" sz="2000" dirty="0">
                <a:solidFill>
                  <a:srgbClr val="000000"/>
                </a:solidFill>
                <a:latin typeface="Helvetica Light" panose="020B0403020202020204" pitchFamily="34" charset="0"/>
              </a:rPr>
              <a:t> for </a:t>
            </a:r>
            <a:r>
              <a:rPr kumimoji="0" lang="en-US" sz="2000" b="0" i="0" u="none" strike="noStrike" kern="1200" cap="none" spc="0" normalizeH="0" baseline="0" noProof="0" dirty="0">
                <a:ln>
                  <a:noFill/>
                </a:ln>
                <a:solidFill>
                  <a:srgbClr val="000000"/>
                </a:solidFill>
                <a:effectLst/>
                <a:uLnTx/>
                <a:uFillTx/>
                <a:latin typeface="Helvetica Light" panose="020B0403020202020204" pitchFamily="34" charset="0"/>
                <a:ea typeface="+mj-ea"/>
                <a:cs typeface="+mj-cs"/>
              </a:rPr>
              <a:t>Clinical Research</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Light" panose="020B0403020202020204" pitchFamily="34" charset="0"/>
                <a:ea typeface="+mj-ea"/>
                <a:cs typeface="+mj-cs"/>
              </a:rPr>
              <a:t>University of Colorado</a:t>
            </a:r>
          </a:p>
        </p:txBody>
      </p:sp>
      <p:pic>
        <p:nvPicPr>
          <p:cNvPr id="7" name="Picture 6">
            <a:extLst>
              <a:ext uri="{FF2B5EF4-FFF2-40B4-BE49-F238E27FC236}">
                <a16:creationId xmlns:a16="http://schemas.microsoft.com/office/drawing/2014/main" id="{9A718626-9D96-E440-B66E-4CD927110F34}"/>
              </a:ext>
            </a:extLst>
          </p:cNvPr>
          <p:cNvPicPr>
            <a:picLocks noChangeAspect="1"/>
          </p:cNvPicPr>
          <p:nvPr/>
        </p:nvPicPr>
        <p:blipFill>
          <a:blip r:embed="rId4"/>
          <a:srcRect/>
          <a:stretch/>
        </p:blipFill>
        <p:spPr>
          <a:xfrm>
            <a:off x="844536" y="297943"/>
            <a:ext cx="4809290" cy="1309120"/>
          </a:xfrm>
          <a:prstGeom prst="rect">
            <a:avLst/>
          </a:prstGeom>
        </p:spPr>
      </p:pic>
      <p:pic>
        <p:nvPicPr>
          <p:cNvPr id="5" name="Picture 4" descr="A close up of a sign&#10;&#10;Description automatically generated">
            <a:extLst>
              <a:ext uri="{FF2B5EF4-FFF2-40B4-BE49-F238E27FC236}">
                <a16:creationId xmlns:a16="http://schemas.microsoft.com/office/drawing/2014/main" id="{3FABB297-44D8-8043-8148-A5879508F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7051" y="5655982"/>
            <a:ext cx="1003300" cy="889000"/>
          </a:xfrm>
          <a:prstGeom prst="rect">
            <a:avLst/>
          </a:prstGeom>
        </p:spPr>
      </p:pic>
    </p:spTree>
    <p:extLst>
      <p:ext uri="{BB962C8B-B14F-4D97-AF65-F5344CB8AC3E}">
        <p14:creationId xmlns:p14="http://schemas.microsoft.com/office/powerpoint/2010/main" val="126791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797F1-7B69-2B1D-3D7A-A2082554D7DC}"/>
              </a:ext>
            </a:extLst>
          </p:cNvPr>
          <p:cNvSpPr>
            <a:spLocks noGrp="1"/>
          </p:cNvSpPr>
          <p:nvPr>
            <p:ph type="ctrTitle"/>
          </p:nvPr>
        </p:nvSpPr>
        <p:spPr/>
        <p:txBody>
          <a:bodyPr/>
          <a:lstStyle/>
          <a:p>
            <a:r>
              <a:rPr lang="en-US" dirty="0"/>
              <a:t>Assessment of rare tumor DNA fragments</a:t>
            </a:r>
          </a:p>
        </p:txBody>
      </p:sp>
      <p:sp>
        <p:nvSpPr>
          <p:cNvPr id="3" name="Text Placeholder 2">
            <a:extLst>
              <a:ext uri="{FF2B5EF4-FFF2-40B4-BE49-F238E27FC236}">
                <a16:creationId xmlns:a16="http://schemas.microsoft.com/office/drawing/2014/main" id="{8F87A347-DFE7-0608-3218-B3D08197C5D3}"/>
              </a:ext>
            </a:extLst>
          </p:cNvPr>
          <p:cNvSpPr>
            <a:spLocks noGrp="1"/>
          </p:cNvSpPr>
          <p:nvPr>
            <p:ph type="body" sz="quarter" idx="13"/>
          </p:nvPr>
        </p:nvSpPr>
        <p:spPr/>
        <p:txBody>
          <a:bodyPr>
            <a:normAutofit/>
          </a:bodyPr>
          <a:lstStyle/>
          <a:p>
            <a:r>
              <a:rPr lang="en-US" dirty="0"/>
              <a:t>VAF = variant allele fraction, a quantitative assessment</a:t>
            </a:r>
          </a:p>
        </p:txBody>
      </p:sp>
      <p:grpSp>
        <p:nvGrpSpPr>
          <p:cNvPr id="5" name="Group 4">
            <a:extLst>
              <a:ext uri="{FF2B5EF4-FFF2-40B4-BE49-F238E27FC236}">
                <a16:creationId xmlns:a16="http://schemas.microsoft.com/office/drawing/2014/main" id="{1161BC55-6C6C-2E60-9860-71A24B2D46D9}"/>
              </a:ext>
            </a:extLst>
          </p:cNvPr>
          <p:cNvGrpSpPr/>
          <p:nvPr/>
        </p:nvGrpSpPr>
        <p:grpSpPr>
          <a:xfrm>
            <a:off x="756707" y="1906025"/>
            <a:ext cx="10940038" cy="3977057"/>
            <a:chOff x="487247" y="1768125"/>
            <a:chExt cx="10940038" cy="3977057"/>
          </a:xfrm>
        </p:grpSpPr>
        <p:sp>
          <p:nvSpPr>
            <p:cNvPr id="6" name="Triangle 3">
              <a:extLst>
                <a:ext uri="{FF2B5EF4-FFF2-40B4-BE49-F238E27FC236}">
                  <a16:creationId xmlns:a16="http://schemas.microsoft.com/office/drawing/2014/main" id="{16F5E141-9EC4-69B7-7B08-1E486745092B}"/>
                </a:ext>
              </a:extLst>
            </p:cNvPr>
            <p:cNvSpPr/>
            <p:nvPr/>
          </p:nvSpPr>
          <p:spPr>
            <a:xfrm rot="16200000">
              <a:off x="600003" y="2500291"/>
              <a:ext cx="3260687" cy="2562804"/>
            </a:xfrm>
            <a:prstGeom prst="triangle">
              <a:avLst>
                <a:gd name="adj" fmla="val 48745"/>
              </a:avLst>
            </a:prstGeom>
            <a:solidFill>
              <a:srgbClr val="007193">
                <a:lumMod val="20000"/>
                <a:lumOff val="80000"/>
              </a:srgbClr>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pic>
          <p:nvPicPr>
            <p:cNvPr id="7" name="Picture 6">
              <a:extLst>
                <a:ext uri="{FF2B5EF4-FFF2-40B4-BE49-F238E27FC236}">
                  <a16:creationId xmlns:a16="http://schemas.microsoft.com/office/drawing/2014/main" id="{C7FF2C51-8798-88EC-B246-EA635FFDEE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265" y="2340787"/>
              <a:ext cx="1517404" cy="2905536"/>
            </a:xfrm>
            <a:prstGeom prst="rect">
              <a:avLst/>
            </a:prstGeom>
          </p:spPr>
        </p:pic>
        <p:sp>
          <p:nvSpPr>
            <p:cNvPr id="8" name="Oval 7">
              <a:extLst>
                <a:ext uri="{FF2B5EF4-FFF2-40B4-BE49-F238E27FC236}">
                  <a16:creationId xmlns:a16="http://schemas.microsoft.com/office/drawing/2014/main" id="{54D2DC36-A499-92AE-0948-3C5C0ECBE0B4}"/>
                </a:ext>
              </a:extLst>
            </p:cNvPr>
            <p:cNvSpPr/>
            <p:nvPr/>
          </p:nvSpPr>
          <p:spPr>
            <a:xfrm>
              <a:off x="2702561" y="1768125"/>
              <a:ext cx="3977057" cy="3977057"/>
            </a:xfrm>
            <a:prstGeom prst="ellipse">
              <a:avLst/>
            </a:prstGeom>
            <a:solidFill>
              <a:srgbClr val="808080">
                <a:lumMod val="20000"/>
                <a:lumOff val="80000"/>
              </a:srgbClr>
            </a:solidFill>
            <a:ln w="38100" cap="flat" cmpd="sng" algn="ctr">
              <a:solidFill>
                <a:srgbClr val="007193">
                  <a:lumMod val="40000"/>
                  <a:lumOff val="6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nvGrpSpPr>
            <p:cNvPr id="9" name="Group 8">
              <a:extLst>
                <a:ext uri="{FF2B5EF4-FFF2-40B4-BE49-F238E27FC236}">
                  <a16:creationId xmlns:a16="http://schemas.microsoft.com/office/drawing/2014/main" id="{B38D187B-BE97-FB4D-EF9A-3EC9DF6E3C78}"/>
                </a:ext>
              </a:extLst>
            </p:cNvPr>
            <p:cNvGrpSpPr/>
            <p:nvPr/>
          </p:nvGrpSpPr>
          <p:grpSpPr>
            <a:xfrm>
              <a:off x="2825217" y="1856994"/>
              <a:ext cx="3760776" cy="3705607"/>
              <a:chOff x="2876016" y="1965004"/>
              <a:chExt cx="3760776" cy="3705607"/>
            </a:xfrm>
            <a:solidFill>
              <a:srgbClr val="808080">
                <a:lumMod val="20000"/>
                <a:lumOff val="80000"/>
              </a:srgbClr>
            </a:solidFill>
          </p:grpSpPr>
          <p:grpSp>
            <p:nvGrpSpPr>
              <p:cNvPr id="139" name="Group 138">
                <a:extLst>
                  <a:ext uri="{FF2B5EF4-FFF2-40B4-BE49-F238E27FC236}">
                    <a16:creationId xmlns:a16="http://schemas.microsoft.com/office/drawing/2014/main" id="{75AF78B8-4D4C-0D1B-B632-84E6FEE545A4}"/>
                  </a:ext>
                </a:extLst>
              </p:cNvPr>
              <p:cNvGrpSpPr/>
              <p:nvPr/>
            </p:nvGrpSpPr>
            <p:grpSpPr>
              <a:xfrm>
                <a:off x="2876016" y="1965004"/>
                <a:ext cx="3760776" cy="3705607"/>
                <a:chOff x="2501112" y="1617532"/>
                <a:chExt cx="3760776" cy="3705607"/>
              </a:xfrm>
              <a:grpFill/>
            </p:grpSpPr>
            <p:sp>
              <p:nvSpPr>
                <p:cNvPr id="152" name="Oval 151">
                  <a:extLst>
                    <a:ext uri="{FF2B5EF4-FFF2-40B4-BE49-F238E27FC236}">
                      <a16:creationId xmlns:a16="http://schemas.microsoft.com/office/drawing/2014/main" id="{1D6F371A-B4EB-7B4C-6649-A05C881E8060}"/>
                    </a:ext>
                  </a:extLst>
                </p:cNvPr>
                <p:cNvSpPr/>
                <p:nvPr/>
              </p:nvSpPr>
              <p:spPr>
                <a:xfrm rot="331128">
                  <a:off x="3477788" y="345227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53" name="Oval 152">
                  <a:extLst>
                    <a:ext uri="{FF2B5EF4-FFF2-40B4-BE49-F238E27FC236}">
                      <a16:creationId xmlns:a16="http://schemas.microsoft.com/office/drawing/2014/main" id="{9C41BE87-34C5-91B9-CD94-3C1DA4950CF1}"/>
                    </a:ext>
                  </a:extLst>
                </p:cNvPr>
                <p:cNvSpPr/>
                <p:nvPr/>
              </p:nvSpPr>
              <p:spPr>
                <a:xfrm rot="331128">
                  <a:off x="3267765" y="438540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54" name="Oval 153">
                  <a:extLst>
                    <a:ext uri="{FF2B5EF4-FFF2-40B4-BE49-F238E27FC236}">
                      <a16:creationId xmlns:a16="http://schemas.microsoft.com/office/drawing/2014/main" id="{B43D1FCD-3337-98FE-0D04-FA50E391DF4B}"/>
                    </a:ext>
                  </a:extLst>
                </p:cNvPr>
                <p:cNvSpPr/>
                <p:nvPr/>
              </p:nvSpPr>
              <p:spPr>
                <a:xfrm rot="331128">
                  <a:off x="3992297" y="346111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55" name="Oval 154">
                  <a:extLst>
                    <a:ext uri="{FF2B5EF4-FFF2-40B4-BE49-F238E27FC236}">
                      <a16:creationId xmlns:a16="http://schemas.microsoft.com/office/drawing/2014/main" id="{66EE77BE-2D2C-E743-2962-1FEDAFE1E38B}"/>
                    </a:ext>
                  </a:extLst>
                </p:cNvPr>
                <p:cNvSpPr/>
                <p:nvPr/>
              </p:nvSpPr>
              <p:spPr>
                <a:xfrm rot="331128">
                  <a:off x="3121449" y="329544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56" name="Oval 155">
                  <a:extLst>
                    <a:ext uri="{FF2B5EF4-FFF2-40B4-BE49-F238E27FC236}">
                      <a16:creationId xmlns:a16="http://schemas.microsoft.com/office/drawing/2014/main" id="{7F423279-8B44-2F8F-BE92-5F0EF226E08C}"/>
                    </a:ext>
                  </a:extLst>
                </p:cNvPr>
                <p:cNvSpPr/>
                <p:nvPr/>
              </p:nvSpPr>
              <p:spPr>
                <a:xfrm rot="331128">
                  <a:off x="5327362" y="229006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57" name="Oval 156">
                  <a:extLst>
                    <a:ext uri="{FF2B5EF4-FFF2-40B4-BE49-F238E27FC236}">
                      <a16:creationId xmlns:a16="http://schemas.microsoft.com/office/drawing/2014/main" id="{5C92C6E0-53FC-6A7A-104E-F525E1798192}"/>
                    </a:ext>
                  </a:extLst>
                </p:cNvPr>
                <p:cNvSpPr/>
                <p:nvPr/>
              </p:nvSpPr>
              <p:spPr>
                <a:xfrm rot="331128">
                  <a:off x="3604697" y="202254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58" name="Oval 157">
                  <a:extLst>
                    <a:ext uri="{FF2B5EF4-FFF2-40B4-BE49-F238E27FC236}">
                      <a16:creationId xmlns:a16="http://schemas.microsoft.com/office/drawing/2014/main" id="{81E64C77-691C-A38E-CBF1-B398456C2DB3}"/>
                    </a:ext>
                  </a:extLst>
                </p:cNvPr>
                <p:cNvSpPr/>
                <p:nvPr/>
              </p:nvSpPr>
              <p:spPr>
                <a:xfrm rot="331128">
                  <a:off x="5123242" y="213644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59" name="Oval 158">
                  <a:extLst>
                    <a:ext uri="{FF2B5EF4-FFF2-40B4-BE49-F238E27FC236}">
                      <a16:creationId xmlns:a16="http://schemas.microsoft.com/office/drawing/2014/main" id="{08B1FBF4-5B36-5027-5782-63C133EBB308}"/>
                    </a:ext>
                  </a:extLst>
                </p:cNvPr>
                <p:cNvSpPr/>
                <p:nvPr/>
              </p:nvSpPr>
              <p:spPr>
                <a:xfrm rot="331128">
                  <a:off x="3745376" y="252574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60" name="Oval 159">
                  <a:extLst>
                    <a:ext uri="{FF2B5EF4-FFF2-40B4-BE49-F238E27FC236}">
                      <a16:creationId xmlns:a16="http://schemas.microsoft.com/office/drawing/2014/main" id="{0D4E0976-CFFF-5A59-6B21-C5382A7678E1}"/>
                    </a:ext>
                  </a:extLst>
                </p:cNvPr>
                <p:cNvSpPr/>
                <p:nvPr/>
              </p:nvSpPr>
              <p:spPr>
                <a:xfrm rot="331128">
                  <a:off x="4546314" y="229922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61" name="Oval 160">
                  <a:extLst>
                    <a:ext uri="{FF2B5EF4-FFF2-40B4-BE49-F238E27FC236}">
                      <a16:creationId xmlns:a16="http://schemas.microsoft.com/office/drawing/2014/main" id="{0D29EBED-1CDB-C4F6-3BD5-9DD12BB5A53A}"/>
                    </a:ext>
                  </a:extLst>
                </p:cNvPr>
                <p:cNvSpPr/>
                <p:nvPr/>
              </p:nvSpPr>
              <p:spPr>
                <a:xfrm rot="331128">
                  <a:off x="3491903" y="236999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62" name="Oval 161">
                  <a:extLst>
                    <a:ext uri="{FF2B5EF4-FFF2-40B4-BE49-F238E27FC236}">
                      <a16:creationId xmlns:a16="http://schemas.microsoft.com/office/drawing/2014/main" id="{ACCE6467-B6F7-B820-11B8-B561D70C4342}"/>
                    </a:ext>
                  </a:extLst>
                </p:cNvPr>
                <p:cNvSpPr/>
                <p:nvPr/>
              </p:nvSpPr>
              <p:spPr>
                <a:xfrm rot="331128">
                  <a:off x="3842159" y="302315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63" name="Oval 162">
                  <a:extLst>
                    <a:ext uri="{FF2B5EF4-FFF2-40B4-BE49-F238E27FC236}">
                      <a16:creationId xmlns:a16="http://schemas.microsoft.com/office/drawing/2014/main" id="{221E954F-8A24-B6E1-3A5E-B0A774CC7820}"/>
                    </a:ext>
                  </a:extLst>
                </p:cNvPr>
                <p:cNvSpPr/>
                <p:nvPr/>
              </p:nvSpPr>
              <p:spPr>
                <a:xfrm rot="331128">
                  <a:off x="4228910" y="374044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64" name="Oval 163">
                  <a:extLst>
                    <a:ext uri="{FF2B5EF4-FFF2-40B4-BE49-F238E27FC236}">
                      <a16:creationId xmlns:a16="http://schemas.microsoft.com/office/drawing/2014/main" id="{39851B08-8A94-4CF4-60A1-1B405BCEC065}"/>
                    </a:ext>
                  </a:extLst>
                </p:cNvPr>
                <p:cNvSpPr/>
                <p:nvPr/>
              </p:nvSpPr>
              <p:spPr>
                <a:xfrm rot="331128">
                  <a:off x="4755437" y="299954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65" name="Oval 164">
                  <a:extLst>
                    <a:ext uri="{FF2B5EF4-FFF2-40B4-BE49-F238E27FC236}">
                      <a16:creationId xmlns:a16="http://schemas.microsoft.com/office/drawing/2014/main" id="{D43609C3-0B28-9488-F2E4-93B72D455830}"/>
                    </a:ext>
                  </a:extLst>
                </p:cNvPr>
                <p:cNvSpPr/>
                <p:nvPr/>
              </p:nvSpPr>
              <p:spPr>
                <a:xfrm rot="331128">
                  <a:off x="4804657" y="449865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66" name="Oval 165">
                  <a:extLst>
                    <a:ext uri="{FF2B5EF4-FFF2-40B4-BE49-F238E27FC236}">
                      <a16:creationId xmlns:a16="http://schemas.microsoft.com/office/drawing/2014/main" id="{FDB44894-2372-A722-D08E-BE7DA6B430CC}"/>
                    </a:ext>
                  </a:extLst>
                </p:cNvPr>
                <p:cNvSpPr/>
                <p:nvPr/>
              </p:nvSpPr>
              <p:spPr>
                <a:xfrm rot="331128">
                  <a:off x="5487812" y="330533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67" name="Oval 166">
                  <a:extLst>
                    <a:ext uri="{FF2B5EF4-FFF2-40B4-BE49-F238E27FC236}">
                      <a16:creationId xmlns:a16="http://schemas.microsoft.com/office/drawing/2014/main" id="{3191F107-4B73-30B1-C014-041A052E123F}"/>
                    </a:ext>
                  </a:extLst>
                </p:cNvPr>
                <p:cNvSpPr/>
                <p:nvPr/>
              </p:nvSpPr>
              <p:spPr>
                <a:xfrm rot="331128">
                  <a:off x="3237912" y="266549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68" name="Oval 167">
                  <a:extLst>
                    <a:ext uri="{FF2B5EF4-FFF2-40B4-BE49-F238E27FC236}">
                      <a16:creationId xmlns:a16="http://schemas.microsoft.com/office/drawing/2014/main" id="{FD615CC5-7628-E06F-8EC4-39A137619DD8}"/>
                    </a:ext>
                  </a:extLst>
                </p:cNvPr>
                <p:cNvSpPr/>
                <p:nvPr/>
              </p:nvSpPr>
              <p:spPr>
                <a:xfrm rot="18996550">
                  <a:off x="5841841" y="253963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69" name="Oval 168">
                  <a:extLst>
                    <a:ext uri="{FF2B5EF4-FFF2-40B4-BE49-F238E27FC236}">
                      <a16:creationId xmlns:a16="http://schemas.microsoft.com/office/drawing/2014/main" id="{7CBD0F59-2427-CC32-5CD2-17A741D3D1DE}"/>
                    </a:ext>
                  </a:extLst>
                </p:cNvPr>
                <p:cNvSpPr/>
                <p:nvPr/>
              </p:nvSpPr>
              <p:spPr>
                <a:xfrm rot="20526985">
                  <a:off x="5746616" y="374393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grpSp>
              <p:nvGrpSpPr>
                <p:cNvPr id="170" name="Group 169">
                  <a:extLst>
                    <a:ext uri="{FF2B5EF4-FFF2-40B4-BE49-F238E27FC236}">
                      <a16:creationId xmlns:a16="http://schemas.microsoft.com/office/drawing/2014/main" id="{E315EFB3-8E0C-7171-9930-2F018B692708}"/>
                    </a:ext>
                  </a:extLst>
                </p:cNvPr>
                <p:cNvGrpSpPr/>
                <p:nvPr/>
              </p:nvGrpSpPr>
              <p:grpSpPr>
                <a:xfrm>
                  <a:off x="3214272" y="2328223"/>
                  <a:ext cx="2908953" cy="2683637"/>
                  <a:chOff x="3214272" y="2328223"/>
                  <a:chExt cx="2908953" cy="2683637"/>
                </a:xfrm>
                <a:grpFill/>
              </p:grpSpPr>
              <p:sp>
                <p:nvSpPr>
                  <p:cNvPr id="275" name="Oval 274">
                    <a:extLst>
                      <a:ext uri="{FF2B5EF4-FFF2-40B4-BE49-F238E27FC236}">
                        <a16:creationId xmlns:a16="http://schemas.microsoft.com/office/drawing/2014/main" id="{3E24A9F3-57B2-FCD7-17C5-418DACE1C0CA}"/>
                      </a:ext>
                    </a:extLst>
                  </p:cNvPr>
                  <p:cNvSpPr/>
                  <p:nvPr/>
                </p:nvSpPr>
                <p:spPr>
                  <a:xfrm rot="18996550">
                    <a:off x="5664990" y="395422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76" name="Oval 275">
                    <a:extLst>
                      <a:ext uri="{FF2B5EF4-FFF2-40B4-BE49-F238E27FC236}">
                        <a16:creationId xmlns:a16="http://schemas.microsoft.com/office/drawing/2014/main" id="{9E3EBE17-63F5-2CAA-804B-831743041585}"/>
                      </a:ext>
                    </a:extLst>
                  </p:cNvPr>
                  <p:cNvSpPr/>
                  <p:nvPr/>
                </p:nvSpPr>
                <p:spPr>
                  <a:xfrm rot="18996550">
                    <a:off x="3419050" y="388430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77" name="Oval 276">
                    <a:extLst>
                      <a:ext uri="{FF2B5EF4-FFF2-40B4-BE49-F238E27FC236}">
                        <a16:creationId xmlns:a16="http://schemas.microsoft.com/office/drawing/2014/main" id="{D3ADC5AA-2A47-E00B-BB2E-BED44A2B7B8C}"/>
                      </a:ext>
                    </a:extLst>
                  </p:cNvPr>
                  <p:cNvSpPr/>
                  <p:nvPr/>
                </p:nvSpPr>
                <p:spPr>
                  <a:xfrm rot="18996550">
                    <a:off x="5408679" y="405119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78" name="Oval 277">
                    <a:extLst>
                      <a:ext uri="{FF2B5EF4-FFF2-40B4-BE49-F238E27FC236}">
                        <a16:creationId xmlns:a16="http://schemas.microsoft.com/office/drawing/2014/main" id="{719AD3A7-5FD1-2BF4-70BA-0E478FF203FF}"/>
                      </a:ext>
                    </a:extLst>
                  </p:cNvPr>
                  <p:cNvSpPr/>
                  <p:nvPr/>
                </p:nvSpPr>
                <p:spPr>
                  <a:xfrm rot="18996550">
                    <a:off x="5314987" y="365576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79" name="Oval 278">
                    <a:extLst>
                      <a:ext uri="{FF2B5EF4-FFF2-40B4-BE49-F238E27FC236}">
                        <a16:creationId xmlns:a16="http://schemas.microsoft.com/office/drawing/2014/main" id="{B490A850-69A1-1AD0-3A91-81C64282745B}"/>
                      </a:ext>
                    </a:extLst>
                  </p:cNvPr>
                  <p:cNvSpPr/>
                  <p:nvPr/>
                </p:nvSpPr>
                <p:spPr>
                  <a:xfrm rot="18996550">
                    <a:off x="4927239" y="288517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80" name="Oval 279">
                    <a:extLst>
                      <a:ext uri="{FF2B5EF4-FFF2-40B4-BE49-F238E27FC236}">
                        <a16:creationId xmlns:a16="http://schemas.microsoft.com/office/drawing/2014/main" id="{951BEC25-3569-48E8-800B-8CA90A8F79CE}"/>
                      </a:ext>
                    </a:extLst>
                  </p:cNvPr>
                  <p:cNvSpPr/>
                  <p:nvPr/>
                </p:nvSpPr>
                <p:spPr>
                  <a:xfrm rot="18996550">
                    <a:off x="5207999" y="232822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81" name="Oval 280">
                    <a:extLst>
                      <a:ext uri="{FF2B5EF4-FFF2-40B4-BE49-F238E27FC236}">
                        <a16:creationId xmlns:a16="http://schemas.microsoft.com/office/drawing/2014/main" id="{583EFAEB-3160-95C4-9474-689E47355F4A}"/>
                      </a:ext>
                    </a:extLst>
                  </p:cNvPr>
                  <p:cNvSpPr/>
                  <p:nvPr/>
                </p:nvSpPr>
                <p:spPr>
                  <a:xfrm rot="18996550">
                    <a:off x="4205410" y="292883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82" name="Oval 281">
                    <a:extLst>
                      <a:ext uri="{FF2B5EF4-FFF2-40B4-BE49-F238E27FC236}">
                        <a16:creationId xmlns:a16="http://schemas.microsoft.com/office/drawing/2014/main" id="{4FBAC9CB-E321-ED68-7C8A-A2ADDA0395EB}"/>
                      </a:ext>
                    </a:extLst>
                  </p:cNvPr>
                  <p:cNvSpPr/>
                  <p:nvPr/>
                </p:nvSpPr>
                <p:spPr>
                  <a:xfrm rot="18996550">
                    <a:off x="5665628" y="313246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83" name="Oval 282">
                    <a:extLst>
                      <a:ext uri="{FF2B5EF4-FFF2-40B4-BE49-F238E27FC236}">
                        <a16:creationId xmlns:a16="http://schemas.microsoft.com/office/drawing/2014/main" id="{5710594D-6185-BAEF-C1B0-5BCAA9934F59}"/>
                      </a:ext>
                    </a:extLst>
                  </p:cNvPr>
                  <p:cNvSpPr/>
                  <p:nvPr/>
                </p:nvSpPr>
                <p:spPr>
                  <a:xfrm rot="18996550">
                    <a:off x="3851859" y="459719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84" name="Oval 283">
                    <a:extLst>
                      <a:ext uri="{FF2B5EF4-FFF2-40B4-BE49-F238E27FC236}">
                        <a16:creationId xmlns:a16="http://schemas.microsoft.com/office/drawing/2014/main" id="{DF2D108C-A9EB-3C2A-BC25-E6CDA869C884}"/>
                      </a:ext>
                    </a:extLst>
                  </p:cNvPr>
                  <p:cNvSpPr/>
                  <p:nvPr/>
                </p:nvSpPr>
                <p:spPr>
                  <a:xfrm rot="18996550">
                    <a:off x="3484146" y="256271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85" name="Oval 284">
                    <a:extLst>
                      <a:ext uri="{FF2B5EF4-FFF2-40B4-BE49-F238E27FC236}">
                        <a16:creationId xmlns:a16="http://schemas.microsoft.com/office/drawing/2014/main" id="{F6EC456B-1600-7194-79CA-6AE82285020A}"/>
                      </a:ext>
                    </a:extLst>
                  </p:cNvPr>
                  <p:cNvSpPr/>
                  <p:nvPr/>
                </p:nvSpPr>
                <p:spPr>
                  <a:xfrm rot="18996550">
                    <a:off x="3986119" y="248221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86" name="Oval 285">
                    <a:extLst>
                      <a:ext uri="{FF2B5EF4-FFF2-40B4-BE49-F238E27FC236}">
                        <a16:creationId xmlns:a16="http://schemas.microsoft.com/office/drawing/2014/main" id="{1FBA580A-D50B-39D4-3313-2BCFD8C1DF33}"/>
                      </a:ext>
                    </a:extLst>
                  </p:cNvPr>
                  <p:cNvSpPr/>
                  <p:nvPr/>
                </p:nvSpPr>
                <p:spPr>
                  <a:xfrm rot="18996550">
                    <a:off x="5977314" y="393015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87" name="Oval 286">
                    <a:extLst>
                      <a:ext uri="{FF2B5EF4-FFF2-40B4-BE49-F238E27FC236}">
                        <a16:creationId xmlns:a16="http://schemas.microsoft.com/office/drawing/2014/main" id="{C420EB43-DCF4-4AD0-810C-A5FA328D05E3}"/>
                      </a:ext>
                    </a:extLst>
                  </p:cNvPr>
                  <p:cNvSpPr/>
                  <p:nvPr/>
                </p:nvSpPr>
                <p:spPr>
                  <a:xfrm rot="18996550">
                    <a:off x="3214272" y="311986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88" name="Oval 287">
                    <a:extLst>
                      <a:ext uri="{FF2B5EF4-FFF2-40B4-BE49-F238E27FC236}">
                        <a16:creationId xmlns:a16="http://schemas.microsoft.com/office/drawing/2014/main" id="{FA11005D-6322-BBAA-5BD8-7BCD2B4C84F7}"/>
                      </a:ext>
                    </a:extLst>
                  </p:cNvPr>
                  <p:cNvSpPr/>
                  <p:nvPr/>
                </p:nvSpPr>
                <p:spPr>
                  <a:xfrm rot="18996550">
                    <a:off x="5285098" y="330936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89" name="Oval 288">
                    <a:extLst>
                      <a:ext uri="{FF2B5EF4-FFF2-40B4-BE49-F238E27FC236}">
                        <a16:creationId xmlns:a16="http://schemas.microsoft.com/office/drawing/2014/main" id="{2074BE6D-9C3A-3A52-56C4-51DC02270AB7}"/>
                      </a:ext>
                    </a:extLst>
                  </p:cNvPr>
                  <p:cNvSpPr/>
                  <p:nvPr/>
                </p:nvSpPr>
                <p:spPr>
                  <a:xfrm rot="18996550">
                    <a:off x="3846536" y="383819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90" name="Oval 289">
                    <a:extLst>
                      <a:ext uri="{FF2B5EF4-FFF2-40B4-BE49-F238E27FC236}">
                        <a16:creationId xmlns:a16="http://schemas.microsoft.com/office/drawing/2014/main" id="{8EA32766-0BDA-17C5-0B5C-D02BB26AEB5C}"/>
                      </a:ext>
                    </a:extLst>
                  </p:cNvPr>
                  <p:cNvSpPr/>
                  <p:nvPr/>
                </p:nvSpPr>
                <p:spPr>
                  <a:xfrm rot="18996550">
                    <a:off x="4538893" y="383359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91" name="Oval 290">
                    <a:extLst>
                      <a:ext uri="{FF2B5EF4-FFF2-40B4-BE49-F238E27FC236}">
                        <a16:creationId xmlns:a16="http://schemas.microsoft.com/office/drawing/2014/main" id="{85A3AE41-C17C-BB17-12F3-7AE75057CF10}"/>
                      </a:ext>
                    </a:extLst>
                  </p:cNvPr>
                  <p:cNvSpPr/>
                  <p:nvPr/>
                </p:nvSpPr>
                <p:spPr>
                  <a:xfrm rot="20526985">
                    <a:off x="5663958" y="436769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92" name="Oval 291">
                    <a:extLst>
                      <a:ext uri="{FF2B5EF4-FFF2-40B4-BE49-F238E27FC236}">
                        <a16:creationId xmlns:a16="http://schemas.microsoft.com/office/drawing/2014/main" id="{FA07A0D4-CC87-5CB7-F453-4505DDA47E9A}"/>
                      </a:ext>
                    </a:extLst>
                  </p:cNvPr>
                  <p:cNvSpPr/>
                  <p:nvPr/>
                </p:nvSpPr>
                <p:spPr>
                  <a:xfrm rot="20526985">
                    <a:off x="5127474" y="379698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93" name="Oval 292">
                    <a:extLst>
                      <a:ext uri="{FF2B5EF4-FFF2-40B4-BE49-F238E27FC236}">
                        <a16:creationId xmlns:a16="http://schemas.microsoft.com/office/drawing/2014/main" id="{4DA1CE9C-0A0C-991E-4F2A-78450CB0AAFB}"/>
                      </a:ext>
                    </a:extLst>
                  </p:cNvPr>
                  <p:cNvSpPr/>
                  <p:nvPr/>
                </p:nvSpPr>
                <p:spPr>
                  <a:xfrm rot="20526985">
                    <a:off x="5521785" y="369562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94" name="Oval 293">
                    <a:extLst>
                      <a:ext uri="{FF2B5EF4-FFF2-40B4-BE49-F238E27FC236}">
                        <a16:creationId xmlns:a16="http://schemas.microsoft.com/office/drawing/2014/main" id="{8FEADEE8-B909-4261-3364-3E5A334BF81C}"/>
                      </a:ext>
                    </a:extLst>
                  </p:cNvPr>
                  <p:cNvSpPr/>
                  <p:nvPr/>
                </p:nvSpPr>
                <p:spPr>
                  <a:xfrm rot="20526985">
                    <a:off x="4578832" y="342792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95" name="Oval 294">
                    <a:extLst>
                      <a:ext uri="{FF2B5EF4-FFF2-40B4-BE49-F238E27FC236}">
                        <a16:creationId xmlns:a16="http://schemas.microsoft.com/office/drawing/2014/main" id="{E6F5BD99-BA13-018A-0C1E-44D602C6D6E3}"/>
                      </a:ext>
                    </a:extLst>
                  </p:cNvPr>
                  <p:cNvSpPr/>
                  <p:nvPr/>
                </p:nvSpPr>
                <p:spPr>
                  <a:xfrm rot="20526985">
                    <a:off x="5230737" y="482426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96" name="Oval 295">
                    <a:extLst>
                      <a:ext uri="{FF2B5EF4-FFF2-40B4-BE49-F238E27FC236}">
                        <a16:creationId xmlns:a16="http://schemas.microsoft.com/office/drawing/2014/main" id="{BDF66D98-0E25-B78D-8AAF-189E61C37CFF}"/>
                      </a:ext>
                    </a:extLst>
                  </p:cNvPr>
                  <p:cNvSpPr/>
                  <p:nvPr/>
                </p:nvSpPr>
                <p:spPr>
                  <a:xfrm rot="20526985">
                    <a:off x="4802858" y="380405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97" name="Oval 296">
                    <a:extLst>
                      <a:ext uri="{FF2B5EF4-FFF2-40B4-BE49-F238E27FC236}">
                        <a16:creationId xmlns:a16="http://schemas.microsoft.com/office/drawing/2014/main" id="{42B851E7-E6DB-9952-B547-6D3B4010874D}"/>
                      </a:ext>
                    </a:extLst>
                  </p:cNvPr>
                  <p:cNvSpPr/>
                  <p:nvPr/>
                </p:nvSpPr>
                <p:spPr>
                  <a:xfrm rot="20526985">
                    <a:off x="4856733" y="486594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98" name="Oval 297">
                    <a:extLst>
                      <a:ext uri="{FF2B5EF4-FFF2-40B4-BE49-F238E27FC236}">
                        <a16:creationId xmlns:a16="http://schemas.microsoft.com/office/drawing/2014/main" id="{8BC39DF6-B8AE-299C-0EBD-3AD9D9E36796}"/>
                      </a:ext>
                    </a:extLst>
                  </p:cNvPr>
                  <p:cNvSpPr/>
                  <p:nvPr/>
                </p:nvSpPr>
                <p:spPr>
                  <a:xfrm rot="18996550">
                    <a:off x="5261542" y="467204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99" name="Oval 298">
                    <a:extLst>
                      <a:ext uri="{FF2B5EF4-FFF2-40B4-BE49-F238E27FC236}">
                        <a16:creationId xmlns:a16="http://schemas.microsoft.com/office/drawing/2014/main" id="{59D06F39-329C-995C-7704-1CB19652ECEA}"/>
                      </a:ext>
                    </a:extLst>
                  </p:cNvPr>
                  <p:cNvSpPr/>
                  <p:nvPr/>
                </p:nvSpPr>
                <p:spPr>
                  <a:xfrm rot="18996550">
                    <a:off x="5110515" y="444439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nvGrpSpPr>
                <p:cNvPr id="171" name="Group 170">
                  <a:extLst>
                    <a:ext uri="{FF2B5EF4-FFF2-40B4-BE49-F238E27FC236}">
                      <a16:creationId xmlns:a16="http://schemas.microsoft.com/office/drawing/2014/main" id="{4C861896-26F0-7FE5-E502-82C596D61D84}"/>
                    </a:ext>
                  </a:extLst>
                </p:cNvPr>
                <p:cNvGrpSpPr/>
                <p:nvPr/>
              </p:nvGrpSpPr>
              <p:grpSpPr>
                <a:xfrm rot="4042166">
                  <a:off x="2528696" y="1589948"/>
                  <a:ext cx="3705607" cy="3760776"/>
                  <a:chOff x="5435626" y="1600636"/>
                  <a:chExt cx="3705607" cy="3760776"/>
                </a:xfrm>
                <a:grpFill/>
              </p:grpSpPr>
              <p:grpSp>
                <p:nvGrpSpPr>
                  <p:cNvPr id="172" name="Group 171">
                    <a:extLst>
                      <a:ext uri="{FF2B5EF4-FFF2-40B4-BE49-F238E27FC236}">
                        <a16:creationId xmlns:a16="http://schemas.microsoft.com/office/drawing/2014/main" id="{8666B1AA-B2BF-9EDA-3531-0FE26D1EEF66}"/>
                      </a:ext>
                    </a:extLst>
                  </p:cNvPr>
                  <p:cNvGrpSpPr/>
                  <p:nvPr/>
                </p:nvGrpSpPr>
                <p:grpSpPr>
                  <a:xfrm>
                    <a:off x="5605694" y="1687078"/>
                    <a:ext cx="3190125" cy="3421684"/>
                    <a:chOff x="3051786" y="2072432"/>
                    <a:chExt cx="3190125" cy="3421684"/>
                  </a:xfrm>
                  <a:grpFill/>
                </p:grpSpPr>
                <p:grpSp>
                  <p:nvGrpSpPr>
                    <p:cNvPr id="223" name="Group 222">
                      <a:extLst>
                        <a:ext uri="{FF2B5EF4-FFF2-40B4-BE49-F238E27FC236}">
                          <a16:creationId xmlns:a16="http://schemas.microsoft.com/office/drawing/2014/main" id="{DB1D84E2-4CAF-E89E-6FEF-4932A88D1C2B}"/>
                        </a:ext>
                      </a:extLst>
                    </p:cNvPr>
                    <p:cNvGrpSpPr/>
                    <p:nvPr/>
                  </p:nvGrpSpPr>
                  <p:grpSpPr>
                    <a:xfrm>
                      <a:off x="3142797" y="2072432"/>
                      <a:ext cx="3099114" cy="3231330"/>
                      <a:chOff x="3142797" y="2072432"/>
                      <a:chExt cx="3099114" cy="3231330"/>
                    </a:xfrm>
                    <a:grpFill/>
                  </p:grpSpPr>
                  <p:sp>
                    <p:nvSpPr>
                      <p:cNvPr id="251" name="Oval 250">
                        <a:extLst>
                          <a:ext uri="{FF2B5EF4-FFF2-40B4-BE49-F238E27FC236}">
                            <a16:creationId xmlns:a16="http://schemas.microsoft.com/office/drawing/2014/main" id="{A28DDC53-AB18-77CE-3755-93EAA09D3507}"/>
                          </a:ext>
                        </a:extLst>
                      </p:cNvPr>
                      <p:cNvSpPr/>
                      <p:nvPr/>
                    </p:nvSpPr>
                    <p:spPr>
                      <a:xfrm>
                        <a:off x="4571795" y="281445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52" name="Oval 251">
                        <a:extLst>
                          <a:ext uri="{FF2B5EF4-FFF2-40B4-BE49-F238E27FC236}">
                            <a16:creationId xmlns:a16="http://schemas.microsoft.com/office/drawing/2014/main" id="{A58ECA9F-67AA-9387-645C-05774190BA19}"/>
                          </a:ext>
                        </a:extLst>
                      </p:cNvPr>
                      <p:cNvSpPr/>
                      <p:nvPr/>
                    </p:nvSpPr>
                    <p:spPr>
                      <a:xfrm>
                        <a:off x="5454526" y="337655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53" name="Oval 252">
                        <a:extLst>
                          <a:ext uri="{FF2B5EF4-FFF2-40B4-BE49-F238E27FC236}">
                            <a16:creationId xmlns:a16="http://schemas.microsoft.com/office/drawing/2014/main" id="{D92ABB41-D1D7-47DA-CBA1-31E6E8A6E8BC}"/>
                          </a:ext>
                        </a:extLst>
                      </p:cNvPr>
                      <p:cNvSpPr/>
                      <p:nvPr/>
                    </p:nvSpPr>
                    <p:spPr>
                      <a:xfrm>
                        <a:off x="6046313" y="325581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54" name="Oval 253">
                        <a:extLst>
                          <a:ext uri="{FF2B5EF4-FFF2-40B4-BE49-F238E27FC236}">
                            <a16:creationId xmlns:a16="http://schemas.microsoft.com/office/drawing/2014/main" id="{C3580519-9BE5-7B87-B1F6-9163FD1EA64F}"/>
                          </a:ext>
                        </a:extLst>
                      </p:cNvPr>
                      <p:cNvSpPr/>
                      <p:nvPr/>
                    </p:nvSpPr>
                    <p:spPr>
                      <a:xfrm>
                        <a:off x="5688469" y="240251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55" name="Oval 254">
                        <a:extLst>
                          <a:ext uri="{FF2B5EF4-FFF2-40B4-BE49-F238E27FC236}">
                            <a16:creationId xmlns:a16="http://schemas.microsoft.com/office/drawing/2014/main" id="{0DF3F2DB-CED9-BE8A-1FE6-7DE1E4246E53}"/>
                          </a:ext>
                        </a:extLst>
                      </p:cNvPr>
                      <p:cNvSpPr/>
                      <p:nvPr/>
                    </p:nvSpPr>
                    <p:spPr>
                      <a:xfrm>
                        <a:off x="5644531" y="399406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56" name="Oval 255">
                        <a:extLst>
                          <a:ext uri="{FF2B5EF4-FFF2-40B4-BE49-F238E27FC236}">
                            <a16:creationId xmlns:a16="http://schemas.microsoft.com/office/drawing/2014/main" id="{04DE1C8E-F9E2-2BDB-0F0A-82505C1BE3D4}"/>
                          </a:ext>
                        </a:extLst>
                      </p:cNvPr>
                      <p:cNvSpPr/>
                      <p:nvPr/>
                    </p:nvSpPr>
                    <p:spPr>
                      <a:xfrm>
                        <a:off x="5191289" y="244829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57" name="Oval 256">
                        <a:extLst>
                          <a:ext uri="{FF2B5EF4-FFF2-40B4-BE49-F238E27FC236}">
                            <a16:creationId xmlns:a16="http://schemas.microsoft.com/office/drawing/2014/main" id="{C4048B67-FB1F-F06C-FF68-997B676627F2}"/>
                          </a:ext>
                        </a:extLst>
                      </p:cNvPr>
                      <p:cNvSpPr/>
                      <p:nvPr/>
                    </p:nvSpPr>
                    <p:spPr>
                      <a:xfrm>
                        <a:off x="4308544" y="250371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58" name="Oval 257">
                        <a:extLst>
                          <a:ext uri="{FF2B5EF4-FFF2-40B4-BE49-F238E27FC236}">
                            <a16:creationId xmlns:a16="http://schemas.microsoft.com/office/drawing/2014/main" id="{17FAE592-C7BF-565B-FEDB-9235BB1326CD}"/>
                          </a:ext>
                        </a:extLst>
                      </p:cNvPr>
                      <p:cNvSpPr/>
                      <p:nvPr/>
                    </p:nvSpPr>
                    <p:spPr>
                      <a:xfrm>
                        <a:off x="5144882" y="207243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59" name="Oval 258">
                        <a:extLst>
                          <a:ext uri="{FF2B5EF4-FFF2-40B4-BE49-F238E27FC236}">
                            <a16:creationId xmlns:a16="http://schemas.microsoft.com/office/drawing/2014/main" id="{A9DF9CF3-35E0-888B-0C9B-11FF5EFF2CBF}"/>
                          </a:ext>
                        </a:extLst>
                      </p:cNvPr>
                      <p:cNvSpPr/>
                      <p:nvPr/>
                    </p:nvSpPr>
                    <p:spPr>
                      <a:xfrm>
                        <a:off x="3954277" y="356853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60" name="Oval 259">
                        <a:extLst>
                          <a:ext uri="{FF2B5EF4-FFF2-40B4-BE49-F238E27FC236}">
                            <a16:creationId xmlns:a16="http://schemas.microsoft.com/office/drawing/2014/main" id="{A5E61BCF-C440-87D7-D1F6-2AD5E0FADFF2}"/>
                          </a:ext>
                        </a:extLst>
                      </p:cNvPr>
                      <p:cNvSpPr/>
                      <p:nvPr/>
                    </p:nvSpPr>
                    <p:spPr>
                      <a:xfrm>
                        <a:off x="6096000" y="418407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61" name="Oval 260">
                        <a:extLst>
                          <a:ext uri="{FF2B5EF4-FFF2-40B4-BE49-F238E27FC236}">
                            <a16:creationId xmlns:a16="http://schemas.microsoft.com/office/drawing/2014/main" id="{8638528B-0A91-2C4D-3CA7-F037CA11DC34}"/>
                          </a:ext>
                        </a:extLst>
                      </p:cNvPr>
                      <p:cNvSpPr/>
                      <p:nvPr/>
                    </p:nvSpPr>
                    <p:spPr>
                      <a:xfrm>
                        <a:off x="3837503" y="2394857"/>
                        <a:ext cx="145911" cy="145911"/>
                      </a:xfrm>
                      <a:prstGeom prst="ellipse">
                        <a:avLst/>
                      </a:prstGeom>
                      <a:grpFill/>
                      <a:ln w="12700"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62" name="Oval 261">
                        <a:extLst>
                          <a:ext uri="{FF2B5EF4-FFF2-40B4-BE49-F238E27FC236}">
                            <a16:creationId xmlns:a16="http://schemas.microsoft.com/office/drawing/2014/main" id="{5D0453C9-FCA5-E2BB-ECF6-339D1349B21F}"/>
                          </a:ext>
                        </a:extLst>
                      </p:cNvPr>
                      <p:cNvSpPr/>
                      <p:nvPr/>
                    </p:nvSpPr>
                    <p:spPr>
                      <a:xfrm>
                        <a:off x="3241758" y="294507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63" name="Oval 262">
                        <a:extLst>
                          <a:ext uri="{FF2B5EF4-FFF2-40B4-BE49-F238E27FC236}">
                            <a16:creationId xmlns:a16="http://schemas.microsoft.com/office/drawing/2014/main" id="{E1B9ECF6-7C87-5784-670D-F48620D2D6E8}"/>
                          </a:ext>
                        </a:extLst>
                      </p:cNvPr>
                      <p:cNvSpPr/>
                      <p:nvPr/>
                    </p:nvSpPr>
                    <p:spPr>
                      <a:xfrm>
                        <a:off x="3501035" y="324734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64" name="Oval 263">
                        <a:extLst>
                          <a:ext uri="{FF2B5EF4-FFF2-40B4-BE49-F238E27FC236}">
                            <a16:creationId xmlns:a16="http://schemas.microsoft.com/office/drawing/2014/main" id="{98174978-A642-8591-C887-E82EF6436ADC}"/>
                          </a:ext>
                        </a:extLst>
                      </p:cNvPr>
                      <p:cNvSpPr/>
                      <p:nvPr/>
                    </p:nvSpPr>
                    <p:spPr>
                      <a:xfrm>
                        <a:off x="3142797" y="417615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65" name="Oval 264">
                        <a:extLst>
                          <a:ext uri="{FF2B5EF4-FFF2-40B4-BE49-F238E27FC236}">
                            <a16:creationId xmlns:a16="http://schemas.microsoft.com/office/drawing/2014/main" id="{AE7E2863-4309-3AC2-F199-5E136100EB39}"/>
                          </a:ext>
                        </a:extLst>
                      </p:cNvPr>
                      <p:cNvSpPr/>
                      <p:nvPr/>
                    </p:nvSpPr>
                    <p:spPr>
                      <a:xfrm>
                        <a:off x="3542070" y="391050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66" name="Oval 265">
                        <a:extLst>
                          <a:ext uri="{FF2B5EF4-FFF2-40B4-BE49-F238E27FC236}">
                            <a16:creationId xmlns:a16="http://schemas.microsoft.com/office/drawing/2014/main" id="{6F65437A-C7FD-229D-2A9C-8C8A64B5F9BC}"/>
                          </a:ext>
                        </a:extLst>
                      </p:cNvPr>
                      <p:cNvSpPr/>
                      <p:nvPr/>
                    </p:nvSpPr>
                    <p:spPr>
                      <a:xfrm>
                        <a:off x="3845420" y="487878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67" name="Oval 266">
                        <a:extLst>
                          <a:ext uri="{FF2B5EF4-FFF2-40B4-BE49-F238E27FC236}">
                            <a16:creationId xmlns:a16="http://schemas.microsoft.com/office/drawing/2014/main" id="{661E336A-7D78-FD3F-CCFC-1502E77482A7}"/>
                          </a:ext>
                        </a:extLst>
                      </p:cNvPr>
                      <p:cNvSpPr/>
                      <p:nvPr/>
                    </p:nvSpPr>
                    <p:spPr>
                      <a:xfrm>
                        <a:off x="4170012" y="428897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68" name="Oval 267">
                        <a:extLst>
                          <a:ext uri="{FF2B5EF4-FFF2-40B4-BE49-F238E27FC236}">
                            <a16:creationId xmlns:a16="http://schemas.microsoft.com/office/drawing/2014/main" id="{E34BF40C-DC51-978D-C8AB-50A2D59CDEF4}"/>
                          </a:ext>
                        </a:extLst>
                      </p:cNvPr>
                      <p:cNvSpPr/>
                      <p:nvPr/>
                    </p:nvSpPr>
                    <p:spPr>
                      <a:xfrm>
                        <a:off x="4542106" y="492826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69" name="Oval 268">
                        <a:extLst>
                          <a:ext uri="{FF2B5EF4-FFF2-40B4-BE49-F238E27FC236}">
                            <a16:creationId xmlns:a16="http://schemas.microsoft.com/office/drawing/2014/main" id="{06C5C853-2DA6-3F71-54AF-A0A36E102C62}"/>
                          </a:ext>
                        </a:extLst>
                      </p:cNvPr>
                      <p:cNvSpPr/>
                      <p:nvPr/>
                    </p:nvSpPr>
                    <p:spPr>
                      <a:xfrm>
                        <a:off x="5098748" y="420188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70" name="Oval 269">
                        <a:extLst>
                          <a:ext uri="{FF2B5EF4-FFF2-40B4-BE49-F238E27FC236}">
                            <a16:creationId xmlns:a16="http://schemas.microsoft.com/office/drawing/2014/main" id="{166AD30C-6844-17A4-54E2-DD17AFD28229}"/>
                          </a:ext>
                        </a:extLst>
                      </p:cNvPr>
                      <p:cNvSpPr/>
                      <p:nvPr/>
                    </p:nvSpPr>
                    <p:spPr>
                      <a:xfrm>
                        <a:off x="6023044" y="466304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71" name="Oval 270">
                        <a:extLst>
                          <a:ext uri="{FF2B5EF4-FFF2-40B4-BE49-F238E27FC236}">
                            <a16:creationId xmlns:a16="http://schemas.microsoft.com/office/drawing/2014/main" id="{FAB15429-9D7D-A290-F6DA-9A11B2A3C86B}"/>
                          </a:ext>
                        </a:extLst>
                      </p:cNvPr>
                      <p:cNvSpPr/>
                      <p:nvPr/>
                    </p:nvSpPr>
                    <p:spPr>
                      <a:xfrm>
                        <a:off x="5682617" y="361009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72" name="Oval 271">
                        <a:extLst>
                          <a:ext uri="{FF2B5EF4-FFF2-40B4-BE49-F238E27FC236}">
                            <a16:creationId xmlns:a16="http://schemas.microsoft.com/office/drawing/2014/main" id="{F95BB3A9-E521-6D3F-BD0C-68D9B86D0CE2}"/>
                          </a:ext>
                        </a:extLst>
                      </p:cNvPr>
                      <p:cNvSpPr/>
                      <p:nvPr/>
                    </p:nvSpPr>
                    <p:spPr>
                      <a:xfrm>
                        <a:off x="4867179" y="498565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73" name="Oval 272">
                        <a:extLst>
                          <a:ext uri="{FF2B5EF4-FFF2-40B4-BE49-F238E27FC236}">
                            <a16:creationId xmlns:a16="http://schemas.microsoft.com/office/drawing/2014/main" id="{52563EAE-5377-BBD7-73CB-B6B8893825C7}"/>
                          </a:ext>
                        </a:extLst>
                      </p:cNvPr>
                      <p:cNvSpPr/>
                      <p:nvPr/>
                    </p:nvSpPr>
                    <p:spPr>
                      <a:xfrm>
                        <a:off x="4406021" y="432262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74" name="Oval 273">
                        <a:extLst>
                          <a:ext uri="{FF2B5EF4-FFF2-40B4-BE49-F238E27FC236}">
                            <a16:creationId xmlns:a16="http://schemas.microsoft.com/office/drawing/2014/main" id="{48E501CD-954B-BAC7-56FF-F7BF969ABC0F}"/>
                          </a:ext>
                        </a:extLst>
                      </p:cNvPr>
                      <p:cNvSpPr/>
                      <p:nvPr/>
                    </p:nvSpPr>
                    <p:spPr>
                      <a:xfrm>
                        <a:off x="4231850" y="515785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nvGrpSpPr>
                    <p:cNvPr id="224" name="Group 223">
                      <a:extLst>
                        <a:ext uri="{FF2B5EF4-FFF2-40B4-BE49-F238E27FC236}">
                          <a16:creationId xmlns:a16="http://schemas.microsoft.com/office/drawing/2014/main" id="{084F1006-D2E2-F069-060F-13068A5FB84D}"/>
                        </a:ext>
                      </a:extLst>
                    </p:cNvPr>
                    <p:cNvGrpSpPr/>
                    <p:nvPr/>
                  </p:nvGrpSpPr>
                  <p:grpSpPr>
                    <a:xfrm rot="1530435">
                      <a:off x="3051786" y="2403415"/>
                      <a:ext cx="3099114" cy="3090701"/>
                      <a:chOff x="3142797" y="2240478"/>
                      <a:chExt cx="3099114" cy="3090701"/>
                    </a:xfrm>
                    <a:grpFill/>
                  </p:grpSpPr>
                  <p:sp>
                    <p:nvSpPr>
                      <p:cNvPr id="227" name="Oval 226">
                        <a:extLst>
                          <a:ext uri="{FF2B5EF4-FFF2-40B4-BE49-F238E27FC236}">
                            <a16:creationId xmlns:a16="http://schemas.microsoft.com/office/drawing/2014/main" id="{062FAA68-FD88-55A0-51CF-C3FDCD4192C2}"/>
                          </a:ext>
                        </a:extLst>
                      </p:cNvPr>
                      <p:cNvSpPr/>
                      <p:nvPr/>
                    </p:nvSpPr>
                    <p:spPr>
                      <a:xfrm>
                        <a:off x="4803363" y="277882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28" name="Oval 227">
                        <a:extLst>
                          <a:ext uri="{FF2B5EF4-FFF2-40B4-BE49-F238E27FC236}">
                            <a16:creationId xmlns:a16="http://schemas.microsoft.com/office/drawing/2014/main" id="{67E09C3D-67CE-E0E2-EFD1-F61198066334}"/>
                          </a:ext>
                        </a:extLst>
                      </p:cNvPr>
                      <p:cNvSpPr/>
                      <p:nvPr/>
                    </p:nvSpPr>
                    <p:spPr>
                      <a:xfrm>
                        <a:off x="5454526" y="323998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29" name="Oval 228">
                        <a:extLst>
                          <a:ext uri="{FF2B5EF4-FFF2-40B4-BE49-F238E27FC236}">
                            <a16:creationId xmlns:a16="http://schemas.microsoft.com/office/drawing/2014/main" id="{3EDB5557-1C7F-C8F8-5F0A-850F6D8E87D8}"/>
                          </a:ext>
                        </a:extLst>
                      </p:cNvPr>
                      <p:cNvSpPr/>
                      <p:nvPr/>
                    </p:nvSpPr>
                    <p:spPr>
                      <a:xfrm>
                        <a:off x="5911744" y="320818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30" name="Oval 229">
                        <a:extLst>
                          <a:ext uri="{FF2B5EF4-FFF2-40B4-BE49-F238E27FC236}">
                            <a16:creationId xmlns:a16="http://schemas.microsoft.com/office/drawing/2014/main" id="{348D1C58-D09D-5543-1373-268009435A55}"/>
                          </a:ext>
                        </a:extLst>
                      </p:cNvPr>
                      <p:cNvSpPr/>
                      <p:nvPr/>
                    </p:nvSpPr>
                    <p:spPr>
                      <a:xfrm>
                        <a:off x="5970546" y="278906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31" name="Oval 230">
                        <a:extLst>
                          <a:ext uri="{FF2B5EF4-FFF2-40B4-BE49-F238E27FC236}">
                            <a16:creationId xmlns:a16="http://schemas.microsoft.com/office/drawing/2014/main" id="{218AE956-C0EC-21EC-20F5-7367DB945EF1}"/>
                          </a:ext>
                        </a:extLst>
                      </p:cNvPr>
                      <p:cNvSpPr/>
                      <p:nvPr/>
                    </p:nvSpPr>
                    <p:spPr>
                      <a:xfrm>
                        <a:off x="5644531" y="399406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32" name="Oval 231">
                        <a:extLst>
                          <a:ext uri="{FF2B5EF4-FFF2-40B4-BE49-F238E27FC236}">
                            <a16:creationId xmlns:a16="http://schemas.microsoft.com/office/drawing/2014/main" id="{CDD9D081-6B0D-BAC4-415B-F3D3D3D7A715}"/>
                          </a:ext>
                        </a:extLst>
                      </p:cNvPr>
                      <p:cNvSpPr/>
                      <p:nvPr/>
                    </p:nvSpPr>
                    <p:spPr>
                      <a:xfrm>
                        <a:off x="5191289" y="258486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33" name="Oval 232">
                        <a:extLst>
                          <a:ext uri="{FF2B5EF4-FFF2-40B4-BE49-F238E27FC236}">
                            <a16:creationId xmlns:a16="http://schemas.microsoft.com/office/drawing/2014/main" id="{31DBAA82-52D2-A038-4F97-37E2703396E6}"/>
                          </a:ext>
                        </a:extLst>
                      </p:cNvPr>
                      <p:cNvSpPr/>
                      <p:nvPr/>
                    </p:nvSpPr>
                    <p:spPr>
                      <a:xfrm>
                        <a:off x="4308544" y="250371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34" name="Oval 233">
                        <a:extLst>
                          <a:ext uri="{FF2B5EF4-FFF2-40B4-BE49-F238E27FC236}">
                            <a16:creationId xmlns:a16="http://schemas.microsoft.com/office/drawing/2014/main" id="{73BDA7C4-D54D-38D3-2A12-C6ABB7B61F1E}"/>
                          </a:ext>
                        </a:extLst>
                      </p:cNvPr>
                      <p:cNvSpPr/>
                      <p:nvPr/>
                    </p:nvSpPr>
                    <p:spPr>
                      <a:xfrm>
                        <a:off x="4787529" y="224047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35" name="Oval 234">
                        <a:extLst>
                          <a:ext uri="{FF2B5EF4-FFF2-40B4-BE49-F238E27FC236}">
                            <a16:creationId xmlns:a16="http://schemas.microsoft.com/office/drawing/2014/main" id="{EC1316B2-1AD1-ACFA-794C-EC5F7632DC9F}"/>
                          </a:ext>
                        </a:extLst>
                      </p:cNvPr>
                      <p:cNvSpPr/>
                      <p:nvPr/>
                    </p:nvSpPr>
                    <p:spPr>
                      <a:xfrm>
                        <a:off x="3778797" y="321546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36" name="Oval 235">
                        <a:extLst>
                          <a:ext uri="{FF2B5EF4-FFF2-40B4-BE49-F238E27FC236}">
                            <a16:creationId xmlns:a16="http://schemas.microsoft.com/office/drawing/2014/main" id="{08613D5D-EEB9-103C-E7BA-7A30FDFAF91F}"/>
                          </a:ext>
                        </a:extLst>
                      </p:cNvPr>
                      <p:cNvSpPr/>
                      <p:nvPr/>
                    </p:nvSpPr>
                    <p:spPr>
                      <a:xfrm>
                        <a:off x="6096000" y="418407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37" name="Oval 236">
                        <a:extLst>
                          <a:ext uri="{FF2B5EF4-FFF2-40B4-BE49-F238E27FC236}">
                            <a16:creationId xmlns:a16="http://schemas.microsoft.com/office/drawing/2014/main" id="{E933D3D3-7999-063F-1639-F140852DDB71}"/>
                          </a:ext>
                        </a:extLst>
                      </p:cNvPr>
                      <p:cNvSpPr/>
                      <p:nvPr/>
                    </p:nvSpPr>
                    <p:spPr>
                      <a:xfrm>
                        <a:off x="3838348" y="242878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38" name="Oval 237">
                        <a:extLst>
                          <a:ext uri="{FF2B5EF4-FFF2-40B4-BE49-F238E27FC236}">
                            <a16:creationId xmlns:a16="http://schemas.microsoft.com/office/drawing/2014/main" id="{DC10457F-F79C-CC10-ABB1-2EA2FA7C620F}"/>
                          </a:ext>
                        </a:extLst>
                      </p:cNvPr>
                      <p:cNvSpPr/>
                      <p:nvPr/>
                    </p:nvSpPr>
                    <p:spPr>
                      <a:xfrm>
                        <a:off x="3241758" y="294507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39" name="Oval 238">
                        <a:extLst>
                          <a:ext uri="{FF2B5EF4-FFF2-40B4-BE49-F238E27FC236}">
                            <a16:creationId xmlns:a16="http://schemas.microsoft.com/office/drawing/2014/main" id="{A30B45E8-22C1-16F1-7C4D-155D33C69406}"/>
                          </a:ext>
                        </a:extLst>
                      </p:cNvPr>
                      <p:cNvSpPr/>
                      <p:nvPr/>
                    </p:nvSpPr>
                    <p:spPr>
                      <a:xfrm>
                        <a:off x="3388220" y="326373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40" name="Oval 239">
                        <a:extLst>
                          <a:ext uri="{FF2B5EF4-FFF2-40B4-BE49-F238E27FC236}">
                            <a16:creationId xmlns:a16="http://schemas.microsoft.com/office/drawing/2014/main" id="{1D71CB0B-E24F-15C0-8881-3020ACB4CEE9}"/>
                          </a:ext>
                        </a:extLst>
                      </p:cNvPr>
                      <p:cNvSpPr/>
                      <p:nvPr/>
                    </p:nvSpPr>
                    <p:spPr>
                      <a:xfrm>
                        <a:off x="3142797" y="417615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41" name="Oval 240">
                        <a:extLst>
                          <a:ext uri="{FF2B5EF4-FFF2-40B4-BE49-F238E27FC236}">
                            <a16:creationId xmlns:a16="http://schemas.microsoft.com/office/drawing/2014/main" id="{10D46BA0-8FEA-996A-534E-8AEB11472EDB}"/>
                          </a:ext>
                        </a:extLst>
                      </p:cNvPr>
                      <p:cNvSpPr/>
                      <p:nvPr/>
                    </p:nvSpPr>
                    <p:spPr>
                      <a:xfrm>
                        <a:off x="3663332" y="373479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42" name="Oval 241">
                        <a:extLst>
                          <a:ext uri="{FF2B5EF4-FFF2-40B4-BE49-F238E27FC236}">
                            <a16:creationId xmlns:a16="http://schemas.microsoft.com/office/drawing/2014/main" id="{B6AF33F9-CA38-C06C-8B96-6E0B3ACAD61E}"/>
                          </a:ext>
                        </a:extLst>
                      </p:cNvPr>
                      <p:cNvSpPr/>
                      <p:nvPr/>
                    </p:nvSpPr>
                    <p:spPr>
                      <a:xfrm>
                        <a:off x="3845420" y="487878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43" name="Oval 242">
                        <a:extLst>
                          <a:ext uri="{FF2B5EF4-FFF2-40B4-BE49-F238E27FC236}">
                            <a16:creationId xmlns:a16="http://schemas.microsoft.com/office/drawing/2014/main" id="{9E9BF9E3-A2ED-992B-1AF7-C2339CA9C831}"/>
                          </a:ext>
                        </a:extLst>
                      </p:cNvPr>
                      <p:cNvSpPr/>
                      <p:nvPr/>
                    </p:nvSpPr>
                    <p:spPr>
                      <a:xfrm>
                        <a:off x="4210922" y="437471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44" name="Oval 243">
                        <a:extLst>
                          <a:ext uri="{FF2B5EF4-FFF2-40B4-BE49-F238E27FC236}">
                            <a16:creationId xmlns:a16="http://schemas.microsoft.com/office/drawing/2014/main" id="{76591F41-9CC9-5738-42A2-81008FC782A9}"/>
                          </a:ext>
                        </a:extLst>
                      </p:cNvPr>
                      <p:cNvSpPr/>
                      <p:nvPr/>
                    </p:nvSpPr>
                    <p:spPr>
                      <a:xfrm>
                        <a:off x="4576927" y="451338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45" name="Oval 244">
                        <a:extLst>
                          <a:ext uri="{FF2B5EF4-FFF2-40B4-BE49-F238E27FC236}">
                            <a16:creationId xmlns:a16="http://schemas.microsoft.com/office/drawing/2014/main" id="{311D4CBE-FF35-090D-C3C7-C96428585718}"/>
                          </a:ext>
                        </a:extLst>
                      </p:cNvPr>
                      <p:cNvSpPr/>
                      <p:nvPr/>
                    </p:nvSpPr>
                    <p:spPr>
                      <a:xfrm>
                        <a:off x="5371881" y="420188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46" name="Oval 245">
                        <a:extLst>
                          <a:ext uri="{FF2B5EF4-FFF2-40B4-BE49-F238E27FC236}">
                            <a16:creationId xmlns:a16="http://schemas.microsoft.com/office/drawing/2014/main" id="{3AF9EB7A-D471-C8C5-E465-B2036CF57B66}"/>
                          </a:ext>
                        </a:extLst>
                      </p:cNvPr>
                      <p:cNvSpPr/>
                      <p:nvPr/>
                    </p:nvSpPr>
                    <p:spPr>
                      <a:xfrm>
                        <a:off x="6023044" y="466304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47" name="Oval 246">
                        <a:extLst>
                          <a:ext uri="{FF2B5EF4-FFF2-40B4-BE49-F238E27FC236}">
                            <a16:creationId xmlns:a16="http://schemas.microsoft.com/office/drawing/2014/main" id="{E9ADDF6E-730A-B22E-15C5-4FA91D6B7D4B}"/>
                          </a:ext>
                        </a:extLst>
                      </p:cNvPr>
                      <p:cNvSpPr/>
                      <p:nvPr/>
                    </p:nvSpPr>
                    <p:spPr>
                      <a:xfrm>
                        <a:off x="5682617" y="361009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48" name="Oval 247">
                        <a:extLst>
                          <a:ext uri="{FF2B5EF4-FFF2-40B4-BE49-F238E27FC236}">
                            <a16:creationId xmlns:a16="http://schemas.microsoft.com/office/drawing/2014/main" id="{B0495A1D-5F54-1332-0CEE-9A83A2D8DF5F}"/>
                          </a:ext>
                        </a:extLst>
                      </p:cNvPr>
                      <p:cNvSpPr/>
                      <p:nvPr/>
                    </p:nvSpPr>
                    <p:spPr>
                      <a:xfrm>
                        <a:off x="4890052" y="518526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49" name="Oval 248">
                        <a:extLst>
                          <a:ext uri="{FF2B5EF4-FFF2-40B4-BE49-F238E27FC236}">
                            <a16:creationId xmlns:a16="http://schemas.microsoft.com/office/drawing/2014/main" id="{8C8C02E0-AA0B-3C5C-1D25-DD143DAF9C35}"/>
                          </a:ext>
                        </a:extLst>
                      </p:cNvPr>
                      <p:cNvSpPr/>
                      <p:nvPr/>
                    </p:nvSpPr>
                    <p:spPr>
                      <a:xfrm>
                        <a:off x="4406021" y="381791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50" name="Oval 249">
                        <a:extLst>
                          <a:ext uri="{FF2B5EF4-FFF2-40B4-BE49-F238E27FC236}">
                            <a16:creationId xmlns:a16="http://schemas.microsoft.com/office/drawing/2014/main" id="{F8FF4DFE-E319-002D-60D6-8652E09D327B}"/>
                          </a:ext>
                        </a:extLst>
                      </p:cNvPr>
                      <p:cNvSpPr/>
                      <p:nvPr/>
                    </p:nvSpPr>
                    <p:spPr>
                      <a:xfrm>
                        <a:off x="4231850" y="515785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sp>
                  <p:nvSpPr>
                    <p:cNvPr id="225" name="Oval 224">
                      <a:extLst>
                        <a:ext uri="{FF2B5EF4-FFF2-40B4-BE49-F238E27FC236}">
                          <a16:creationId xmlns:a16="http://schemas.microsoft.com/office/drawing/2014/main" id="{6269B44C-E224-B60D-90D1-BA0E82C1ACD8}"/>
                        </a:ext>
                      </a:extLst>
                    </p:cNvPr>
                    <p:cNvSpPr/>
                    <p:nvPr/>
                  </p:nvSpPr>
                  <p:spPr>
                    <a:xfrm>
                      <a:off x="5054722" y="352895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26" name="Oval 225">
                      <a:extLst>
                        <a:ext uri="{FF2B5EF4-FFF2-40B4-BE49-F238E27FC236}">
                          <a16:creationId xmlns:a16="http://schemas.microsoft.com/office/drawing/2014/main" id="{2518E89D-A007-6083-A896-C096CAEBBBA9}"/>
                        </a:ext>
                      </a:extLst>
                    </p:cNvPr>
                    <p:cNvSpPr/>
                    <p:nvPr/>
                  </p:nvSpPr>
                  <p:spPr>
                    <a:xfrm>
                      <a:off x="5905766" y="326524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sp>
                <p:nvSpPr>
                  <p:cNvPr id="173" name="Oval 172">
                    <a:extLst>
                      <a:ext uri="{FF2B5EF4-FFF2-40B4-BE49-F238E27FC236}">
                        <a16:creationId xmlns:a16="http://schemas.microsoft.com/office/drawing/2014/main" id="{BF834786-7D14-E4C3-3E45-E0E8BB21D517}"/>
                      </a:ext>
                    </a:extLst>
                  </p:cNvPr>
                  <p:cNvSpPr/>
                  <p:nvPr/>
                </p:nvSpPr>
                <p:spPr>
                  <a:xfrm rot="20195857">
                    <a:off x="5790094" y="292465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74" name="Oval 173">
                    <a:extLst>
                      <a:ext uri="{FF2B5EF4-FFF2-40B4-BE49-F238E27FC236}">
                        <a16:creationId xmlns:a16="http://schemas.microsoft.com/office/drawing/2014/main" id="{58B8A88F-6836-CCE6-041A-091C6FE0C558}"/>
                      </a:ext>
                    </a:extLst>
                  </p:cNvPr>
                  <p:cNvSpPr/>
                  <p:nvPr/>
                </p:nvSpPr>
                <p:spPr>
                  <a:xfrm rot="20195857">
                    <a:off x="6823468" y="308990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75" name="Oval 174">
                    <a:extLst>
                      <a:ext uri="{FF2B5EF4-FFF2-40B4-BE49-F238E27FC236}">
                        <a16:creationId xmlns:a16="http://schemas.microsoft.com/office/drawing/2014/main" id="{361CC34C-C050-9C6E-917A-BC5FF4BB0084}"/>
                      </a:ext>
                    </a:extLst>
                  </p:cNvPr>
                  <p:cNvSpPr/>
                  <p:nvPr/>
                </p:nvSpPr>
                <p:spPr>
                  <a:xfrm rot="20195857">
                    <a:off x="7318620" y="274405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76" name="Oval 175">
                    <a:extLst>
                      <a:ext uri="{FF2B5EF4-FFF2-40B4-BE49-F238E27FC236}">
                        <a16:creationId xmlns:a16="http://schemas.microsoft.com/office/drawing/2014/main" id="{0FB8F653-1708-FBEF-4FE2-0CB75222A0D7}"/>
                      </a:ext>
                    </a:extLst>
                  </p:cNvPr>
                  <p:cNvSpPr/>
                  <p:nvPr/>
                </p:nvSpPr>
                <p:spPr>
                  <a:xfrm rot="20195857">
                    <a:off x="7165313" y="216584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77" name="Oval 176">
                    <a:extLst>
                      <a:ext uri="{FF2B5EF4-FFF2-40B4-BE49-F238E27FC236}">
                        <a16:creationId xmlns:a16="http://schemas.microsoft.com/office/drawing/2014/main" id="{7C4E8AD8-6644-D14E-820A-CD18AF00FC84}"/>
                      </a:ext>
                    </a:extLst>
                  </p:cNvPr>
                  <p:cNvSpPr/>
                  <p:nvPr/>
                </p:nvSpPr>
                <p:spPr>
                  <a:xfrm rot="20195857">
                    <a:off x="7243111" y="358115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78" name="Oval 177">
                    <a:extLst>
                      <a:ext uri="{FF2B5EF4-FFF2-40B4-BE49-F238E27FC236}">
                        <a16:creationId xmlns:a16="http://schemas.microsoft.com/office/drawing/2014/main" id="{EA4B8A07-8F69-D222-BD42-390EE9E1CD0F}"/>
                      </a:ext>
                    </a:extLst>
                  </p:cNvPr>
                  <p:cNvSpPr/>
                  <p:nvPr/>
                </p:nvSpPr>
                <p:spPr>
                  <a:xfrm rot="20195857">
                    <a:off x="6213195" y="234256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79" name="Oval 178">
                    <a:extLst>
                      <a:ext uri="{FF2B5EF4-FFF2-40B4-BE49-F238E27FC236}">
                        <a16:creationId xmlns:a16="http://schemas.microsoft.com/office/drawing/2014/main" id="{1577C359-A9F7-1A04-2CC1-699DFD9F22A1}"/>
                      </a:ext>
                    </a:extLst>
                  </p:cNvPr>
                  <p:cNvSpPr/>
                  <p:nvPr/>
                </p:nvSpPr>
                <p:spPr>
                  <a:xfrm rot="20195857">
                    <a:off x="5597270" y="276778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0" name="Oval 179">
                    <a:extLst>
                      <a:ext uri="{FF2B5EF4-FFF2-40B4-BE49-F238E27FC236}">
                        <a16:creationId xmlns:a16="http://schemas.microsoft.com/office/drawing/2014/main" id="{3F5692EB-EAC2-1548-20E6-4239B0C1913B}"/>
                      </a:ext>
                    </a:extLst>
                  </p:cNvPr>
                  <p:cNvSpPr/>
                  <p:nvPr/>
                </p:nvSpPr>
                <p:spPr>
                  <a:xfrm rot="20195857">
                    <a:off x="5760106" y="231220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1" name="Oval 180">
                    <a:extLst>
                      <a:ext uri="{FF2B5EF4-FFF2-40B4-BE49-F238E27FC236}">
                        <a16:creationId xmlns:a16="http://schemas.microsoft.com/office/drawing/2014/main" id="{9268CF2B-FA90-CDE1-9049-E1ED3515058D}"/>
                      </a:ext>
                    </a:extLst>
                  </p:cNvPr>
                  <p:cNvSpPr/>
                  <p:nvPr/>
                </p:nvSpPr>
                <p:spPr>
                  <a:xfrm rot="20195857">
                    <a:off x="5435626" y="366034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2" name="Oval 181">
                    <a:extLst>
                      <a:ext uri="{FF2B5EF4-FFF2-40B4-BE49-F238E27FC236}">
                        <a16:creationId xmlns:a16="http://schemas.microsoft.com/office/drawing/2014/main" id="{DADF5C13-E244-C161-9F34-020B9A261F0B}"/>
                      </a:ext>
                    </a:extLst>
                  </p:cNvPr>
                  <p:cNvSpPr/>
                  <p:nvPr/>
                </p:nvSpPr>
                <p:spPr>
                  <a:xfrm rot="20195857">
                    <a:off x="7732908" y="357620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3" name="Oval 182">
                    <a:extLst>
                      <a:ext uri="{FF2B5EF4-FFF2-40B4-BE49-F238E27FC236}">
                        <a16:creationId xmlns:a16="http://schemas.microsoft.com/office/drawing/2014/main" id="{69FEE9A7-53FA-6899-6C12-D9B5EFDA3B4D}"/>
                      </a:ext>
                    </a:extLst>
                  </p:cNvPr>
                  <p:cNvSpPr/>
                  <p:nvPr/>
                </p:nvSpPr>
                <p:spPr>
                  <a:xfrm rot="20195857">
                    <a:off x="6445838" y="179249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84" name="Oval 183">
                    <a:extLst>
                      <a:ext uri="{FF2B5EF4-FFF2-40B4-BE49-F238E27FC236}">
                        <a16:creationId xmlns:a16="http://schemas.microsoft.com/office/drawing/2014/main" id="{E12ED0D2-267A-A6D6-4ACD-193F32BE041B}"/>
                      </a:ext>
                    </a:extLst>
                  </p:cNvPr>
                  <p:cNvSpPr/>
                  <p:nvPr/>
                </p:nvSpPr>
                <p:spPr>
                  <a:xfrm rot="20195857">
                    <a:off x="5654504" y="417250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85" name="Oval 184">
                    <a:extLst>
                      <a:ext uri="{FF2B5EF4-FFF2-40B4-BE49-F238E27FC236}">
                        <a16:creationId xmlns:a16="http://schemas.microsoft.com/office/drawing/2014/main" id="{6B8196D2-D433-A52A-90D7-6477BF9E4223}"/>
                      </a:ext>
                    </a:extLst>
                  </p:cNvPr>
                  <p:cNvSpPr/>
                  <p:nvPr/>
                </p:nvSpPr>
                <p:spPr>
                  <a:xfrm rot="20195857">
                    <a:off x="8475084" y="263141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6" name="Oval 185">
                    <a:extLst>
                      <a:ext uri="{FF2B5EF4-FFF2-40B4-BE49-F238E27FC236}">
                        <a16:creationId xmlns:a16="http://schemas.microsoft.com/office/drawing/2014/main" id="{A618A076-A695-E9EA-89C3-481153E2B51E}"/>
                      </a:ext>
                    </a:extLst>
                  </p:cNvPr>
                  <p:cNvSpPr/>
                  <p:nvPr/>
                </p:nvSpPr>
                <p:spPr>
                  <a:xfrm rot="20195857">
                    <a:off x="7103619" y="160063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7" name="Oval 186">
                    <a:extLst>
                      <a:ext uri="{FF2B5EF4-FFF2-40B4-BE49-F238E27FC236}">
                        <a16:creationId xmlns:a16="http://schemas.microsoft.com/office/drawing/2014/main" id="{F79797A2-B32E-CA93-547C-76A406DE7322}"/>
                      </a:ext>
                    </a:extLst>
                  </p:cNvPr>
                  <p:cNvSpPr/>
                  <p:nvPr/>
                </p:nvSpPr>
                <p:spPr>
                  <a:xfrm rot="20195857">
                    <a:off x="7602874" y="169656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8" name="Oval 187">
                    <a:extLst>
                      <a:ext uri="{FF2B5EF4-FFF2-40B4-BE49-F238E27FC236}">
                        <a16:creationId xmlns:a16="http://schemas.microsoft.com/office/drawing/2014/main" id="{7B7B2CB6-2000-426A-1252-D54FA2569062}"/>
                      </a:ext>
                    </a:extLst>
                  </p:cNvPr>
                  <p:cNvSpPr/>
                  <p:nvPr/>
                </p:nvSpPr>
                <p:spPr>
                  <a:xfrm rot="20195857">
                    <a:off x="8386183" y="478703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89" name="Oval 188">
                    <a:extLst>
                      <a:ext uri="{FF2B5EF4-FFF2-40B4-BE49-F238E27FC236}">
                        <a16:creationId xmlns:a16="http://schemas.microsoft.com/office/drawing/2014/main" id="{446BA28D-E1D0-E745-F440-30963838CDAC}"/>
                      </a:ext>
                    </a:extLst>
                  </p:cNvPr>
                  <p:cNvSpPr/>
                  <p:nvPr/>
                </p:nvSpPr>
                <p:spPr>
                  <a:xfrm rot="20195857">
                    <a:off x="6007021" y="443745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90" name="Oval 189">
                    <a:extLst>
                      <a:ext uri="{FF2B5EF4-FFF2-40B4-BE49-F238E27FC236}">
                        <a16:creationId xmlns:a16="http://schemas.microsoft.com/office/drawing/2014/main" id="{53FC2BBF-424E-269B-F2EA-6E80F63F45BD}"/>
                      </a:ext>
                    </a:extLst>
                  </p:cNvPr>
                  <p:cNvSpPr/>
                  <p:nvPr/>
                </p:nvSpPr>
                <p:spPr>
                  <a:xfrm rot="20195857">
                    <a:off x="6449933" y="474826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91" name="Oval 190">
                    <a:extLst>
                      <a:ext uri="{FF2B5EF4-FFF2-40B4-BE49-F238E27FC236}">
                        <a16:creationId xmlns:a16="http://schemas.microsoft.com/office/drawing/2014/main" id="{3C07323C-743E-BA50-4A86-67CF273C755B}"/>
                      </a:ext>
                    </a:extLst>
                  </p:cNvPr>
                  <p:cNvSpPr/>
                  <p:nvPr/>
                </p:nvSpPr>
                <p:spPr>
                  <a:xfrm rot="20195857">
                    <a:off x="6474446" y="370364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92" name="Oval 191">
                    <a:extLst>
                      <a:ext uri="{FF2B5EF4-FFF2-40B4-BE49-F238E27FC236}">
                        <a16:creationId xmlns:a16="http://schemas.microsoft.com/office/drawing/2014/main" id="{A125C85D-89A2-51E0-E8B0-07008985FEA1}"/>
                      </a:ext>
                    </a:extLst>
                  </p:cNvPr>
                  <p:cNvSpPr/>
                  <p:nvPr/>
                </p:nvSpPr>
                <p:spPr>
                  <a:xfrm rot="20195857">
                    <a:off x="7856196" y="404475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93" name="Oval 192">
                    <a:extLst>
                      <a:ext uri="{FF2B5EF4-FFF2-40B4-BE49-F238E27FC236}">
                        <a16:creationId xmlns:a16="http://schemas.microsoft.com/office/drawing/2014/main" id="{7A650B14-0943-3662-EBDE-A0811503CFB6}"/>
                      </a:ext>
                    </a:extLst>
                  </p:cNvPr>
                  <p:cNvSpPr/>
                  <p:nvPr/>
                </p:nvSpPr>
                <p:spPr>
                  <a:xfrm rot="20195857">
                    <a:off x="7125557" y="321364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94" name="Oval 193">
                    <a:extLst>
                      <a:ext uri="{FF2B5EF4-FFF2-40B4-BE49-F238E27FC236}">
                        <a16:creationId xmlns:a16="http://schemas.microsoft.com/office/drawing/2014/main" id="{FAAFA949-6768-EB6D-2C52-1B6C1734E684}"/>
                      </a:ext>
                    </a:extLst>
                  </p:cNvPr>
                  <p:cNvSpPr/>
                  <p:nvPr/>
                </p:nvSpPr>
                <p:spPr>
                  <a:xfrm rot="20195857">
                    <a:off x="7155120" y="478804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95" name="Oval 194">
                    <a:extLst>
                      <a:ext uri="{FF2B5EF4-FFF2-40B4-BE49-F238E27FC236}">
                        <a16:creationId xmlns:a16="http://schemas.microsoft.com/office/drawing/2014/main" id="{1B909CFF-410B-A40A-89C8-FD6D573F9209}"/>
                      </a:ext>
                    </a:extLst>
                  </p:cNvPr>
                  <p:cNvSpPr/>
                  <p:nvPr/>
                </p:nvSpPr>
                <p:spPr>
                  <a:xfrm rot="20195857">
                    <a:off x="6236980" y="437459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96" name="Oval 195">
                    <a:extLst>
                      <a:ext uri="{FF2B5EF4-FFF2-40B4-BE49-F238E27FC236}">
                        <a16:creationId xmlns:a16="http://schemas.microsoft.com/office/drawing/2014/main" id="{B3289D8C-B889-8957-518C-AC22F1D641A2}"/>
                      </a:ext>
                    </a:extLst>
                  </p:cNvPr>
                  <p:cNvSpPr/>
                  <p:nvPr/>
                </p:nvSpPr>
                <p:spPr>
                  <a:xfrm rot="20195857">
                    <a:off x="7774541" y="236022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97" name="Oval 196">
                    <a:extLst>
                      <a:ext uri="{FF2B5EF4-FFF2-40B4-BE49-F238E27FC236}">
                        <a16:creationId xmlns:a16="http://schemas.microsoft.com/office/drawing/2014/main" id="{D1FAAD08-348A-47D1-1B6A-70A4BD3F7399}"/>
                      </a:ext>
                    </a:extLst>
                  </p:cNvPr>
                  <p:cNvSpPr/>
                  <p:nvPr/>
                </p:nvSpPr>
                <p:spPr>
                  <a:xfrm rot="126292">
                    <a:off x="6389960" y="298928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98" name="Oval 197">
                    <a:extLst>
                      <a:ext uri="{FF2B5EF4-FFF2-40B4-BE49-F238E27FC236}">
                        <a16:creationId xmlns:a16="http://schemas.microsoft.com/office/drawing/2014/main" id="{FD03C153-08CB-63F1-F37D-B9E28413293E}"/>
                      </a:ext>
                    </a:extLst>
                  </p:cNvPr>
                  <p:cNvSpPr/>
                  <p:nvPr/>
                </p:nvSpPr>
                <p:spPr>
                  <a:xfrm rot="126292">
                    <a:off x="7023746" y="347404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99" name="Oval 198">
                    <a:extLst>
                      <a:ext uri="{FF2B5EF4-FFF2-40B4-BE49-F238E27FC236}">
                        <a16:creationId xmlns:a16="http://schemas.microsoft.com/office/drawing/2014/main" id="{C3CF4973-EE16-6D49-EC06-8816F3A6BFA4}"/>
                      </a:ext>
                    </a:extLst>
                  </p:cNvPr>
                  <p:cNvSpPr/>
                  <p:nvPr/>
                </p:nvSpPr>
                <p:spPr>
                  <a:xfrm rot="126292">
                    <a:off x="7470602" y="337333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00" name="Oval 199">
                    <a:extLst>
                      <a:ext uri="{FF2B5EF4-FFF2-40B4-BE49-F238E27FC236}">
                        <a16:creationId xmlns:a16="http://schemas.microsoft.com/office/drawing/2014/main" id="{56FB2200-8CF9-CD01-579B-ED324A3CC9FE}"/>
                      </a:ext>
                    </a:extLst>
                  </p:cNvPr>
                  <p:cNvSpPr/>
                  <p:nvPr/>
                </p:nvSpPr>
                <p:spPr>
                  <a:xfrm rot="126292">
                    <a:off x="7528033" y="298344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01" name="Oval 200">
                    <a:extLst>
                      <a:ext uri="{FF2B5EF4-FFF2-40B4-BE49-F238E27FC236}">
                        <a16:creationId xmlns:a16="http://schemas.microsoft.com/office/drawing/2014/main" id="{793B05E0-13FD-3886-E789-0B140394BE27}"/>
                      </a:ext>
                    </a:extLst>
                  </p:cNvPr>
                  <p:cNvSpPr/>
                  <p:nvPr/>
                </p:nvSpPr>
                <p:spPr>
                  <a:xfrm rot="126292">
                    <a:off x="7185926" y="423459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02" name="Oval 201">
                    <a:extLst>
                      <a:ext uri="{FF2B5EF4-FFF2-40B4-BE49-F238E27FC236}">
                        <a16:creationId xmlns:a16="http://schemas.microsoft.com/office/drawing/2014/main" id="{359ACF27-E13D-2E26-7761-206FCF112794}"/>
                      </a:ext>
                    </a:extLst>
                  </p:cNvPr>
                  <p:cNvSpPr/>
                  <p:nvPr/>
                </p:nvSpPr>
                <p:spPr>
                  <a:xfrm rot="126292">
                    <a:off x="6784748" y="280969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03" name="Oval 202">
                    <a:extLst>
                      <a:ext uri="{FF2B5EF4-FFF2-40B4-BE49-F238E27FC236}">
                        <a16:creationId xmlns:a16="http://schemas.microsoft.com/office/drawing/2014/main" id="{696FEA3C-B3A6-8403-54FC-C35A1D54CE3F}"/>
                      </a:ext>
                    </a:extLst>
                  </p:cNvPr>
                  <p:cNvSpPr/>
                  <p:nvPr/>
                </p:nvSpPr>
                <p:spPr>
                  <a:xfrm rot="126292">
                    <a:off x="5988706" y="241117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04" name="Oval 203">
                    <a:extLst>
                      <a:ext uri="{FF2B5EF4-FFF2-40B4-BE49-F238E27FC236}">
                        <a16:creationId xmlns:a16="http://schemas.microsoft.com/office/drawing/2014/main" id="{A1B58E7C-B224-960E-A989-0DE6500BE71A}"/>
                      </a:ext>
                    </a:extLst>
                  </p:cNvPr>
                  <p:cNvSpPr/>
                  <p:nvPr/>
                </p:nvSpPr>
                <p:spPr>
                  <a:xfrm rot="126292">
                    <a:off x="6393909" y="245071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05" name="Oval 204">
                    <a:extLst>
                      <a:ext uri="{FF2B5EF4-FFF2-40B4-BE49-F238E27FC236}">
                        <a16:creationId xmlns:a16="http://schemas.microsoft.com/office/drawing/2014/main" id="{6455ADA8-1656-9778-D142-97BADEFD8C8B}"/>
                      </a:ext>
                    </a:extLst>
                  </p:cNvPr>
                  <p:cNvSpPr/>
                  <p:nvPr/>
                </p:nvSpPr>
                <p:spPr>
                  <a:xfrm rot="126292">
                    <a:off x="7950744" y="199264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06" name="Oval 205">
                    <a:extLst>
                      <a:ext uri="{FF2B5EF4-FFF2-40B4-BE49-F238E27FC236}">
                        <a16:creationId xmlns:a16="http://schemas.microsoft.com/office/drawing/2014/main" id="{7C52338D-834E-CA9E-E320-76EEC96EA810}"/>
                      </a:ext>
                    </a:extLst>
                  </p:cNvPr>
                  <p:cNvSpPr/>
                  <p:nvPr/>
                </p:nvSpPr>
                <p:spPr>
                  <a:xfrm rot="126292">
                    <a:off x="7630112" y="444105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07" name="Oval 206">
                    <a:extLst>
                      <a:ext uri="{FF2B5EF4-FFF2-40B4-BE49-F238E27FC236}">
                        <a16:creationId xmlns:a16="http://schemas.microsoft.com/office/drawing/2014/main" id="{19509FB1-FB1B-15CE-5269-C70E548990E2}"/>
                      </a:ext>
                    </a:extLst>
                  </p:cNvPr>
                  <p:cNvSpPr/>
                  <p:nvPr/>
                </p:nvSpPr>
                <p:spPr>
                  <a:xfrm rot="126292">
                    <a:off x="8314723" y="416058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08" name="Oval 207">
                    <a:extLst>
                      <a:ext uri="{FF2B5EF4-FFF2-40B4-BE49-F238E27FC236}">
                        <a16:creationId xmlns:a16="http://schemas.microsoft.com/office/drawing/2014/main" id="{DA37D305-7C76-B252-C0DC-C7EBD78D5C6C}"/>
                      </a:ext>
                    </a:extLst>
                  </p:cNvPr>
                  <p:cNvSpPr/>
                  <p:nvPr/>
                </p:nvSpPr>
                <p:spPr>
                  <a:xfrm rot="126292">
                    <a:off x="5826767" y="327025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09" name="Oval 208">
                    <a:extLst>
                      <a:ext uri="{FF2B5EF4-FFF2-40B4-BE49-F238E27FC236}">
                        <a16:creationId xmlns:a16="http://schemas.microsoft.com/office/drawing/2014/main" id="{04425373-D2D5-D0B9-84D2-F7E9551491A5}"/>
                      </a:ext>
                    </a:extLst>
                  </p:cNvPr>
                  <p:cNvSpPr/>
                  <p:nvPr/>
                </p:nvSpPr>
                <p:spPr>
                  <a:xfrm rot="126292">
                    <a:off x="7932730" y="460941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10" name="Oval 209">
                    <a:extLst>
                      <a:ext uri="{FF2B5EF4-FFF2-40B4-BE49-F238E27FC236}">
                        <a16:creationId xmlns:a16="http://schemas.microsoft.com/office/drawing/2014/main" id="{9A258EDD-20A5-FE5F-9A29-20D1E9BF94EA}"/>
                      </a:ext>
                    </a:extLst>
                  </p:cNvPr>
                  <p:cNvSpPr/>
                  <p:nvPr/>
                </p:nvSpPr>
                <p:spPr>
                  <a:xfrm rot="126292">
                    <a:off x="7161134" y="499563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11" name="Oval 210">
                    <a:extLst>
                      <a:ext uri="{FF2B5EF4-FFF2-40B4-BE49-F238E27FC236}">
                        <a16:creationId xmlns:a16="http://schemas.microsoft.com/office/drawing/2014/main" id="{A79DB8FF-5C9F-4C7A-E4CE-7482133C0218}"/>
                      </a:ext>
                    </a:extLst>
                  </p:cNvPr>
                  <p:cNvSpPr/>
                  <p:nvPr/>
                </p:nvSpPr>
                <p:spPr>
                  <a:xfrm rot="126292">
                    <a:off x="8875201" y="2768633"/>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12" name="Oval 211">
                    <a:extLst>
                      <a:ext uri="{FF2B5EF4-FFF2-40B4-BE49-F238E27FC236}">
                        <a16:creationId xmlns:a16="http://schemas.microsoft.com/office/drawing/2014/main" id="{616542D2-2FAF-2018-9AE9-160A32D1D349}"/>
                      </a:ext>
                    </a:extLst>
                  </p:cNvPr>
                  <p:cNvSpPr/>
                  <p:nvPr/>
                </p:nvSpPr>
                <p:spPr>
                  <a:xfrm rot="126292">
                    <a:off x="8995322" y="3781974"/>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13" name="Oval 212">
                    <a:extLst>
                      <a:ext uri="{FF2B5EF4-FFF2-40B4-BE49-F238E27FC236}">
                        <a16:creationId xmlns:a16="http://schemas.microsoft.com/office/drawing/2014/main" id="{8279855A-6461-6949-1204-F3BACFD0566B}"/>
                      </a:ext>
                    </a:extLst>
                  </p:cNvPr>
                  <p:cNvSpPr/>
                  <p:nvPr/>
                </p:nvSpPr>
                <p:spPr>
                  <a:xfrm rot="126292">
                    <a:off x="6297445" y="411700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14" name="Oval 213">
                    <a:extLst>
                      <a:ext uri="{FF2B5EF4-FFF2-40B4-BE49-F238E27FC236}">
                        <a16:creationId xmlns:a16="http://schemas.microsoft.com/office/drawing/2014/main" id="{1C616795-D4B7-8B33-9562-BE43193C6FAA}"/>
                      </a:ext>
                    </a:extLst>
                  </p:cNvPr>
                  <p:cNvSpPr/>
                  <p:nvPr/>
                </p:nvSpPr>
                <p:spPr>
                  <a:xfrm rot="126292">
                    <a:off x="6099968" y="471435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15" name="Oval 214">
                    <a:extLst>
                      <a:ext uri="{FF2B5EF4-FFF2-40B4-BE49-F238E27FC236}">
                        <a16:creationId xmlns:a16="http://schemas.microsoft.com/office/drawing/2014/main" id="{70A1331D-B004-6608-6CB3-636514448C9D}"/>
                      </a:ext>
                    </a:extLst>
                  </p:cNvPr>
                  <p:cNvSpPr/>
                  <p:nvPr/>
                </p:nvSpPr>
                <p:spPr>
                  <a:xfrm rot="126292">
                    <a:off x="6905827" y="443226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16" name="Oval 215">
                    <a:extLst>
                      <a:ext uri="{FF2B5EF4-FFF2-40B4-BE49-F238E27FC236}">
                        <a16:creationId xmlns:a16="http://schemas.microsoft.com/office/drawing/2014/main" id="{96390C58-0F45-DC85-C1FE-8D9D3FF0F537}"/>
                      </a:ext>
                    </a:extLst>
                  </p:cNvPr>
                  <p:cNvSpPr/>
                  <p:nvPr/>
                </p:nvSpPr>
                <p:spPr>
                  <a:xfrm rot="126292">
                    <a:off x="7539613" y="491702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17" name="Oval 216">
                    <a:extLst>
                      <a:ext uri="{FF2B5EF4-FFF2-40B4-BE49-F238E27FC236}">
                        <a16:creationId xmlns:a16="http://schemas.microsoft.com/office/drawing/2014/main" id="{AA80F8A3-9DFB-5BF6-CB55-6963BE560F85}"/>
                      </a:ext>
                    </a:extLst>
                  </p:cNvPr>
                  <p:cNvSpPr/>
                  <p:nvPr/>
                </p:nvSpPr>
                <p:spPr>
                  <a:xfrm rot="126292">
                    <a:off x="7238089" y="385228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18" name="Oval 217">
                    <a:extLst>
                      <a:ext uri="{FF2B5EF4-FFF2-40B4-BE49-F238E27FC236}">
                        <a16:creationId xmlns:a16="http://schemas.microsoft.com/office/drawing/2014/main" id="{514EE8F9-D6AB-218A-B219-1A3AF9F8F327}"/>
                      </a:ext>
                    </a:extLst>
                  </p:cNvPr>
                  <p:cNvSpPr/>
                  <p:nvPr/>
                </p:nvSpPr>
                <p:spPr>
                  <a:xfrm rot="126292">
                    <a:off x="7103012" y="2952529"/>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19" name="Oval 218">
                    <a:extLst>
                      <a:ext uri="{FF2B5EF4-FFF2-40B4-BE49-F238E27FC236}">
                        <a16:creationId xmlns:a16="http://schemas.microsoft.com/office/drawing/2014/main" id="{0A3B3AB1-10FA-9CA2-0A61-CB3C7003C662}"/>
                      </a:ext>
                    </a:extLst>
                  </p:cNvPr>
                  <p:cNvSpPr/>
                  <p:nvPr/>
                </p:nvSpPr>
                <p:spPr>
                  <a:xfrm rot="126292">
                    <a:off x="5954721" y="401307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220" name="Oval 219">
                    <a:extLst>
                      <a:ext uri="{FF2B5EF4-FFF2-40B4-BE49-F238E27FC236}">
                        <a16:creationId xmlns:a16="http://schemas.microsoft.com/office/drawing/2014/main" id="{2A9D36A0-6915-8F2E-50EE-300D5CB6A39A}"/>
                      </a:ext>
                    </a:extLst>
                  </p:cNvPr>
                  <p:cNvSpPr/>
                  <p:nvPr/>
                </p:nvSpPr>
                <p:spPr>
                  <a:xfrm rot="126292">
                    <a:off x="7483064" y="521550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21" name="Oval 220">
                    <a:extLst>
                      <a:ext uri="{FF2B5EF4-FFF2-40B4-BE49-F238E27FC236}">
                        <a16:creationId xmlns:a16="http://schemas.microsoft.com/office/drawing/2014/main" id="{5990C73E-CEA4-FDC2-EA83-197A2A9CDB01}"/>
                      </a:ext>
                    </a:extLst>
                  </p:cNvPr>
                  <p:cNvSpPr/>
                  <p:nvPr/>
                </p:nvSpPr>
                <p:spPr>
                  <a:xfrm rot="20195857">
                    <a:off x="6517084" y="3388562"/>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22" name="Oval 221">
                    <a:extLst>
                      <a:ext uri="{FF2B5EF4-FFF2-40B4-BE49-F238E27FC236}">
                        <a16:creationId xmlns:a16="http://schemas.microsoft.com/office/drawing/2014/main" id="{898672A5-2A1B-FD59-BF91-291501A28BD9}"/>
                      </a:ext>
                    </a:extLst>
                  </p:cNvPr>
                  <p:cNvSpPr/>
                  <p:nvPr/>
                </p:nvSpPr>
                <p:spPr>
                  <a:xfrm rot="20195857">
                    <a:off x="6750703" y="243343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sp>
            <p:nvSpPr>
              <p:cNvPr id="140" name="Oval 139">
                <a:extLst>
                  <a:ext uri="{FF2B5EF4-FFF2-40B4-BE49-F238E27FC236}">
                    <a16:creationId xmlns:a16="http://schemas.microsoft.com/office/drawing/2014/main" id="{EA08B0FB-D578-2BF0-F5FE-F69C9B3E4852}"/>
                  </a:ext>
                </a:extLst>
              </p:cNvPr>
              <p:cNvSpPr/>
              <p:nvPr/>
            </p:nvSpPr>
            <p:spPr>
              <a:xfrm rot="18996550">
                <a:off x="5514526" y="445868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1" name="Oval 140">
                <a:extLst>
                  <a:ext uri="{FF2B5EF4-FFF2-40B4-BE49-F238E27FC236}">
                    <a16:creationId xmlns:a16="http://schemas.microsoft.com/office/drawing/2014/main" id="{39D018F5-7346-5536-5A50-7C17743999DC}"/>
                  </a:ext>
                </a:extLst>
              </p:cNvPr>
              <p:cNvSpPr/>
              <p:nvPr/>
            </p:nvSpPr>
            <p:spPr>
              <a:xfrm rot="18996550">
                <a:off x="5090854" y="4400768"/>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2" name="Oval 141">
                <a:extLst>
                  <a:ext uri="{FF2B5EF4-FFF2-40B4-BE49-F238E27FC236}">
                    <a16:creationId xmlns:a16="http://schemas.microsoft.com/office/drawing/2014/main" id="{1C5C35F9-A27F-A869-2B52-08F54AADE712}"/>
                  </a:ext>
                </a:extLst>
              </p:cNvPr>
              <p:cNvSpPr/>
              <p:nvPr/>
            </p:nvSpPr>
            <p:spPr>
              <a:xfrm rot="18996550">
                <a:off x="4868350" y="4434296"/>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3" name="Oval 142">
                <a:extLst>
                  <a:ext uri="{FF2B5EF4-FFF2-40B4-BE49-F238E27FC236}">
                    <a16:creationId xmlns:a16="http://schemas.microsoft.com/office/drawing/2014/main" id="{4CEA64CC-E9CD-2990-6DFC-9FD540DA343B}"/>
                  </a:ext>
                </a:extLst>
              </p:cNvPr>
              <p:cNvSpPr/>
              <p:nvPr/>
            </p:nvSpPr>
            <p:spPr>
              <a:xfrm rot="18996550">
                <a:off x="5194486" y="3727160"/>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4" name="Oval 143">
                <a:extLst>
                  <a:ext uri="{FF2B5EF4-FFF2-40B4-BE49-F238E27FC236}">
                    <a16:creationId xmlns:a16="http://schemas.microsoft.com/office/drawing/2014/main" id="{2B57ECF3-9546-5A0F-685A-1340E813191A}"/>
                  </a:ext>
                </a:extLst>
              </p:cNvPr>
              <p:cNvSpPr/>
              <p:nvPr/>
            </p:nvSpPr>
            <p:spPr>
              <a:xfrm rot="2638023">
                <a:off x="4119298" y="240638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5" name="Oval 144">
                <a:extLst>
                  <a:ext uri="{FF2B5EF4-FFF2-40B4-BE49-F238E27FC236}">
                    <a16:creationId xmlns:a16="http://schemas.microsoft.com/office/drawing/2014/main" id="{1D2FDEC3-A1DE-0DDA-14B8-A4F09D0041D5}"/>
                  </a:ext>
                </a:extLst>
              </p:cNvPr>
              <p:cNvSpPr/>
              <p:nvPr/>
            </p:nvSpPr>
            <p:spPr>
              <a:xfrm rot="2638023">
                <a:off x="4418002" y="268679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6" name="Oval 145">
                <a:extLst>
                  <a:ext uri="{FF2B5EF4-FFF2-40B4-BE49-F238E27FC236}">
                    <a16:creationId xmlns:a16="http://schemas.microsoft.com/office/drawing/2014/main" id="{284D6765-99CC-D18A-79F3-420DEEAB1104}"/>
                  </a:ext>
                </a:extLst>
              </p:cNvPr>
              <p:cNvSpPr/>
              <p:nvPr/>
            </p:nvSpPr>
            <p:spPr>
              <a:xfrm rot="2638023">
                <a:off x="3399970" y="4037061"/>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7" name="Oval 146">
                <a:extLst>
                  <a:ext uri="{FF2B5EF4-FFF2-40B4-BE49-F238E27FC236}">
                    <a16:creationId xmlns:a16="http://schemas.microsoft.com/office/drawing/2014/main" id="{0402310E-300F-6A24-A617-04BEEB1B1D5E}"/>
                  </a:ext>
                </a:extLst>
              </p:cNvPr>
              <p:cNvSpPr/>
              <p:nvPr/>
            </p:nvSpPr>
            <p:spPr>
              <a:xfrm rot="2638023">
                <a:off x="4259506" y="361643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8" name="Oval 147">
                <a:extLst>
                  <a:ext uri="{FF2B5EF4-FFF2-40B4-BE49-F238E27FC236}">
                    <a16:creationId xmlns:a16="http://schemas.microsoft.com/office/drawing/2014/main" id="{9E1B2780-398A-6C82-6D24-D8912E8BDEFC}"/>
                  </a:ext>
                </a:extLst>
              </p:cNvPr>
              <p:cNvSpPr/>
              <p:nvPr/>
            </p:nvSpPr>
            <p:spPr>
              <a:xfrm rot="2638023">
                <a:off x="4430194" y="404315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49" name="Oval 148">
                <a:extLst>
                  <a:ext uri="{FF2B5EF4-FFF2-40B4-BE49-F238E27FC236}">
                    <a16:creationId xmlns:a16="http://schemas.microsoft.com/office/drawing/2014/main" id="{2F37AD73-0AF2-7D0A-146E-1B18A463C6CE}"/>
                  </a:ext>
                </a:extLst>
              </p:cNvPr>
              <p:cNvSpPr/>
              <p:nvPr/>
            </p:nvSpPr>
            <p:spPr>
              <a:xfrm rot="2638023">
                <a:off x="5332402" y="4012677"/>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50" name="Oval 149">
                <a:extLst>
                  <a:ext uri="{FF2B5EF4-FFF2-40B4-BE49-F238E27FC236}">
                    <a16:creationId xmlns:a16="http://schemas.microsoft.com/office/drawing/2014/main" id="{48936A08-B7CC-86C7-477D-28767C8A7CB2}"/>
                  </a:ext>
                </a:extLst>
              </p:cNvPr>
              <p:cNvSpPr/>
              <p:nvPr/>
            </p:nvSpPr>
            <p:spPr>
              <a:xfrm rot="2638023">
                <a:off x="5484802" y="349756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51" name="Oval 150">
                <a:extLst>
                  <a:ext uri="{FF2B5EF4-FFF2-40B4-BE49-F238E27FC236}">
                    <a16:creationId xmlns:a16="http://schemas.microsoft.com/office/drawing/2014/main" id="{C6988DCB-6150-223D-12C1-9E33CAFBDE92}"/>
                  </a:ext>
                </a:extLst>
              </p:cNvPr>
              <p:cNvSpPr/>
              <p:nvPr/>
            </p:nvSpPr>
            <p:spPr>
              <a:xfrm rot="2638023">
                <a:off x="5637202" y="3192765"/>
                <a:ext cx="145911" cy="145911"/>
              </a:xfrm>
              <a:prstGeom prst="ellipse">
                <a:avLst/>
              </a:prstGeom>
              <a:grp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sp>
          <p:nvSpPr>
            <p:cNvPr id="10" name="Rectangle 9">
              <a:extLst>
                <a:ext uri="{FF2B5EF4-FFF2-40B4-BE49-F238E27FC236}">
                  <a16:creationId xmlns:a16="http://schemas.microsoft.com/office/drawing/2014/main" id="{2F7D5A38-37F6-04E5-A82E-2BB4BD50DC1F}"/>
                </a:ext>
              </a:extLst>
            </p:cNvPr>
            <p:cNvSpPr/>
            <p:nvPr/>
          </p:nvSpPr>
          <p:spPr>
            <a:xfrm>
              <a:off x="7100141" y="2474469"/>
              <a:ext cx="3689779" cy="58477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A1E3"/>
                </a:buClr>
                <a:buSzPct val="105000"/>
                <a:buFontTx/>
                <a:buNone/>
                <a:tabLst/>
                <a:defRPr/>
              </a:pPr>
              <a:r>
                <a:rPr kumimoji="0" lang="en-US" sz="1600" b="1" i="0" u="none" strike="noStrike" kern="0" cap="none" spc="0" normalizeH="0" baseline="0" noProof="0" dirty="0">
                  <a:ln>
                    <a:noFill/>
                  </a:ln>
                  <a:solidFill>
                    <a:srgbClr val="757E80"/>
                  </a:solidFill>
                  <a:effectLst/>
                  <a:uLnTx/>
                  <a:uFillTx/>
                  <a:latin typeface="Calibri"/>
                  <a:ea typeface="Calibri"/>
                  <a:cs typeface="Calibri"/>
                  <a:sym typeface="Calibri"/>
                </a:rPr>
                <a:t>100% VAF: ~10,000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genomic equivalents are found in 10 ml of plasma</a:t>
              </a:r>
              <a:endParaRPr kumimoji="0" lang="en-US" sz="1600" b="0"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sp>
          <p:nvSpPr>
            <p:cNvPr id="11" name="Rectangle 10">
              <a:extLst>
                <a:ext uri="{FF2B5EF4-FFF2-40B4-BE49-F238E27FC236}">
                  <a16:creationId xmlns:a16="http://schemas.microsoft.com/office/drawing/2014/main" id="{CD89EB0B-E43B-F92E-D099-02CEE54ADB18}"/>
                </a:ext>
              </a:extLst>
            </p:cNvPr>
            <p:cNvSpPr/>
            <p:nvPr/>
          </p:nvSpPr>
          <p:spPr>
            <a:xfrm>
              <a:off x="7109285" y="3070721"/>
              <a:ext cx="4318000" cy="584775"/>
            </a:xfrm>
            <a:prstGeom prst="rect">
              <a:avLst/>
            </a:prstGeom>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A1E3"/>
                </a:buClr>
                <a:buSzPct val="105000"/>
                <a:buFontTx/>
                <a:buNone/>
                <a:tabLst/>
                <a:defRPr/>
              </a:pPr>
              <a:r>
                <a:rPr kumimoji="0" lang="en-US" sz="1600" b="0" i="0" u="none" strike="noStrike" kern="0" cap="none" spc="0" normalizeH="0" baseline="0" noProof="0" dirty="0">
                  <a:ln>
                    <a:solidFill>
                      <a:srgbClr val="00A1E3"/>
                    </a:solidFill>
                  </a:ln>
                  <a:solidFill>
                    <a:srgbClr val="1286AD"/>
                  </a:solidFill>
                  <a:effectLst/>
                  <a:uLnTx/>
                  <a:uFillTx/>
                  <a:latin typeface="Calibri" charset="0"/>
                  <a:ea typeface="Calibri" charset="0"/>
                  <a:cs typeface="Calibri" charset="0"/>
                  <a:sym typeface="Calibri"/>
                </a:rPr>
                <a:t>1% VAF: ~100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tumor genomic equivalents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(typical detection limit of most ctDNA assays)</a:t>
              </a:r>
              <a:endParaRPr kumimoji="0" lang="en-US" sz="1600" b="0" i="0" u="none" strike="noStrike" kern="0" cap="none" spc="0" normalizeH="0" baseline="0" noProof="0" dirty="0">
                <a:ln>
                  <a:noFill/>
                </a:ln>
                <a:solidFill>
                  <a:srgbClr val="000000"/>
                </a:solidFill>
                <a:effectLst/>
                <a:uLnTx/>
                <a:uFillTx/>
                <a:latin typeface="Calibri"/>
                <a:ea typeface="Calibri"/>
                <a:cs typeface="Calibri"/>
                <a:sym typeface="Arial"/>
              </a:endParaRPr>
            </a:p>
          </p:txBody>
        </p:sp>
        <p:sp>
          <p:nvSpPr>
            <p:cNvPr id="12" name="Rectangle 11">
              <a:extLst>
                <a:ext uri="{FF2B5EF4-FFF2-40B4-BE49-F238E27FC236}">
                  <a16:creationId xmlns:a16="http://schemas.microsoft.com/office/drawing/2014/main" id="{4709885F-E9CB-B801-30F1-B984604A1344}"/>
                </a:ext>
              </a:extLst>
            </p:cNvPr>
            <p:cNvSpPr/>
            <p:nvPr/>
          </p:nvSpPr>
          <p:spPr>
            <a:xfrm>
              <a:off x="8609077" y="4319735"/>
              <a:ext cx="2633980" cy="584775"/>
            </a:xfrm>
            <a:prstGeom prst="rect">
              <a:avLst/>
            </a:prstGeom>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A1E3"/>
                </a:buClr>
                <a:buSzPct val="105000"/>
                <a:buFontTx/>
                <a:buNone/>
                <a:tabLst/>
                <a:defRPr/>
              </a:pPr>
              <a:r>
                <a:rPr kumimoji="0" lang="en-US" sz="1600" b="0" i="0" u="none" strike="noStrike" kern="0" cap="none" spc="0" normalizeH="0" baseline="0" noProof="0" dirty="0">
                  <a:ln>
                    <a:solidFill>
                      <a:srgbClr val="7030A0"/>
                    </a:solidFill>
                  </a:ln>
                  <a:solidFill>
                    <a:srgbClr val="7030A0"/>
                  </a:solidFill>
                  <a:effectLst/>
                  <a:uLnTx/>
                  <a:uFillTx/>
                  <a:latin typeface="Calibri"/>
                  <a:ea typeface="Calibri"/>
                  <a:cs typeface="Calibri"/>
                  <a:sym typeface="Calibri"/>
                </a:rPr>
                <a:t>0.01% VAF: ~1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tumor genomic equivalent </a:t>
              </a:r>
            </a:p>
          </p:txBody>
        </p:sp>
        <p:grpSp>
          <p:nvGrpSpPr>
            <p:cNvPr id="13" name="Group 12">
              <a:extLst>
                <a:ext uri="{FF2B5EF4-FFF2-40B4-BE49-F238E27FC236}">
                  <a16:creationId xmlns:a16="http://schemas.microsoft.com/office/drawing/2014/main" id="{9BEC630A-A551-37E0-659D-86703972246B}"/>
                </a:ext>
              </a:extLst>
            </p:cNvPr>
            <p:cNvGrpSpPr/>
            <p:nvPr/>
          </p:nvGrpSpPr>
          <p:grpSpPr>
            <a:xfrm>
              <a:off x="3134476" y="2095501"/>
              <a:ext cx="3190125" cy="3253639"/>
              <a:chOff x="3051786" y="2240478"/>
              <a:chExt cx="3190125" cy="3253638"/>
            </a:xfrm>
          </p:grpSpPr>
          <p:grpSp>
            <p:nvGrpSpPr>
              <p:cNvPr id="87" name="Group 86">
                <a:extLst>
                  <a:ext uri="{FF2B5EF4-FFF2-40B4-BE49-F238E27FC236}">
                    <a16:creationId xmlns:a16="http://schemas.microsoft.com/office/drawing/2014/main" id="{E22B7BDD-B808-8A7D-BF19-6BA1DB133EAA}"/>
                  </a:ext>
                </a:extLst>
              </p:cNvPr>
              <p:cNvGrpSpPr/>
              <p:nvPr/>
            </p:nvGrpSpPr>
            <p:grpSpPr>
              <a:xfrm>
                <a:off x="3142797" y="2240478"/>
                <a:ext cx="3099114" cy="3063284"/>
                <a:chOff x="3142797" y="2240478"/>
                <a:chExt cx="3099114" cy="3063284"/>
              </a:xfrm>
            </p:grpSpPr>
            <p:sp>
              <p:nvSpPr>
                <p:cNvPr id="115" name="Oval 114">
                  <a:extLst>
                    <a:ext uri="{FF2B5EF4-FFF2-40B4-BE49-F238E27FC236}">
                      <a16:creationId xmlns:a16="http://schemas.microsoft.com/office/drawing/2014/main" id="{CB5C8071-D116-47D3-F4A1-2C31C4EEF95B}"/>
                    </a:ext>
                  </a:extLst>
                </p:cNvPr>
                <p:cNvSpPr/>
                <p:nvPr/>
              </p:nvSpPr>
              <p:spPr>
                <a:xfrm>
                  <a:off x="4571795" y="281445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16" name="Oval 115">
                  <a:extLst>
                    <a:ext uri="{FF2B5EF4-FFF2-40B4-BE49-F238E27FC236}">
                      <a16:creationId xmlns:a16="http://schemas.microsoft.com/office/drawing/2014/main" id="{AF4819BB-44A6-E501-6949-FF3DA40975D5}"/>
                    </a:ext>
                  </a:extLst>
                </p:cNvPr>
                <p:cNvSpPr/>
                <p:nvPr/>
              </p:nvSpPr>
              <p:spPr>
                <a:xfrm>
                  <a:off x="5454526" y="337655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17" name="Oval 116">
                  <a:extLst>
                    <a:ext uri="{FF2B5EF4-FFF2-40B4-BE49-F238E27FC236}">
                      <a16:creationId xmlns:a16="http://schemas.microsoft.com/office/drawing/2014/main" id="{6D7F5F70-BB5B-5022-5EBA-88BA0137FD67}"/>
                    </a:ext>
                  </a:extLst>
                </p:cNvPr>
                <p:cNvSpPr/>
                <p:nvPr/>
              </p:nvSpPr>
              <p:spPr>
                <a:xfrm>
                  <a:off x="6018881" y="330153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18" name="Oval 117">
                  <a:extLst>
                    <a:ext uri="{FF2B5EF4-FFF2-40B4-BE49-F238E27FC236}">
                      <a16:creationId xmlns:a16="http://schemas.microsoft.com/office/drawing/2014/main" id="{60B7AF14-8E61-7BCB-0F3A-EEC263EC0E01}"/>
                    </a:ext>
                  </a:extLst>
                </p:cNvPr>
                <p:cNvSpPr/>
                <p:nvPr/>
              </p:nvSpPr>
              <p:spPr>
                <a:xfrm>
                  <a:off x="5688469" y="240251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19" name="Oval 118">
                  <a:extLst>
                    <a:ext uri="{FF2B5EF4-FFF2-40B4-BE49-F238E27FC236}">
                      <a16:creationId xmlns:a16="http://schemas.microsoft.com/office/drawing/2014/main" id="{4A000728-519B-B2A0-B7F9-0BFE86DD8928}"/>
                    </a:ext>
                  </a:extLst>
                </p:cNvPr>
                <p:cNvSpPr/>
                <p:nvPr/>
              </p:nvSpPr>
              <p:spPr>
                <a:xfrm>
                  <a:off x="5644531" y="399406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20" name="Oval 119">
                  <a:extLst>
                    <a:ext uri="{FF2B5EF4-FFF2-40B4-BE49-F238E27FC236}">
                      <a16:creationId xmlns:a16="http://schemas.microsoft.com/office/drawing/2014/main" id="{1AFC1965-398D-F642-414E-58E03D2819BB}"/>
                    </a:ext>
                  </a:extLst>
                </p:cNvPr>
                <p:cNvSpPr/>
                <p:nvPr/>
              </p:nvSpPr>
              <p:spPr>
                <a:xfrm>
                  <a:off x="5191289" y="244829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21" name="Oval 120">
                  <a:extLst>
                    <a:ext uri="{FF2B5EF4-FFF2-40B4-BE49-F238E27FC236}">
                      <a16:creationId xmlns:a16="http://schemas.microsoft.com/office/drawing/2014/main" id="{9668A143-EB88-8679-EFBB-68F4A316DF57}"/>
                    </a:ext>
                  </a:extLst>
                </p:cNvPr>
                <p:cNvSpPr/>
                <p:nvPr/>
              </p:nvSpPr>
              <p:spPr>
                <a:xfrm>
                  <a:off x="4308544" y="250371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22" name="Oval 121">
                  <a:extLst>
                    <a:ext uri="{FF2B5EF4-FFF2-40B4-BE49-F238E27FC236}">
                      <a16:creationId xmlns:a16="http://schemas.microsoft.com/office/drawing/2014/main" id="{85C79691-9205-C539-A115-1FDF558ADCC8}"/>
                    </a:ext>
                  </a:extLst>
                </p:cNvPr>
                <p:cNvSpPr/>
                <p:nvPr/>
              </p:nvSpPr>
              <p:spPr>
                <a:xfrm>
                  <a:off x="4787529" y="224047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23" name="Oval 122">
                  <a:extLst>
                    <a:ext uri="{FF2B5EF4-FFF2-40B4-BE49-F238E27FC236}">
                      <a16:creationId xmlns:a16="http://schemas.microsoft.com/office/drawing/2014/main" id="{657A4D97-8FBE-1932-07F6-BFF15A5F4F4D}"/>
                    </a:ext>
                  </a:extLst>
                </p:cNvPr>
                <p:cNvSpPr/>
                <p:nvPr/>
              </p:nvSpPr>
              <p:spPr>
                <a:xfrm>
                  <a:off x="3954277" y="356853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24" name="Oval 123">
                  <a:extLst>
                    <a:ext uri="{FF2B5EF4-FFF2-40B4-BE49-F238E27FC236}">
                      <a16:creationId xmlns:a16="http://schemas.microsoft.com/office/drawing/2014/main" id="{54D2E64F-1571-4AF0-84ED-BE8508240BA4}"/>
                    </a:ext>
                  </a:extLst>
                </p:cNvPr>
                <p:cNvSpPr/>
                <p:nvPr/>
              </p:nvSpPr>
              <p:spPr>
                <a:xfrm>
                  <a:off x="6096000" y="4184072"/>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25" name="Oval 124">
                  <a:extLst>
                    <a:ext uri="{FF2B5EF4-FFF2-40B4-BE49-F238E27FC236}">
                      <a16:creationId xmlns:a16="http://schemas.microsoft.com/office/drawing/2014/main" id="{5A7911DD-3964-2186-0F1C-05E885D7E899}"/>
                    </a:ext>
                  </a:extLst>
                </p:cNvPr>
                <p:cNvSpPr/>
                <p:nvPr/>
              </p:nvSpPr>
              <p:spPr>
                <a:xfrm>
                  <a:off x="3837503" y="239485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26" name="Oval 125">
                  <a:extLst>
                    <a:ext uri="{FF2B5EF4-FFF2-40B4-BE49-F238E27FC236}">
                      <a16:creationId xmlns:a16="http://schemas.microsoft.com/office/drawing/2014/main" id="{46F198CF-A46A-7B42-34C0-928DEE1601CE}"/>
                    </a:ext>
                  </a:extLst>
                </p:cNvPr>
                <p:cNvSpPr/>
                <p:nvPr/>
              </p:nvSpPr>
              <p:spPr>
                <a:xfrm>
                  <a:off x="3241758" y="294507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27" name="Oval 126">
                  <a:extLst>
                    <a:ext uri="{FF2B5EF4-FFF2-40B4-BE49-F238E27FC236}">
                      <a16:creationId xmlns:a16="http://schemas.microsoft.com/office/drawing/2014/main" id="{F86B96D5-EC49-861E-24EA-829D62101BD5}"/>
                    </a:ext>
                  </a:extLst>
                </p:cNvPr>
                <p:cNvSpPr/>
                <p:nvPr/>
              </p:nvSpPr>
              <p:spPr>
                <a:xfrm>
                  <a:off x="3501035" y="324734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28" name="Oval 127">
                  <a:extLst>
                    <a:ext uri="{FF2B5EF4-FFF2-40B4-BE49-F238E27FC236}">
                      <a16:creationId xmlns:a16="http://schemas.microsoft.com/office/drawing/2014/main" id="{F8397529-17D3-9EF0-9D5D-CAC08DF02E42}"/>
                    </a:ext>
                  </a:extLst>
                </p:cNvPr>
                <p:cNvSpPr/>
                <p:nvPr/>
              </p:nvSpPr>
              <p:spPr>
                <a:xfrm>
                  <a:off x="3142797" y="417615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29" name="Oval 128">
                  <a:extLst>
                    <a:ext uri="{FF2B5EF4-FFF2-40B4-BE49-F238E27FC236}">
                      <a16:creationId xmlns:a16="http://schemas.microsoft.com/office/drawing/2014/main" id="{3B0C8CC0-80FD-E4DA-E374-2097651364B7}"/>
                    </a:ext>
                  </a:extLst>
                </p:cNvPr>
                <p:cNvSpPr/>
                <p:nvPr/>
              </p:nvSpPr>
              <p:spPr>
                <a:xfrm>
                  <a:off x="3372387" y="390104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30" name="Oval 129">
                  <a:extLst>
                    <a:ext uri="{FF2B5EF4-FFF2-40B4-BE49-F238E27FC236}">
                      <a16:creationId xmlns:a16="http://schemas.microsoft.com/office/drawing/2014/main" id="{A0FAEFB4-C1BA-F90C-D8A8-610E990905E4}"/>
                    </a:ext>
                  </a:extLst>
                </p:cNvPr>
                <p:cNvSpPr/>
                <p:nvPr/>
              </p:nvSpPr>
              <p:spPr>
                <a:xfrm>
                  <a:off x="3845420" y="487878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31" name="Oval 130">
                  <a:extLst>
                    <a:ext uri="{FF2B5EF4-FFF2-40B4-BE49-F238E27FC236}">
                      <a16:creationId xmlns:a16="http://schemas.microsoft.com/office/drawing/2014/main" id="{CCD604AC-12F3-B291-D2A8-064042A62330}"/>
                    </a:ext>
                  </a:extLst>
                </p:cNvPr>
                <p:cNvSpPr/>
                <p:nvPr/>
              </p:nvSpPr>
              <p:spPr>
                <a:xfrm>
                  <a:off x="4170012" y="4288972"/>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32" name="Oval 131">
                  <a:extLst>
                    <a:ext uri="{FF2B5EF4-FFF2-40B4-BE49-F238E27FC236}">
                      <a16:creationId xmlns:a16="http://schemas.microsoft.com/office/drawing/2014/main" id="{3F092E90-0967-54EF-12F5-A9E823636AE1}"/>
                    </a:ext>
                  </a:extLst>
                </p:cNvPr>
                <p:cNvSpPr/>
                <p:nvPr/>
              </p:nvSpPr>
              <p:spPr>
                <a:xfrm>
                  <a:off x="4542106" y="492826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33" name="Oval 132">
                  <a:extLst>
                    <a:ext uri="{FF2B5EF4-FFF2-40B4-BE49-F238E27FC236}">
                      <a16:creationId xmlns:a16="http://schemas.microsoft.com/office/drawing/2014/main" id="{EAFB750A-1C72-404F-5CCD-8DBAA9F035E6}"/>
                    </a:ext>
                  </a:extLst>
                </p:cNvPr>
                <p:cNvSpPr/>
                <p:nvPr/>
              </p:nvSpPr>
              <p:spPr>
                <a:xfrm>
                  <a:off x="5098748" y="420188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34" name="Oval 133">
                  <a:extLst>
                    <a:ext uri="{FF2B5EF4-FFF2-40B4-BE49-F238E27FC236}">
                      <a16:creationId xmlns:a16="http://schemas.microsoft.com/office/drawing/2014/main" id="{33A64F83-EE74-5134-BABF-D9E157B3913F}"/>
                    </a:ext>
                  </a:extLst>
                </p:cNvPr>
                <p:cNvSpPr/>
                <p:nvPr/>
              </p:nvSpPr>
              <p:spPr>
                <a:xfrm>
                  <a:off x="6023044" y="489672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35" name="Oval 134">
                  <a:extLst>
                    <a:ext uri="{FF2B5EF4-FFF2-40B4-BE49-F238E27FC236}">
                      <a16:creationId xmlns:a16="http://schemas.microsoft.com/office/drawing/2014/main" id="{F0C5A20F-02EE-6F4D-3B25-52F30DEEB7E8}"/>
                    </a:ext>
                  </a:extLst>
                </p:cNvPr>
                <p:cNvSpPr/>
                <p:nvPr/>
              </p:nvSpPr>
              <p:spPr>
                <a:xfrm>
                  <a:off x="5682617" y="361009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36" name="Oval 135">
                  <a:extLst>
                    <a:ext uri="{FF2B5EF4-FFF2-40B4-BE49-F238E27FC236}">
                      <a16:creationId xmlns:a16="http://schemas.microsoft.com/office/drawing/2014/main" id="{7B548A63-9659-1A06-4CCD-A2C269B4E6A0}"/>
                    </a:ext>
                  </a:extLst>
                </p:cNvPr>
                <p:cNvSpPr/>
                <p:nvPr/>
              </p:nvSpPr>
              <p:spPr>
                <a:xfrm>
                  <a:off x="4867179" y="498565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37" name="Oval 136">
                  <a:extLst>
                    <a:ext uri="{FF2B5EF4-FFF2-40B4-BE49-F238E27FC236}">
                      <a16:creationId xmlns:a16="http://schemas.microsoft.com/office/drawing/2014/main" id="{5B5439C5-DA0A-527A-CC6A-4BEA6E60F490}"/>
                    </a:ext>
                  </a:extLst>
                </p:cNvPr>
                <p:cNvSpPr/>
                <p:nvPr/>
              </p:nvSpPr>
              <p:spPr>
                <a:xfrm>
                  <a:off x="4406021" y="432262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38" name="Oval 137">
                  <a:extLst>
                    <a:ext uri="{FF2B5EF4-FFF2-40B4-BE49-F238E27FC236}">
                      <a16:creationId xmlns:a16="http://schemas.microsoft.com/office/drawing/2014/main" id="{CA85ABC5-A7E2-E1B0-E052-16D98F95204D}"/>
                    </a:ext>
                  </a:extLst>
                </p:cNvPr>
                <p:cNvSpPr/>
                <p:nvPr/>
              </p:nvSpPr>
              <p:spPr>
                <a:xfrm>
                  <a:off x="4231850" y="515785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nvGrpSpPr>
              <p:cNvPr id="88" name="Group 87">
                <a:extLst>
                  <a:ext uri="{FF2B5EF4-FFF2-40B4-BE49-F238E27FC236}">
                    <a16:creationId xmlns:a16="http://schemas.microsoft.com/office/drawing/2014/main" id="{6A18BF42-52B9-7EFA-AD8E-EDFB2742D105}"/>
                  </a:ext>
                </a:extLst>
              </p:cNvPr>
              <p:cNvGrpSpPr/>
              <p:nvPr/>
            </p:nvGrpSpPr>
            <p:grpSpPr>
              <a:xfrm rot="1530435">
                <a:off x="3051786" y="2403415"/>
                <a:ext cx="3099114" cy="3090701"/>
                <a:chOff x="3142797" y="2240478"/>
                <a:chExt cx="3099114" cy="3090701"/>
              </a:xfrm>
            </p:grpSpPr>
            <p:sp>
              <p:nvSpPr>
                <p:cNvPr id="91" name="Oval 90">
                  <a:extLst>
                    <a:ext uri="{FF2B5EF4-FFF2-40B4-BE49-F238E27FC236}">
                      <a16:creationId xmlns:a16="http://schemas.microsoft.com/office/drawing/2014/main" id="{7465BB3B-6589-67F5-4FD7-70429D6B7DBE}"/>
                    </a:ext>
                  </a:extLst>
                </p:cNvPr>
                <p:cNvSpPr/>
                <p:nvPr/>
              </p:nvSpPr>
              <p:spPr>
                <a:xfrm>
                  <a:off x="4803363" y="277882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92" name="Oval 91">
                  <a:extLst>
                    <a:ext uri="{FF2B5EF4-FFF2-40B4-BE49-F238E27FC236}">
                      <a16:creationId xmlns:a16="http://schemas.microsoft.com/office/drawing/2014/main" id="{64DEEF81-5D88-5BDB-91B1-2710C4D0048B}"/>
                    </a:ext>
                  </a:extLst>
                </p:cNvPr>
                <p:cNvSpPr/>
                <p:nvPr/>
              </p:nvSpPr>
              <p:spPr>
                <a:xfrm>
                  <a:off x="5454526" y="323998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93" name="Oval 92">
                  <a:extLst>
                    <a:ext uri="{FF2B5EF4-FFF2-40B4-BE49-F238E27FC236}">
                      <a16:creationId xmlns:a16="http://schemas.microsoft.com/office/drawing/2014/main" id="{352E8E4A-D82D-CF00-D258-562FCB834BD2}"/>
                    </a:ext>
                  </a:extLst>
                </p:cNvPr>
                <p:cNvSpPr/>
                <p:nvPr/>
              </p:nvSpPr>
              <p:spPr>
                <a:xfrm>
                  <a:off x="5911744" y="320818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94" name="Oval 93">
                  <a:extLst>
                    <a:ext uri="{FF2B5EF4-FFF2-40B4-BE49-F238E27FC236}">
                      <a16:creationId xmlns:a16="http://schemas.microsoft.com/office/drawing/2014/main" id="{3273F95A-675B-271D-A774-58E8E474F1F8}"/>
                    </a:ext>
                  </a:extLst>
                </p:cNvPr>
                <p:cNvSpPr/>
                <p:nvPr/>
              </p:nvSpPr>
              <p:spPr>
                <a:xfrm>
                  <a:off x="5970546" y="278906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95" name="Oval 94">
                  <a:extLst>
                    <a:ext uri="{FF2B5EF4-FFF2-40B4-BE49-F238E27FC236}">
                      <a16:creationId xmlns:a16="http://schemas.microsoft.com/office/drawing/2014/main" id="{2F29304C-0AD0-2D9A-1756-8338E2C8BC46}"/>
                    </a:ext>
                  </a:extLst>
                </p:cNvPr>
                <p:cNvSpPr/>
                <p:nvPr/>
              </p:nvSpPr>
              <p:spPr>
                <a:xfrm>
                  <a:off x="5644531" y="399406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96" name="Oval 95">
                  <a:extLst>
                    <a:ext uri="{FF2B5EF4-FFF2-40B4-BE49-F238E27FC236}">
                      <a16:creationId xmlns:a16="http://schemas.microsoft.com/office/drawing/2014/main" id="{F9C100D7-E374-34A2-FE3B-752F5A1021F7}"/>
                    </a:ext>
                  </a:extLst>
                </p:cNvPr>
                <p:cNvSpPr/>
                <p:nvPr/>
              </p:nvSpPr>
              <p:spPr>
                <a:xfrm>
                  <a:off x="5191289" y="258486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97" name="Oval 96">
                  <a:extLst>
                    <a:ext uri="{FF2B5EF4-FFF2-40B4-BE49-F238E27FC236}">
                      <a16:creationId xmlns:a16="http://schemas.microsoft.com/office/drawing/2014/main" id="{A494C7E3-1268-CFAC-665B-00FAB6823EE3}"/>
                    </a:ext>
                  </a:extLst>
                </p:cNvPr>
                <p:cNvSpPr/>
                <p:nvPr/>
              </p:nvSpPr>
              <p:spPr>
                <a:xfrm>
                  <a:off x="4308544" y="250371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98" name="Oval 97">
                  <a:extLst>
                    <a:ext uri="{FF2B5EF4-FFF2-40B4-BE49-F238E27FC236}">
                      <a16:creationId xmlns:a16="http://schemas.microsoft.com/office/drawing/2014/main" id="{D4996FB5-42AE-1F0A-3FB0-1142224935EE}"/>
                    </a:ext>
                  </a:extLst>
                </p:cNvPr>
                <p:cNvSpPr/>
                <p:nvPr/>
              </p:nvSpPr>
              <p:spPr>
                <a:xfrm>
                  <a:off x="4787529" y="224047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99" name="Oval 98">
                  <a:extLst>
                    <a:ext uri="{FF2B5EF4-FFF2-40B4-BE49-F238E27FC236}">
                      <a16:creationId xmlns:a16="http://schemas.microsoft.com/office/drawing/2014/main" id="{3309E7EE-C8E2-C820-B479-BF1CBA64E5E0}"/>
                    </a:ext>
                  </a:extLst>
                </p:cNvPr>
                <p:cNvSpPr/>
                <p:nvPr/>
              </p:nvSpPr>
              <p:spPr>
                <a:xfrm>
                  <a:off x="3778797" y="321546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00" name="Oval 99">
                  <a:extLst>
                    <a:ext uri="{FF2B5EF4-FFF2-40B4-BE49-F238E27FC236}">
                      <a16:creationId xmlns:a16="http://schemas.microsoft.com/office/drawing/2014/main" id="{90E3EFE2-C44E-BA53-941B-99FE274D6C66}"/>
                    </a:ext>
                  </a:extLst>
                </p:cNvPr>
                <p:cNvSpPr/>
                <p:nvPr/>
              </p:nvSpPr>
              <p:spPr>
                <a:xfrm>
                  <a:off x="6096000" y="4184072"/>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01" name="Oval 100">
                  <a:extLst>
                    <a:ext uri="{FF2B5EF4-FFF2-40B4-BE49-F238E27FC236}">
                      <a16:creationId xmlns:a16="http://schemas.microsoft.com/office/drawing/2014/main" id="{7F32E158-61CA-0333-756E-27A6F2A417B8}"/>
                    </a:ext>
                  </a:extLst>
                </p:cNvPr>
                <p:cNvSpPr/>
                <p:nvPr/>
              </p:nvSpPr>
              <p:spPr>
                <a:xfrm>
                  <a:off x="3759322" y="231373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02" name="Oval 101">
                  <a:extLst>
                    <a:ext uri="{FF2B5EF4-FFF2-40B4-BE49-F238E27FC236}">
                      <a16:creationId xmlns:a16="http://schemas.microsoft.com/office/drawing/2014/main" id="{28BD995F-29F3-D783-5C1B-CD962AC6E9D0}"/>
                    </a:ext>
                  </a:extLst>
                </p:cNvPr>
                <p:cNvSpPr/>
                <p:nvPr/>
              </p:nvSpPr>
              <p:spPr>
                <a:xfrm>
                  <a:off x="3241758" y="294507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03" name="Oval 102">
                  <a:extLst>
                    <a:ext uri="{FF2B5EF4-FFF2-40B4-BE49-F238E27FC236}">
                      <a16:creationId xmlns:a16="http://schemas.microsoft.com/office/drawing/2014/main" id="{F61821ED-88D7-8AAD-B3BE-8F914FA9553B}"/>
                    </a:ext>
                  </a:extLst>
                </p:cNvPr>
                <p:cNvSpPr/>
                <p:nvPr/>
              </p:nvSpPr>
              <p:spPr>
                <a:xfrm>
                  <a:off x="3388220" y="326373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04" name="Oval 103">
                  <a:extLst>
                    <a:ext uri="{FF2B5EF4-FFF2-40B4-BE49-F238E27FC236}">
                      <a16:creationId xmlns:a16="http://schemas.microsoft.com/office/drawing/2014/main" id="{50A8299B-F4D8-FA05-A21C-BABBAAD7319B}"/>
                    </a:ext>
                  </a:extLst>
                </p:cNvPr>
                <p:cNvSpPr/>
                <p:nvPr/>
              </p:nvSpPr>
              <p:spPr>
                <a:xfrm>
                  <a:off x="3142797" y="417615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05" name="Oval 104">
                  <a:extLst>
                    <a:ext uri="{FF2B5EF4-FFF2-40B4-BE49-F238E27FC236}">
                      <a16:creationId xmlns:a16="http://schemas.microsoft.com/office/drawing/2014/main" id="{5B388384-0C89-D753-2FDF-CB5B83C30665}"/>
                    </a:ext>
                  </a:extLst>
                </p:cNvPr>
                <p:cNvSpPr/>
                <p:nvPr/>
              </p:nvSpPr>
              <p:spPr>
                <a:xfrm>
                  <a:off x="3663332" y="373479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06" name="Oval 105">
                  <a:extLst>
                    <a:ext uri="{FF2B5EF4-FFF2-40B4-BE49-F238E27FC236}">
                      <a16:creationId xmlns:a16="http://schemas.microsoft.com/office/drawing/2014/main" id="{1E7220B4-EFF6-56C4-AAE8-72A20BA9635C}"/>
                    </a:ext>
                  </a:extLst>
                </p:cNvPr>
                <p:cNvSpPr/>
                <p:nvPr/>
              </p:nvSpPr>
              <p:spPr>
                <a:xfrm>
                  <a:off x="3845420" y="487878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07" name="Oval 106">
                  <a:extLst>
                    <a:ext uri="{FF2B5EF4-FFF2-40B4-BE49-F238E27FC236}">
                      <a16:creationId xmlns:a16="http://schemas.microsoft.com/office/drawing/2014/main" id="{857B5133-5E0A-ABDE-FBAE-8E5D1A4794F3}"/>
                    </a:ext>
                  </a:extLst>
                </p:cNvPr>
                <p:cNvSpPr/>
                <p:nvPr/>
              </p:nvSpPr>
              <p:spPr>
                <a:xfrm>
                  <a:off x="4210922" y="437471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08" name="Oval 107">
                  <a:extLst>
                    <a:ext uri="{FF2B5EF4-FFF2-40B4-BE49-F238E27FC236}">
                      <a16:creationId xmlns:a16="http://schemas.microsoft.com/office/drawing/2014/main" id="{86E8DD49-5741-8194-1F90-D61D02B34487}"/>
                    </a:ext>
                  </a:extLst>
                </p:cNvPr>
                <p:cNvSpPr/>
                <p:nvPr/>
              </p:nvSpPr>
              <p:spPr>
                <a:xfrm>
                  <a:off x="4576927" y="451338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09" name="Oval 108">
                  <a:extLst>
                    <a:ext uri="{FF2B5EF4-FFF2-40B4-BE49-F238E27FC236}">
                      <a16:creationId xmlns:a16="http://schemas.microsoft.com/office/drawing/2014/main" id="{BD219A85-BAA5-ED7B-A000-1CD8CAC21CC4}"/>
                    </a:ext>
                  </a:extLst>
                </p:cNvPr>
                <p:cNvSpPr/>
                <p:nvPr/>
              </p:nvSpPr>
              <p:spPr>
                <a:xfrm>
                  <a:off x="5371881" y="420188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10" name="Oval 109">
                  <a:extLst>
                    <a:ext uri="{FF2B5EF4-FFF2-40B4-BE49-F238E27FC236}">
                      <a16:creationId xmlns:a16="http://schemas.microsoft.com/office/drawing/2014/main" id="{0E83FBDE-7395-5971-71B3-B66B4F6DE70D}"/>
                    </a:ext>
                  </a:extLst>
                </p:cNvPr>
                <p:cNvSpPr/>
                <p:nvPr/>
              </p:nvSpPr>
              <p:spPr>
                <a:xfrm>
                  <a:off x="6023044" y="466304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11" name="Oval 110">
                  <a:extLst>
                    <a:ext uri="{FF2B5EF4-FFF2-40B4-BE49-F238E27FC236}">
                      <a16:creationId xmlns:a16="http://schemas.microsoft.com/office/drawing/2014/main" id="{98CC0D16-3FA3-F219-C868-8E8AA8AF381C}"/>
                    </a:ext>
                  </a:extLst>
                </p:cNvPr>
                <p:cNvSpPr/>
                <p:nvPr/>
              </p:nvSpPr>
              <p:spPr>
                <a:xfrm>
                  <a:off x="5682617" y="361009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12" name="Oval 111">
                  <a:extLst>
                    <a:ext uri="{FF2B5EF4-FFF2-40B4-BE49-F238E27FC236}">
                      <a16:creationId xmlns:a16="http://schemas.microsoft.com/office/drawing/2014/main" id="{9E61866C-B635-984E-5B04-5C9C130E6FC9}"/>
                    </a:ext>
                  </a:extLst>
                </p:cNvPr>
                <p:cNvSpPr/>
                <p:nvPr/>
              </p:nvSpPr>
              <p:spPr>
                <a:xfrm>
                  <a:off x="4890052" y="518526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13" name="Oval 112">
                  <a:extLst>
                    <a:ext uri="{FF2B5EF4-FFF2-40B4-BE49-F238E27FC236}">
                      <a16:creationId xmlns:a16="http://schemas.microsoft.com/office/drawing/2014/main" id="{4C073869-D753-BBAD-FB0B-9F6FC3825D6F}"/>
                    </a:ext>
                  </a:extLst>
                </p:cNvPr>
                <p:cNvSpPr/>
                <p:nvPr/>
              </p:nvSpPr>
              <p:spPr>
                <a:xfrm>
                  <a:off x="4406021" y="381791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114" name="Oval 113">
                  <a:extLst>
                    <a:ext uri="{FF2B5EF4-FFF2-40B4-BE49-F238E27FC236}">
                      <a16:creationId xmlns:a16="http://schemas.microsoft.com/office/drawing/2014/main" id="{A1C3E64A-1259-4A70-2C34-598A77712527}"/>
                    </a:ext>
                  </a:extLst>
                </p:cNvPr>
                <p:cNvSpPr/>
                <p:nvPr/>
              </p:nvSpPr>
              <p:spPr>
                <a:xfrm>
                  <a:off x="4231850" y="515785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sp>
            <p:nvSpPr>
              <p:cNvPr id="89" name="Oval 88">
                <a:extLst>
                  <a:ext uri="{FF2B5EF4-FFF2-40B4-BE49-F238E27FC236}">
                    <a16:creationId xmlns:a16="http://schemas.microsoft.com/office/drawing/2014/main" id="{65262783-5FE5-663E-108D-B9880598119C}"/>
                  </a:ext>
                </a:extLst>
              </p:cNvPr>
              <p:cNvSpPr/>
              <p:nvPr/>
            </p:nvSpPr>
            <p:spPr>
              <a:xfrm>
                <a:off x="5054722" y="352895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90" name="Oval 89">
                <a:extLst>
                  <a:ext uri="{FF2B5EF4-FFF2-40B4-BE49-F238E27FC236}">
                    <a16:creationId xmlns:a16="http://schemas.microsoft.com/office/drawing/2014/main" id="{27DD8BE1-71D2-A5B6-C251-CE70323B9A82}"/>
                  </a:ext>
                </a:extLst>
              </p:cNvPr>
              <p:cNvSpPr/>
              <p:nvPr/>
            </p:nvSpPr>
            <p:spPr>
              <a:xfrm>
                <a:off x="5753137" y="312313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nvGrpSpPr>
            <p:cNvPr id="14" name="Group 13">
              <a:extLst>
                <a:ext uri="{FF2B5EF4-FFF2-40B4-BE49-F238E27FC236}">
                  <a16:creationId xmlns:a16="http://schemas.microsoft.com/office/drawing/2014/main" id="{A51C6F35-2016-068A-BFCC-519C9AD61410}"/>
                </a:ext>
              </a:extLst>
            </p:cNvPr>
            <p:cNvGrpSpPr/>
            <p:nvPr/>
          </p:nvGrpSpPr>
          <p:grpSpPr>
            <a:xfrm rot="1470974">
              <a:off x="2780907" y="2299313"/>
              <a:ext cx="3581916" cy="2949240"/>
              <a:chOff x="8595147" y="1813099"/>
              <a:chExt cx="3581916" cy="2949240"/>
            </a:xfrm>
          </p:grpSpPr>
          <p:sp>
            <p:nvSpPr>
              <p:cNvPr id="34" name="Oval 33">
                <a:extLst>
                  <a:ext uri="{FF2B5EF4-FFF2-40B4-BE49-F238E27FC236}">
                    <a16:creationId xmlns:a16="http://schemas.microsoft.com/office/drawing/2014/main" id="{A4033AD9-9005-E432-A2FE-9965F96E8728}"/>
                  </a:ext>
                </a:extLst>
              </p:cNvPr>
              <p:cNvSpPr/>
              <p:nvPr/>
            </p:nvSpPr>
            <p:spPr>
              <a:xfrm rot="20195857">
                <a:off x="10262995" y="236484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35" name="Oval 34">
                <a:extLst>
                  <a:ext uri="{FF2B5EF4-FFF2-40B4-BE49-F238E27FC236}">
                    <a16:creationId xmlns:a16="http://schemas.microsoft.com/office/drawing/2014/main" id="{A02255F7-256A-ED5D-A86E-38E098F5EB6B}"/>
                  </a:ext>
                </a:extLst>
              </p:cNvPr>
              <p:cNvSpPr/>
              <p:nvPr/>
            </p:nvSpPr>
            <p:spPr>
              <a:xfrm rot="20195857">
                <a:off x="10187486" y="320194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36" name="Oval 35">
                <a:extLst>
                  <a:ext uri="{FF2B5EF4-FFF2-40B4-BE49-F238E27FC236}">
                    <a16:creationId xmlns:a16="http://schemas.microsoft.com/office/drawing/2014/main" id="{62F5C113-A72B-BB09-801D-4FB4767B5E8B}"/>
                  </a:ext>
                </a:extLst>
              </p:cNvPr>
              <p:cNvSpPr/>
              <p:nvPr/>
            </p:nvSpPr>
            <p:spPr>
              <a:xfrm rot="20195857">
                <a:off x="10677283" y="319700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37" name="Oval 36">
                <a:extLst>
                  <a:ext uri="{FF2B5EF4-FFF2-40B4-BE49-F238E27FC236}">
                    <a16:creationId xmlns:a16="http://schemas.microsoft.com/office/drawing/2014/main" id="{FDC31A4C-D38B-9132-1554-5544A2F1D8AD}"/>
                  </a:ext>
                </a:extLst>
              </p:cNvPr>
              <p:cNvSpPr/>
              <p:nvPr/>
            </p:nvSpPr>
            <p:spPr>
              <a:xfrm rot="20195857">
                <a:off x="10800571" y="366555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38" name="Oval 37">
                <a:extLst>
                  <a:ext uri="{FF2B5EF4-FFF2-40B4-BE49-F238E27FC236}">
                    <a16:creationId xmlns:a16="http://schemas.microsoft.com/office/drawing/2014/main" id="{E9212477-8FA2-040C-336E-0259549F1432}"/>
                  </a:ext>
                </a:extLst>
              </p:cNvPr>
              <p:cNvSpPr/>
              <p:nvPr/>
            </p:nvSpPr>
            <p:spPr>
              <a:xfrm rot="20195857">
                <a:off x="10069932" y="283443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39" name="Oval 38">
                <a:extLst>
                  <a:ext uri="{FF2B5EF4-FFF2-40B4-BE49-F238E27FC236}">
                    <a16:creationId xmlns:a16="http://schemas.microsoft.com/office/drawing/2014/main" id="{CDBA78AB-0D6F-2DC1-CDD0-0794A4D5C0D9}"/>
                  </a:ext>
                </a:extLst>
              </p:cNvPr>
              <p:cNvSpPr/>
              <p:nvPr/>
            </p:nvSpPr>
            <p:spPr>
              <a:xfrm rot="20195857">
                <a:off x="10099495" y="440884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40" name="Oval 39">
                <a:extLst>
                  <a:ext uri="{FF2B5EF4-FFF2-40B4-BE49-F238E27FC236}">
                    <a16:creationId xmlns:a16="http://schemas.microsoft.com/office/drawing/2014/main" id="{3D6E805D-C8C2-8F0E-282F-D801AC937446}"/>
                  </a:ext>
                </a:extLst>
              </p:cNvPr>
              <p:cNvSpPr/>
              <p:nvPr/>
            </p:nvSpPr>
            <p:spPr>
              <a:xfrm rot="126292">
                <a:off x="9857806" y="346633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41" name="Oval 40">
                <a:extLst>
                  <a:ext uri="{FF2B5EF4-FFF2-40B4-BE49-F238E27FC236}">
                    <a16:creationId xmlns:a16="http://schemas.microsoft.com/office/drawing/2014/main" id="{5416EC41-3A28-7748-0E47-14CD8F022499}"/>
                  </a:ext>
                </a:extLst>
              </p:cNvPr>
              <p:cNvSpPr/>
              <p:nvPr/>
            </p:nvSpPr>
            <p:spPr>
              <a:xfrm rot="126292">
                <a:off x="10414977" y="299412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42" name="Oval 41">
                <a:extLst>
                  <a:ext uri="{FF2B5EF4-FFF2-40B4-BE49-F238E27FC236}">
                    <a16:creationId xmlns:a16="http://schemas.microsoft.com/office/drawing/2014/main" id="{5C767B48-59D8-0579-D55B-0CD4371B1330}"/>
                  </a:ext>
                </a:extLst>
              </p:cNvPr>
              <p:cNvSpPr/>
              <p:nvPr/>
            </p:nvSpPr>
            <p:spPr>
              <a:xfrm rot="126292">
                <a:off x="10472408" y="260424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43" name="Oval 42">
                <a:extLst>
                  <a:ext uri="{FF2B5EF4-FFF2-40B4-BE49-F238E27FC236}">
                    <a16:creationId xmlns:a16="http://schemas.microsoft.com/office/drawing/2014/main" id="{54816BE8-169F-3B3E-EAFA-F860D39CA28E}"/>
                  </a:ext>
                </a:extLst>
              </p:cNvPr>
              <p:cNvSpPr/>
              <p:nvPr/>
            </p:nvSpPr>
            <p:spPr>
              <a:xfrm rot="126292">
                <a:off x="10130301" y="385539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44" name="Oval 43">
                <a:extLst>
                  <a:ext uri="{FF2B5EF4-FFF2-40B4-BE49-F238E27FC236}">
                    <a16:creationId xmlns:a16="http://schemas.microsoft.com/office/drawing/2014/main" id="{AAECDF51-AD4E-0935-F3A2-D3E76398917A}"/>
                  </a:ext>
                </a:extLst>
              </p:cNvPr>
              <p:cNvSpPr/>
              <p:nvPr/>
            </p:nvSpPr>
            <p:spPr>
              <a:xfrm rot="126292">
                <a:off x="10105509" y="461642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45" name="Oval 44">
                <a:extLst>
                  <a:ext uri="{FF2B5EF4-FFF2-40B4-BE49-F238E27FC236}">
                    <a16:creationId xmlns:a16="http://schemas.microsoft.com/office/drawing/2014/main" id="{C025839D-981B-5341-62E0-DDB61A7904F8}"/>
                  </a:ext>
                </a:extLst>
              </p:cNvPr>
              <p:cNvSpPr/>
              <p:nvPr/>
            </p:nvSpPr>
            <p:spPr>
              <a:xfrm rot="126292">
                <a:off x="9850202" y="405305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46" name="Oval 45">
                <a:extLst>
                  <a:ext uri="{FF2B5EF4-FFF2-40B4-BE49-F238E27FC236}">
                    <a16:creationId xmlns:a16="http://schemas.microsoft.com/office/drawing/2014/main" id="{DBBEBE30-80B7-C8C2-7A46-5DFDC6C9FE58}"/>
                  </a:ext>
                </a:extLst>
              </p:cNvPr>
              <p:cNvSpPr/>
              <p:nvPr/>
            </p:nvSpPr>
            <p:spPr>
              <a:xfrm rot="126292">
                <a:off x="10182464" y="347308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47" name="Oval 46">
                <a:extLst>
                  <a:ext uri="{FF2B5EF4-FFF2-40B4-BE49-F238E27FC236}">
                    <a16:creationId xmlns:a16="http://schemas.microsoft.com/office/drawing/2014/main" id="{92E31900-291F-BB8E-FA5C-A53613E4DF68}"/>
                  </a:ext>
                </a:extLst>
              </p:cNvPr>
              <p:cNvSpPr/>
              <p:nvPr/>
            </p:nvSpPr>
            <p:spPr>
              <a:xfrm rot="126292">
                <a:off x="10047387" y="257332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nvGrpSpPr>
              <p:cNvPr id="48" name="Group 47">
                <a:extLst>
                  <a:ext uri="{FF2B5EF4-FFF2-40B4-BE49-F238E27FC236}">
                    <a16:creationId xmlns:a16="http://schemas.microsoft.com/office/drawing/2014/main" id="{97781E6C-D6FA-660A-32E0-F6807F0C9BA8}"/>
                  </a:ext>
                </a:extLst>
              </p:cNvPr>
              <p:cNvGrpSpPr/>
              <p:nvPr/>
            </p:nvGrpSpPr>
            <p:grpSpPr>
              <a:xfrm>
                <a:off x="10454151" y="2335636"/>
                <a:ext cx="1722912" cy="2368700"/>
                <a:chOff x="4756168" y="3142460"/>
                <a:chExt cx="1722912" cy="2368700"/>
              </a:xfrm>
            </p:grpSpPr>
            <p:sp>
              <p:nvSpPr>
                <p:cNvPr id="78" name="Oval 77">
                  <a:extLst>
                    <a:ext uri="{FF2B5EF4-FFF2-40B4-BE49-F238E27FC236}">
                      <a16:creationId xmlns:a16="http://schemas.microsoft.com/office/drawing/2014/main" id="{3DD37EFB-3776-F7DE-E91C-4AF0DA784F3A}"/>
                    </a:ext>
                  </a:extLst>
                </p:cNvPr>
                <p:cNvSpPr/>
                <p:nvPr/>
              </p:nvSpPr>
              <p:spPr>
                <a:xfrm rot="20195857">
                  <a:off x="6069648" y="330475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79" name="Oval 78">
                  <a:extLst>
                    <a:ext uri="{FF2B5EF4-FFF2-40B4-BE49-F238E27FC236}">
                      <a16:creationId xmlns:a16="http://schemas.microsoft.com/office/drawing/2014/main" id="{85F51087-9542-9BB2-2E26-AFDD5A77584E}"/>
                    </a:ext>
                  </a:extLst>
                </p:cNvPr>
                <p:cNvSpPr/>
                <p:nvPr/>
              </p:nvSpPr>
              <p:spPr>
                <a:xfrm rot="20195857">
                  <a:off x="5844151" y="510707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80" name="Oval 79">
                  <a:extLst>
                    <a:ext uri="{FF2B5EF4-FFF2-40B4-BE49-F238E27FC236}">
                      <a16:creationId xmlns:a16="http://schemas.microsoft.com/office/drawing/2014/main" id="{ED567D37-3A8F-D609-9BB2-0AE97501DF2B}"/>
                    </a:ext>
                  </a:extLst>
                </p:cNvPr>
                <p:cNvSpPr/>
                <p:nvPr/>
              </p:nvSpPr>
              <p:spPr>
                <a:xfrm rot="126292">
                  <a:off x="5088080" y="478798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81" name="Oval 80">
                  <a:extLst>
                    <a:ext uri="{FF2B5EF4-FFF2-40B4-BE49-F238E27FC236}">
                      <a16:creationId xmlns:a16="http://schemas.microsoft.com/office/drawing/2014/main" id="{480F7BE0-5D2F-3C7B-D00E-560FD75CD602}"/>
                    </a:ext>
                  </a:extLst>
                </p:cNvPr>
                <p:cNvSpPr/>
                <p:nvPr/>
              </p:nvSpPr>
              <p:spPr>
                <a:xfrm rot="126292">
                  <a:off x="5772691" y="450751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82" name="Oval 81">
                  <a:extLst>
                    <a:ext uri="{FF2B5EF4-FFF2-40B4-BE49-F238E27FC236}">
                      <a16:creationId xmlns:a16="http://schemas.microsoft.com/office/drawing/2014/main" id="{DC4C0C32-C416-209B-9AD7-F86A443922A3}"/>
                    </a:ext>
                  </a:extLst>
                </p:cNvPr>
                <p:cNvSpPr/>
                <p:nvPr/>
              </p:nvSpPr>
              <p:spPr>
                <a:xfrm rot="126292">
                  <a:off x="5390698" y="495635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83" name="Oval 82">
                  <a:extLst>
                    <a:ext uri="{FF2B5EF4-FFF2-40B4-BE49-F238E27FC236}">
                      <a16:creationId xmlns:a16="http://schemas.microsoft.com/office/drawing/2014/main" id="{80A9DDFF-71E1-AE20-B6B4-6D2B94063A75}"/>
                    </a:ext>
                  </a:extLst>
                </p:cNvPr>
                <p:cNvSpPr/>
                <p:nvPr/>
              </p:nvSpPr>
              <p:spPr>
                <a:xfrm rot="126292">
                  <a:off x="6333169" y="314246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84" name="Oval 83">
                  <a:extLst>
                    <a:ext uri="{FF2B5EF4-FFF2-40B4-BE49-F238E27FC236}">
                      <a16:creationId xmlns:a16="http://schemas.microsoft.com/office/drawing/2014/main" id="{BE62E0DD-115B-ACD3-332C-82DF7CE80B3F}"/>
                    </a:ext>
                  </a:extLst>
                </p:cNvPr>
                <p:cNvSpPr/>
                <p:nvPr/>
              </p:nvSpPr>
              <p:spPr>
                <a:xfrm rot="126292">
                  <a:off x="5946996" y="407403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85" name="Oval 84">
                  <a:extLst>
                    <a:ext uri="{FF2B5EF4-FFF2-40B4-BE49-F238E27FC236}">
                      <a16:creationId xmlns:a16="http://schemas.microsoft.com/office/drawing/2014/main" id="{23B22D1B-8095-C7A1-D8CF-164F1C1E7ACD}"/>
                    </a:ext>
                  </a:extLst>
                </p:cNvPr>
                <p:cNvSpPr/>
                <p:nvPr/>
              </p:nvSpPr>
              <p:spPr>
                <a:xfrm rot="126292">
                  <a:off x="4997581" y="523706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86" name="Oval 85">
                  <a:extLst>
                    <a:ext uri="{FF2B5EF4-FFF2-40B4-BE49-F238E27FC236}">
                      <a16:creationId xmlns:a16="http://schemas.microsoft.com/office/drawing/2014/main" id="{41E09AD9-483E-63BC-A946-27439827B504}"/>
                    </a:ext>
                  </a:extLst>
                </p:cNvPr>
                <p:cNvSpPr/>
                <p:nvPr/>
              </p:nvSpPr>
              <p:spPr>
                <a:xfrm rot="126292">
                  <a:off x="4756168" y="5365249"/>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nvGrpSpPr>
              <p:cNvPr id="49" name="Group 48">
                <a:extLst>
                  <a:ext uri="{FF2B5EF4-FFF2-40B4-BE49-F238E27FC236}">
                    <a16:creationId xmlns:a16="http://schemas.microsoft.com/office/drawing/2014/main" id="{90EC5B82-2A05-899D-F5E9-9969A477BCA4}"/>
                  </a:ext>
                </a:extLst>
              </p:cNvPr>
              <p:cNvGrpSpPr/>
              <p:nvPr/>
            </p:nvGrpSpPr>
            <p:grpSpPr>
              <a:xfrm>
                <a:off x="8595147" y="2917943"/>
                <a:ext cx="1227369" cy="1623918"/>
                <a:chOff x="2893594" y="3590296"/>
                <a:chExt cx="1227369" cy="1623918"/>
              </a:xfrm>
            </p:grpSpPr>
            <p:sp>
              <p:nvSpPr>
                <p:cNvPr id="67" name="Oval 66">
                  <a:extLst>
                    <a:ext uri="{FF2B5EF4-FFF2-40B4-BE49-F238E27FC236}">
                      <a16:creationId xmlns:a16="http://schemas.microsoft.com/office/drawing/2014/main" id="{A38C9488-9030-DFDC-8D63-243D166A8448}"/>
                    </a:ext>
                  </a:extLst>
                </p:cNvPr>
                <p:cNvSpPr/>
                <p:nvPr/>
              </p:nvSpPr>
              <p:spPr>
                <a:xfrm rot="20195857">
                  <a:off x="2893594" y="398038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68" name="Oval 67">
                  <a:extLst>
                    <a:ext uri="{FF2B5EF4-FFF2-40B4-BE49-F238E27FC236}">
                      <a16:creationId xmlns:a16="http://schemas.microsoft.com/office/drawing/2014/main" id="{FC76D010-70C3-40C5-D27B-17937D56B488}"/>
                    </a:ext>
                  </a:extLst>
                </p:cNvPr>
                <p:cNvSpPr/>
                <p:nvPr/>
              </p:nvSpPr>
              <p:spPr>
                <a:xfrm rot="20195857">
                  <a:off x="3112472" y="449254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69" name="Oval 68">
                  <a:extLst>
                    <a:ext uri="{FF2B5EF4-FFF2-40B4-BE49-F238E27FC236}">
                      <a16:creationId xmlns:a16="http://schemas.microsoft.com/office/drawing/2014/main" id="{550AED49-76DC-B9C8-DFD8-56DF04167E69}"/>
                    </a:ext>
                  </a:extLst>
                </p:cNvPr>
                <p:cNvSpPr/>
                <p:nvPr/>
              </p:nvSpPr>
              <p:spPr>
                <a:xfrm rot="20195857">
                  <a:off x="3464989" y="475749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70" name="Oval 69">
                  <a:extLst>
                    <a:ext uri="{FF2B5EF4-FFF2-40B4-BE49-F238E27FC236}">
                      <a16:creationId xmlns:a16="http://schemas.microsoft.com/office/drawing/2014/main" id="{08A5A5F9-F067-464D-7914-CA2C56D1678E}"/>
                    </a:ext>
                  </a:extLst>
                </p:cNvPr>
                <p:cNvSpPr/>
                <p:nvPr/>
              </p:nvSpPr>
              <p:spPr>
                <a:xfrm rot="20195857">
                  <a:off x="3907901" y="506830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71" name="Oval 70">
                  <a:extLst>
                    <a:ext uri="{FF2B5EF4-FFF2-40B4-BE49-F238E27FC236}">
                      <a16:creationId xmlns:a16="http://schemas.microsoft.com/office/drawing/2014/main" id="{35E09E1A-5E40-33BC-194F-7F39F9CE1233}"/>
                    </a:ext>
                  </a:extLst>
                </p:cNvPr>
                <p:cNvSpPr/>
                <p:nvPr/>
              </p:nvSpPr>
              <p:spPr>
                <a:xfrm rot="20195857">
                  <a:off x="3932414" y="402368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72" name="Oval 71">
                  <a:extLst>
                    <a:ext uri="{FF2B5EF4-FFF2-40B4-BE49-F238E27FC236}">
                      <a16:creationId xmlns:a16="http://schemas.microsoft.com/office/drawing/2014/main" id="{C5299594-01C6-91FA-A887-F9AA366F486F}"/>
                    </a:ext>
                  </a:extLst>
                </p:cNvPr>
                <p:cNvSpPr/>
                <p:nvPr/>
              </p:nvSpPr>
              <p:spPr>
                <a:xfrm rot="20195857">
                  <a:off x="3694948" y="469463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73" name="Oval 72">
                  <a:extLst>
                    <a:ext uri="{FF2B5EF4-FFF2-40B4-BE49-F238E27FC236}">
                      <a16:creationId xmlns:a16="http://schemas.microsoft.com/office/drawing/2014/main" id="{E97999A1-5F4B-01B7-7B18-C8359800C95C}"/>
                    </a:ext>
                  </a:extLst>
                </p:cNvPr>
                <p:cNvSpPr/>
                <p:nvPr/>
              </p:nvSpPr>
              <p:spPr>
                <a:xfrm rot="126292">
                  <a:off x="3284735" y="359029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74" name="Oval 73">
                  <a:extLst>
                    <a:ext uri="{FF2B5EF4-FFF2-40B4-BE49-F238E27FC236}">
                      <a16:creationId xmlns:a16="http://schemas.microsoft.com/office/drawing/2014/main" id="{F75E3B42-79BF-08E1-3B9E-3EE8F2E4060F}"/>
                    </a:ext>
                  </a:extLst>
                </p:cNvPr>
                <p:cNvSpPr/>
                <p:nvPr/>
              </p:nvSpPr>
              <p:spPr>
                <a:xfrm rot="126292">
                  <a:off x="3755413" y="443704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75" name="Oval 74">
                  <a:extLst>
                    <a:ext uri="{FF2B5EF4-FFF2-40B4-BE49-F238E27FC236}">
                      <a16:creationId xmlns:a16="http://schemas.microsoft.com/office/drawing/2014/main" id="{AF970E4A-DF40-6ECE-8AD8-FF01E59656D1}"/>
                    </a:ext>
                  </a:extLst>
                </p:cNvPr>
                <p:cNvSpPr/>
                <p:nvPr/>
              </p:nvSpPr>
              <p:spPr>
                <a:xfrm rot="126292">
                  <a:off x="3557936" y="503439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76" name="Oval 75">
                  <a:extLst>
                    <a:ext uri="{FF2B5EF4-FFF2-40B4-BE49-F238E27FC236}">
                      <a16:creationId xmlns:a16="http://schemas.microsoft.com/office/drawing/2014/main" id="{9A874613-321B-7DA3-01E5-61FB83357A23}"/>
                    </a:ext>
                  </a:extLst>
                </p:cNvPr>
                <p:cNvSpPr/>
                <p:nvPr/>
              </p:nvSpPr>
              <p:spPr>
                <a:xfrm rot="126292">
                  <a:off x="3412689" y="433311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77" name="Oval 76">
                  <a:extLst>
                    <a:ext uri="{FF2B5EF4-FFF2-40B4-BE49-F238E27FC236}">
                      <a16:creationId xmlns:a16="http://schemas.microsoft.com/office/drawing/2014/main" id="{3B8A395B-CD9A-8266-E477-4C236F167A86}"/>
                    </a:ext>
                  </a:extLst>
                </p:cNvPr>
                <p:cNvSpPr/>
                <p:nvPr/>
              </p:nvSpPr>
              <p:spPr>
                <a:xfrm rot="20195857">
                  <a:off x="3975052" y="3708602"/>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nvGrpSpPr>
              <p:cNvPr id="50" name="Group 49">
                <a:extLst>
                  <a:ext uri="{FF2B5EF4-FFF2-40B4-BE49-F238E27FC236}">
                    <a16:creationId xmlns:a16="http://schemas.microsoft.com/office/drawing/2014/main" id="{D12D70A3-851C-27C9-3848-D4775D51D7C1}"/>
                  </a:ext>
                </a:extLst>
              </p:cNvPr>
              <p:cNvGrpSpPr/>
              <p:nvPr/>
            </p:nvGrpSpPr>
            <p:grpSpPr>
              <a:xfrm>
                <a:off x="8703002" y="1813099"/>
                <a:ext cx="2323182" cy="1635178"/>
                <a:chOff x="3055238" y="1920676"/>
                <a:chExt cx="2323182" cy="1635178"/>
              </a:xfrm>
            </p:grpSpPr>
            <p:sp>
              <p:nvSpPr>
                <p:cNvPr id="51" name="Oval 50">
                  <a:extLst>
                    <a:ext uri="{FF2B5EF4-FFF2-40B4-BE49-F238E27FC236}">
                      <a16:creationId xmlns:a16="http://schemas.microsoft.com/office/drawing/2014/main" id="{CC289D33-1E3A-DA08-EA2C-FC449245EADB}"/>
                    </a:ext>
                  </a:extLst>
                </p:cNvPr>
                <p:cNvSpPr/>
                <p:nvPr/>
              </p:nvSpPr>
              <p:spPr>
                <a:xfrm rot="20195857">
                  <a:off x="3248062" y="324469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52" name="Oval 51">
                  <a:extLst>
                    <a:ext uri="{FF2B5EF4-FFF2-40B4-BE49-F238E27FC236}">
                      <a16:creationId xmlns:a16="http://schemas.microsoft.com/office/drawing/2014/main" id="{DFD0A59C-79C2-693E-4FF4-517666FC92CC}"/>
                    </a:ext>
                  </a:extLst>
                </p:cNvPr>
                <p:cNvSpPr/>
                <p:nvPr/>
              </p:nvSpPr>
              <p:spPr>
                <a:xfrm rot="20195857">
                  <a:off x="4281436" y="340994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53" name="Oval 52">
                  <a:extLst>
                    <a:ext uri="{FF2B5EF4-FFF2-40B4-BE49-F238E27FC236}">
                      <a16:creationId xmlns:a16="http://schemas.microsoft.com/office/drawing/2014/main" id="{38E5537C-B17D-FD6F-BB1A-92B009267164}"/>
                    </a:ext>
                  </a:extLst>
                </p:cNvPr>
                <p:cNvSpPr/>
                <p:nvPr/>
              </p:nvSpPr>
              <p:spPr>
                <a:xfrm rot="20195857">
                  <a:off x="4623281" y="248588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54" name="Oval 53">
                  <a:extLst>
                    <a:ext uri="{FF2B5EF4-FFF2-40B4-BE49-F238E27FC236}">
                      <a16:creationId xmlns:a16="http://schemas.microsoft.com/office/drawing/2014/main" id="{24080DC4-9085-65BC-B768-06A9DB3476B2}"/>
                    </a:ext>
                  </a:extLst>
                </p:cNvPr>
                <p:cNvSpPr/>
                <p:nvPr/>
              </p:nvSpPr>
              <p:spPr>
                <a:xfrm rot="20195857">
                  <a:off x="3671163" y="266260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55" name="Oval 54">
                  <a:extLst>
                    <a:ext uri="{FF2B5EF4-FFF2-40B4-BE49-F238E27FC236}">
                      <a16:creationId xmlns:a16="http://schemas.microsoft.com/office/drawing/2014/main" id="{AED1DCD0-5753-6C3B-8000-5F5766CD32B2}"/>
                    </a:ext>
                  </a:extLst>
                </p:cNvPr>
                <p:cNvSpPr/>
                <p:nvPr/>
              </p:nvSpPr>
              <p:spPr>
                <a:xfrm rot="20195857">
                  <a:off x="3055238" y="3087824"/>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56" name="Oval 55">
                  <a:extLst>
                    <a:ext uri="{FF2B5EF4-FFF2-40B4-BE49-F238E27FC236}">
                      <a16:creationId xmlns:a16="http://schemas.microsoft.com/office/drawing/2014/main" id="{F3F1626C-955F-C78D-64D9-ADA01ABA41BB}"/>
                    </a:ext>
                  </a:extLst>
                </p:cNvPr>
                <p:cNvSpPr/>
                <p:nvPr/>
              </p:nvSpPr>
              <p:spPr>
                <a:xfrm rot="20195857">
                  <a:off x="3218217" y="274615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57" name="Oval 56">
                  <a:extLst>
                    <a:ext uri="{FF2B5EF4-FFF2-40B4-BE49-F238E27FC236}">
                      <a16:creationId xmlns:a16="http://schemas.microsoft.com/office/drawing/2014/main" id="{DAD7FCCB-0B29-78DE-E453-EBCA0732F8CC}"/>
                    </a:ext>
                  </a:extLst>
                </p:cNvPr>
                <p:cNvSpPr/>
                <p:nvPr/>
              </p:nvSpPr>
              <p:spPr>
                <a:xfrm rot="20195857">
                  <a:off x="3903806" y="2112537"/>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58" name="Oval 57">
                  <a:extLst>
                    <a:ext uri="{FF2B5EF4-FFF2-40B4-BE49-F238E27FC236}">
                      <a16:creationId xmlns:a16="http://schemas.microsoft.com/office/drawing/2014/main" id="{247D47C8-5173-736D-9E6B-205F4F1E7555}"/>
                    </a:ext>
                  </a:extLst>
                </p:cNvPr>
                <p:cNvSpPr/>
                <p:nvPr/>
              </p:nvSpPr>
              <p:spPr>
                <a:xfrm rot="20195857">
                  <a:off x="4561587" y="1920676"/>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59" name="Oval 58">
                  <a:extLst>
                    <a:ext uri="{FF2B5EF4-FFF2-40B4-BE49-F238E27FC236}">
                      <a16:creationId xmlns:a16="http://schemas.microsoft.com/office/drawing/2014/main" id="{FC95E3BF-1FB5-70B4-1C3E-92112B3B329F}"/>
                    </a:ext>
                  </a:extLst>
                </p:cNvPr>
                <p:cNvSpPr/>
                <p:nvPr/>
              </p:nvSpPr>
              <p:spPr>
                <a:xfrm rot="20195857">
                  <a:off x="5060842" y="201660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60" name="Oval 59">
                  <a:extLst>
                    <a:ext uri="{FF2B5EF4-FFF2-40B4-BE49-F238E27FC236}">
                      <a16:creationId xmlns:a16="http://schemas.microsoft.com/office/drawing/2014/main" id="{FE40B1E2-8CC3-2EF0-AD17-70A9359F7D0D}"/>
                    </a:ext>
                  </a:extLst>
                </p:cNvPr>
                <p:cNvSpPr/>
                <p:nvPr/>
              </p:nvSpPr>
              <p:spPr>
                <a:xfrm rot="20195857">
                  <a:off x="5232509" y="268026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61" name="Oval 60">
                  <a:extLst>
                    <a:ext uri="{FF2B5EF4-FFF2-40B4-BE49-F238E27FC236}">
                      <a16:creationId xmlns:a16="http://schemas.microsoft.com/office/drawing/2014/main" id="{41B17572-E5E8-C99F-432F-1AF5D1AF2E59}"/>
                    </a:ext>
                  </a:extLst>
                </p:cNvPr>
                <p:cNvSpPr/>
                <p:nvPr/>
              </p:nvSpPr>
              <p:spPr>
                <a:xfrm rot="126292">
                  <a:off x="3847928" y="330932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62" name="Oval 61">
                  <a:extLst>
                    <a:ext uri="{FF2B5EF4-FFF2-40B4-BE49-F238E27FC236}">
                      <a16:creationId xmlns:a16="http://schemas.microsoft.com/office/drawing/2014/main" id="{422A5720-B1AA-CF26-89F0-03979FAFBBF3}"/>
                    </a:ext>
                  </a:extLst>
                </p:cNvPr>
                <p:cNvSpPr/>
                <p:nvPr/>
              </p:nvSpPr>
              <p:spPr>
                <a:xfrm rot="126292">
                  <a:off x="4242716" y="3129735"/>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0" normalizeH="0" baseline="0" noProof="0" dirty="0">
                    <a:ln>
                      <a:noFill/>
                    </a:ln>
                    <a:solidFill>
                      <a:srgbClr val="FFFFFF"/>
                    </a:solidFill>
                    <a:effectLst/>
                    <a:uLnTx/>
                    <a:uFillTx/>
                    <a:latin typeface="Univers 47 CondensedLight"/>
                    <a:ea typeface="ＭＳ Ｐゴシック"/>
                    <a:cs typeface="+mn-cs"/>
                    <a:sym typeface="Arial"/>
                  </a:endParaRPr>
                </a:p>
              </p:txBody>
            </p:sp>
            <p:sp>
              <p:nvSpPr>
                <p:cNvPr id="63" name="Oval 62">
                  <a:extLst>
                    <a:ext uri="{FF2B5EF4-FFF2-40B4-BE49-F238E27FC236}">
                      <a16:creationId xmlns:a16="http://schemas.microsoft.com/office/drawing/2014/main" id="{4AF374B0-7291-F8A6-D194-AD7CEB392D7A}"/>
                    </a:ext>
                  </a:extLst>
                </p:cNvPr>
                <p:cNvSpPr/>
                <p:nvPr/>
              </p:nvSpPr>
              <p:spPr>
                <a:xfrm rot="126292">
                  <a:off x="3407558" y="2645441"/>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64" name="Oval 63">
                  <a:extLst>
                    <a:ext uri="{FF2B5EF4-FFF2-40B4-BE49-F238E27FC236}">
                      <a16:creationId xmlns:a16="http://schemas.microsoft.com/office/drawing/2014/main" id="{10C5F847-FDF0-BD8F-C19B-6198EA962193}"/>
                    </a:ext>
                  </a:extLst>
                </p:cNvPr>
                <p:cNvSpPr/>
                <p:nvPr/>
              </p:nvSpPr>
              <p:spPr>
                <a:xfrm rot="126292">
                  <a:off x="3759320" y="2999463"/>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65" name="Oval 64">
                  <a:extLst>
                    <a:ext uri="{FF2B5EF4-FFF2-40B4-BE49-F238E27FC236}">
                      <a16:creationId xmlns:a16="http://schemas.microsoft.com/office/drawing/2014/main" id="{FC5A9218-4D80-EA66-D3C9-3B5DB4D078B5}"/>
                    </a:ext>
                  </a:extLst>
                </p:cNvPr>
                <p:cNvSpPr/>
                <p:nvPr/>
              </p:nvSpPr>
              <p:spPr>
                <a:xfrm rot="126292">
                  <a:off x="5101619" y="2432638"/>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66" name="Oval 65">
                  <a:extLst>
                    <a:ext uri="{FF2B5EF4-FFF2-40B4-BE49-F238E27FC236}">
                      <a16:creationId xmlns:a16="http://schemas.microsoft.com/office/drawing/2014/main" id="{1573DAD5-167C-59DA-78F8-C8B503E555C7}"/>
                    </a:ext>
                  </a:extLst>
                </p:cNvPr>
                <p:cNvSpPr/>
                <p:nvPr/>
              </p:nvSpPr>
              <p:spPr>
                <a:xfrm rot="20195857">
                  <a:off x="4208671" y="2753470"/>
                  <a:ext cx="145911" cy="145911"/>
                </a:xfrm>
                <a:prstGeom prst="ellipse">
                  <a:avLst/>
                </a:prstGeom>
                <a:solidFill>
                  <a:srgbClr val="FFFFFF"/>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grpSp>
          <p:nvGrpSpPr>
            <p:cNvPr id="15" name="Group 14">
              <a:extLst>
                <a:ext uri="{FF2B5EF4-FFF2-40B4-BE49-F238E27FC236}">
                  <a16:creationId xmlns:a16="http://schemas.microsoft.com/office/drawing/2014/main" id="{CD69B544-987B-380F-5174-1437B103E112}"/>
                </a:ext>
              </a:extLst>
            </p:cNvPr>
            <p:cNvGrpSpPr/>
            <p:nvPr/>
          </p:nvGrpSpPr>
          <p:grpSpPr>
            <a:xfrm>
              <a:off x="6007101" y="3068828"/>
              <a:ext cx="1043940" cy="314960"/>
              <a:chOff x="5638800" y="2509520"/>
              <a:chExt cx="1043940" cy="314960"/>
            </a:xfrm>
          </p:grpSpPr>
          <p:sp>
            <p:nvSpPr>
              <p:cNvPr id="32" name="Oval 31">
                <a:extLst>
                  <a:ext uri="{FF2B5EF4-FFF2-40B4-BE49-F238E27FC236}">
                    <a16:creationId xmlns:a16="http://schemas.microsoft.com/office/drawing/2014/main" id="{E926E78A-FCF4-CA3B-8F41-478122D5D6C1}"/>
                  </a:ext>
                </a:extLst>
              </p:cNvPr>
              <p:cNvSpPr/>
              <p:nvPr/>
            </p:nvSpPr>
            <p:spPr>
              <a:xfrm>
                <a:off x="5638800" y="2509520"/>
                <a:ext cx="314960" cy="314960"/>
              </a:xfrm>
              <a:prstGeom prst="ellipse">
                <a:avLst/>
              </a:prstGeom>
              <a:noFill/>
              <a:ln w="28575" cap="flat" cmpd="sng" algn="ctr">
                <a:solidFill>
                  <a:srgbClr val="7CA418"/>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cxnSp>
            <p:nvCxnSpPr>
              <p:cNvPr id="33" name="Straight Connector 32">
                <a:extLst>
                  <a:ext uri="{FF2B5EF4-FFF2-40B4-BE49-F238E27FC236}">
                    <a16:creationId xmlns:a16="http://schemas.microsoft.com/office/drawing/2014/main" id="{4FDCB240-7B38-F346-E2F0-7353AD4CD08C}"/>
                  </a:ext>
                </a:extLst>
              </p:cNvPr>
              <p:cNvCxnSpPr/>
              <p:nvPr/>
            </p:nvCxnSpPr>
            <p:spPr>
              <a:xfrm>
                <a:off x="5953488" y="2662369"/>
                <a:ext cx="729252" cy="6278"/>
              </a:xfrm>
              <a:prstGeom prst="line">
                <a:avLst/>
              </a:prstGeom>
              <a:noFill/>
              <a:ln w="28575" cap="flat" cmpd="sng" algn="ctr">
                <a:solidFill>
                  <a:srgbClr val="7CA418"/>
                </a:solidFill>
                <a:prstDash val="solid"/>
                <a:tailEnd type="oval"/>
              </a:ln>
              <a:effectLst/>
            </p:spPr>
          </p:cxnSp>
        </p:grpSp>
        <p:grpSp>
          <p:nvGrpSpPr>
            <p:cNvPr id="16" name="Group 15">
              <a:extLst>
                <a:ext uri="{FF2B5EF4-FFF2-40B4-BE49-F238E27FC236}">
                  <a16:creationId xmlns:a16="http://schemas.microsoft.com/office/drawing/2014/main" id="{40478657-C05D-3929-E773-1D306E643B7A}"/>
                </a:ext>
              </a:extLst>
            </p:cNvPr>
            <p:cNvGrpSpPr/>
            <p:nvPr/>
          </p:nvGrpSpPr>
          <p:grpSpPr>
            <a:xfrm>
              <a:off x="6175248" y="3752583"/>
              <a:ext cx="2120008" cy="1338856"/>
              <a:chOff x="5894128" y="4299684"/>
              <a:chExt cx="2120008" cy="1338856"/>
            </a:xfrm>
          </p:grpSpPr>
          <p:sp>
            <p:nvSpPr>
              <p:cNvPr id="28" name="Triangle 482">
                <a:extLst>
                  <a:ext uri="{FF2B5EF4-FFF2-40B4-BE49-F238E27FC236}">
                    <a16:creationId xmlns:a16="http://schemas.microsoft.com/office/drawing/2014/main" id="{34BC7D24-22FF-EF6E-3CFD-6640C4483D6A}"/>
                  </a:ext>
                </a:extLst>
              </p:cNvPr>
              <p:cNvSpPr/>
              <p:nvPr/>
            </p:nvSpPr>
            <p:spPr>
              <a:xfrm rot="16200000">
                <a:off x="5897645" y="4438487"/>
                <a:ext cx="1193471" cy="1054755"/>
              </a:xfrm>
              <a:prstGeom prst="triangle">
                <a:avLst>
                  <a:gd name="adj" fmla="val 49339"/>
                </a:avLst>
              </a:prstGeom>
              <a:solidFill>
                <a:srgbClr val="007193">
                  <a:alpha val="34000"/>
                </a:srgbClr>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29" name="Oval 28">
                <a:extLst>
                  <a:ext uri="{FF2B5EF4-FFF2-40B4-BE49-F238E27FC236}">
                    <a16:creationId xmlns:a16="http://schemas.microsoft.com/office/drawing/2014/main" id="{02880216-650B-F3CA-515E-DAF865C8EAC9}"/>
                  </a:ext>
                </a:extLst>
              </p:cNvPr>
              <p:cNvSpPr/>
              <p:nvPr/>
            </p:nvSpPr>
            <p:spPr>
              <a:xfrm>
                <a:off x="5894128" y="4900254"/>
                <a:ext cx="146649" cy="146649"/>
              </a:xfrm>
              <a:prstGeom prst="ellipse">
                <a:avLst/>
              </a:prstGeom>
              <a:solidFill>
                <a:srgbClr val="007DA3"/>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30" name="Oval 29">
                <a:extLst>
                  <a:ext uri="{FF2B5EF4-FFF2-40B4-BE49-F238E27FC236}">
                    <a16:creationId xmlns:a16="http://schemas.microsoft.com/office/drawing/2014/main" id="{31899073-4686-341A-2908-17C43721F16E}"/>
                  </a:ext>
                </a:extLst>
              </p:cNvPr>
              <p:cNvSpPr/>
              <p:nvPr/>
            </p:nvSpPr>
            <p:spPr>
              <a:xfrm>
                <a:off x="6675280" y="4299684"/>
                <a:ext cx="1338856" cy="1338856"/>
              </a:xfrm>
              <a:prstGeom prst="ellipse">
                <a:avLst/>
              </a:prstGeom>
              <a:solidFill>
                <a:srgbClr val="007DA3"/>
              </a:solidFill>
              <a:ln w="381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31" name="Oval 30">
                <a:extLst>
                  <a:ext uri="{FF2B5EF4-FFF2-40B4-BE49-F238E27FC236}">
                    <a16:creationId xmlns:a16="http://schemas.microsoft.com/office/drawing/2014/main" id="{9A7EFEF6-4AD2-6BB6-E6FD-857575B7DBDE}"/>
                  </a:ext>
                </a:extLst>
              </p:cNvPr>
              <p:cNvSpPr/>
              <p:nvPr/>
            </p:nvSpPr>
            <p:spPr>
              <a:xfrm>
                <a:off x="7765677" y="4995106"/>
                <a:ext cx="82322" cy="82322"/>
              </a:xfrm>
              <a:prstGeom prst="ellipse">
                <a:avLst/>
              </a:prstGeom>
              <a:solidFill>
                <a:srgbClr val="7030A0"/>
              </a:solidFill>
              <a:ln w="9525"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grpSp>
          <p:nvGrpSpPr>
            <p:cNvPr id="17" name="Group 16">
              <a:extLst>
                <a:ext uri="{FF2B5EF4-FFF2-40B4-BE49-F238E27FC236}">
                  <a16:creationId xmlns:a16="http://schemas.microsoft.com/office/drawing/2014/main" id="{8AEA370D-6C35-CACD-BADE-1F9FBA36EB1A}"/>
                </a:ext>
              </a:extLst>
            </p:cNvPr>
            <p:cNvGrpSpPr/>
            <p:nvPr/>
          </p:nvGrpSpPr>
          <p:grpSpPr>
            <a:xfrm>
              <a:off x="7898893" y="4336564"/>
              <a:ext cx="668020" cy="314960"/>
              <a:chOff x="5638800" y="2509520"/>
              <a:chExt cx="668020" cy="314960"/>
            </a:xfrm>
          </p:grpSpPr>
          <p:sp>
            <p:nvSpPr>
              <p:cNvPr id="26" name="Oval 25">
                <a:extLst>
                  <a:ext uri="{FF2B5EF4-FFF2-40B4-BE49-F238E27FC236}">
                    <a16:creationId xmlns:a16="http://schemas.microsoft.com/office/drawing/2014/main" id="{48ECCCA2-0EF6-FA57-98CF-7C16C1DF63FF}"/>
                  </a:ext>
                </a:extLst>
              </p:cNvPr>
              <p:cNvSpPr/>
              <p:nvPr/>
            </p:nvSpPr>
            <p:spPr>
              <a:xfrm>
                <a:off x="5638800" y="2509520"/>
                <a:ext cx="314960" cy="314960"/>
              </a:xfrm>
              <a:prstGeom prst="ellipse">
                <a:avLst/>
              </a:prstGeom>
              <a:noFill/>
              <a:ln w="28575" cap="flat" cmpd="sng" algn="ctr">
                <a:solidFill>
                  <a:srgbClr val="AAB7AA"/>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cxnSp>
            <p:nvCxnSpPr>
              <p:cNvPr id="27" name="Straight Connector 26">
                <a:extLst>
                  <a:ext uri="{FF2B5EF4-FFF2-40B4-BE49-F238E27FC236}">
                    <a16:creationId xmlns:a16="http://schemas.microsoft.com/office/drawing/2014/main" id="{5B9D9E2D-8D76-6673-E58B-B214C326A1DE}"/>
                  </a:ext>
                </a:extLst>
              </p:cNvPr>
              <p:cNvCxnSpPr/>
              <p:nvPr/>
            </p:nvCxnSpPr>
            <p:spPr>
              <a:xfrm>
                <a:off x="5953488" y="2662369"/>
                <a:ext cx="353332" cy="3042"/>
              </a:xfrm>
              <a:prstGeom prst="line">
                <a:avLst/>
              </a:prstGeom>
              <a:noFill/>
              <a:ln w="28575" cap="flat" cmpd="sng" algn="ctr">
                <a:solidFill>
                  <a:srgbClr val="AAB7AA"/>
                </a:solidFill>
                <a:prstDash val="solid"/>
                <a:tailEnd type="oval"/>
              </a:ln>
              <a:effectLst/>
            </p:spPr>
          </p:cxnSp>
        </p:grpSp>
        <p:sp>
          <p:nvSpPr>
            <p:cNvPr id="18" name="Oval 17">
              <a:extLst>
                <a:ext uri="{FF2B5EF4-FFF2-40B4-BE49-F238E27FC236}">
                  <a16:creationId xmlns:a16="http://schemas.microsoft.com/office/drawing/2014/main" id="{8C09F325-B826-D94F-3CB4-A58E44B02FFF}"/>
                </a:ext>
              </a:extLst>
            </p:cNvPr>
            <p:cNvSpPr/>
            <p:nvPr/>
          </p:nvSpPr>
          <p:spPr>
            <a:xfrm rot="4042166">
              <a:off x="3092701" y="3251863"/>
              <a:ext cx="145911" cy="145911"/>
            </a:xfrm>
            <a:prstGeom prst="ellipse">
              <a:avLst/>
            </a:prstGeom>
            <a:solidFill>
              <a:srgbClr val="808080">
                <a:lumMod val="20000"/>
                <a:lumOff val="80000"/>
              </a:srgbClr>
            </a:solidFill>
            <a:ln w="9525"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sp>
          <p:nvSpPr>
            <p:cNvPr id="19" name="Oval 18">
              <a:extLst>
                <a:ext uri="{FF2B5EF4-FFF2-40B4-BE49-F238E27FC236}">
                  <a16:creationId xmlns:a16="http://schemas.microsoft.com/office/drawing/2014/main" id="{77E7B3C9-61B9-21E0-C751-3A332B8AEC1F}"/>
                </a:ext>
              </a:extLst>
            </p:cNvPr>
            <p:cNvSpPr/>
            <p:nvPr/>
          </p:nvSpPr>
          <p:spPr>
            <a:xfrm rot="4168458">
              <a:off x="5906714" y="2620809"/>
              <a:ext cx="145911" cy="145911"/>
            </a:xfrm>
            <a:prstGeom prst="ellipse">
              <a:avLst/>
            </a:prstGeom>
            <a:solidFill>
              <a:srgbClr val="808080">
                <a:lumMod val="20000"/>
                <a:lumOff val="80000"/>
              </a:srgbClr>
            </a:solidFill>
            <a:ln w="12700"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nvGrpSpPr>
            <p:cNvPr id="20" name="Group 19">
              <a:extLst>
                <a:ext uri="{FF2B5EF4-FFF2-40B4-BE49-F238E27FC236}">
                  <a16:creationId xmlns:a16="http://schemas.microsoft.com/office/drawing/2014/main" id="{F4B48479-1B27-64C0-4BE4-5357DE323435}"/>
                </a:ext>
              </a:extLst>
            </p:cNvPr>
            <p:cNvGrpSpPr/>
            <p:nvPr/>
          </p:nvGrpSpPr>
          <p:grpSpPr>
            <a:xfrm>
              <a:off x="5813044" y="2535428"/>
              <a:ext cx="1209549" cy="314960"/>
              <a:chOff x="5849620" y="2507996"/>
              <a:chExt cx="1209549" cy="314960"/>
            </a:xfrm>
          </p:grpSpPr>
          <p:cxnSp>
            <p:nvCxnSpPr>
              <p:cNvPr id="24" name="Straight Connector 23">
                <a:extLst>
                  <a:ext uri="{FF2B5EF4-FFF2-40B4-BE49-F238E27FC236}">
                    <a16:creationId xmlns:a16="http://schemas.microsoft.com/office/drawing/2014/main" id="{62526301-8928-9BE9-0BCB-66DDA0AA8D11}"/>
                  </a:ext>
                </a:extLst>
              </p:cNvPr>
              <p:cNvCxnSpPr>
                <a:stCxn id="25" idx="6"/>
              </p:cNvCxnSpPr>
              <p:nvPr/>
            </p:nvCxnSpPr>
            <p:spPr>
              <a:xfrm>
                <a:off x="6164580" y="2665476"/>
                <a:ext cx="894589" cy="1647"/>
              </a:xfrm>
              <a:prstGeom prst="line">
                <a:avLst/>
              </a:prstGeom>
              <a:noFill/>
              <a:ln w="28575" cap="flat" cmpd="sng" algn="ctr">
                <a:solidFill>
                  <a:srgbClr val="7CA418"/>
                </a:solidFill>
                <a:prstDash val="solid"/>
                <a:tailEnd type="oval"/>
              </a:ln>
              <a:effectLst/>
            </p:spPr>
          </p:cxnSp>
          <p:sp>
            <p:nvSpPr>
              <p:cNvPr id="25" name="Oval 24">
                <a:extLst>
                  <a:ext uri="{FF2B5EF4-FFF2-40B4-BE49-F238E27FC236}">
                    <a16:creationId xmlns:a16="http://schemas.microsoft.com/office/drawing/2014/main" id="{654F0939-CD10-C914-5913-BD5424426717}"/>
                  </a:ext>
                </a:extLst>
              </p:cNvPr>
              <p:cNvSpPr/>
              <p:nvPr/>
            </p:nvSpPr>
            <p:spPr>
              <a:xfrm>
                <a:off x="5849620" y="2507996"/>
                <a:ext cx="314960" cy="314960"/>
              </a:xfrm>
              <a:prstGeom prst="ellipse">
                <a:avLst/>
              </a:prstGeom>
              <a:noFill/>
              <a:ln w="28575" cap="flat" cmpd="sng" algn="ctr">
                <a:solidFill>
                  <a:srgbClr val="7CA418"/>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grpSp>
        <p:sp>
          <p:nvSpPr>
            <p:cNvPr id="21" name="Oval 20">
              <a:extLst>
                <a:ext uri="{FF2B5EF4-FFF2-40B4-BE49-F238E27FC236}">
                  <a16:creationId xmlns:a16="http://schemas.microsoft.com/office/drawing/2014/main" id="{0CDC39DF-B983-B8C0-CF6D-D286E96E7C39}"/>
                </a:ext>
              </a:extLst>
            </p:cNvPr>
            <p:cNvSpPr/>
            <p:nvPr/>
          </p:nvSpPr>
          <p:spPr>
            <a:xfrm rot="21433882">
              <a:off x="5394531" y="3602094"/>
              <a:ext cx="145911" cy="145911"/>
            </a:xfrm>
            <a:prstGeom prst="ellipse">
              <a:avLst/>
            </a:prstGeom>
            <a:solidFill>
              <a:srgbClr val="808080">
                <a:lumMod val="20000"/>
                <a:lumOff val="80000"/>
              </a:srgbClr>
            </a:solidFill>
            <a:ln w="12700" cap="flat" cmpd="sng" algn="ctr">
              <a:solidFill>
                <a:srgbClr val="999999">
                  <a:lumMod val="6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Univers 47 CondensedLight"/>
                <a:ea typeface="ＭＳ Ｐゴシック"/>
                <a:cs typeface="+mn-cs"/>
                <a:sym typeface="Arial"/>
              </a:endParaRPr>
            </a:p>
          </p:txBody>
        </p:sp>
        <p:pic>
          <p:nvPicPr>
            <p:cNvPr id="22" name="Picture 21">
              <a:extLst>
                <a:ext uri="{FF2B5EF4-FFF2-40B4-BE49-F238E27FC236}">
                  <a16:creationId xmlns:a16="http://schemas.microsoft.com/office/drawing/2014/main" id="{9C6CCC0A-375B-EEDB-7333-3A64D4CDD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7" y="2340787"/>
              <a:ext cx="1517404" cy="2905536"/>
            </a:xfrm>
            <a:prstGeom prst="rect">
              <a:avLst/>
            </a:prstGeom>
          </p:spPr>
        </p:pic>
        <p:sp>
          <p:nvSpPr>
            <p:cNvPr id="23" name="TextBox 22">
              <a:extLst>
                <a:ext uri="{FF2B5EF4-FFF2-40B4-BE49-F238E27FC236}">
                  <a16:creationId xmlns:a16="http://schemas.microsoft.com/office/drawing/2014/main" id="{90BC7115-6FC5-1D30-DD7A-726BF41D3DB1}"/>
                </a:ext>
              </a:extLst>
            </p:cNvPr>
            <p:cNvSpPr txBox="1"/>
            <p:nvPr/>
          </p:nvSpPr>
          <p:spPr>
            <a:xfrm>
              <a:off x="784045" y="2086002"/>
              <a:ext cx="1779671"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290D7"/>
                </a:buClr>
                <a:buSzPts val="2133"/>
                <a:buFontTx/>
                <a:buNone/>
                <a:tabLst/>
                <a:defRPr/>
              </a:pPr>
              <a:r>
                <a:rPr kumimoji="0" lang="en-US" sz="1400" b="1" i="0" u="none" strike="noStrike" kern="0" cap="none" spc="0" normalizeH="0" baseline="0" noProof="0" dirty="0">
                  <a:ln>
                    <a:noFill/>
                  </a:ln>
                  <a:solidFill>
                    <a:srgbClr val="000000">
                      <a:lumMod val="75000"/>
                      <a:lumOff val="25000"/>
                    </a:srgbClr>
                  </a:solidFill>
                  <a:effectLst/>
                  <a:uLnTx/>
                  <a:uFillTx/>
                  <a:latin typeface="Calibri"/>
                  <a:ea typeface="ＭＳ Ｐゴシック"/>
                  <a:cs typeface="Calibri"/>
                  <a:sym typeface="Arial"/>
                </a:rPr>
                <a:t>~10 ml of plasma in two tubes of blood</a:t>
              </a:r>
            </a:p>
          </p:txBody>
        </p:sp>
      </p:grpSp>
      <p:sp>
        <p:nvSpPr>
          <p:cNvPr id="305" name="TextBox 304">
            <a:extLst>
              <a:ext uri="{FF2B5EF4-FFF2-40B4-BE49-F238E27FC236}">
                <a16:creationId xmlns:a16="http://schemas.microsoft.com/office/drawing/2014/main" id="{423F4667-19AD-2574-9158-9D454CDAF161}"/>
              </a:ext>
            </a:extLst>
          </p:cNvPr>
          <p:cNvSpPr txBox="1"/>
          <p:nvPr/>
        </p:nvSpPr>
        <p:spPr>
          <a:xfrm>
            <a:off x="9683594" y="6500443"/>
            <a:ext cx="25084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B365D"/>
                </a:solidFill>
                <a:effectLst/>
                <a:uLnTx/>
                <a:uFillTx/>
                <a:latin typeface="Arial" panose="020B0604020202020204"/>
                <a:ea typeface="+mn-ea"/>
                <a:cs typeface="+mn-cs"/>
              </a:rPr>
              <a:t>Kopetz</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ESMO GI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2020</a:t>
            </a:r>
          </a:p>
        </p:txBody>
      </p:sp>
      <p:sp>
        <p:nvSpPr>
          <p:cNvPr id="300" name="TextBox 299">
            <a:extLst>
              <a:ext uri="{FF2B5EF4-FFF2-40B4-BE49-F238E27FC236}">
                <a16:creationId xmlns:a16="http://schemas.microsoft.com/office/drawing/2014/main" id="{03E5174B-86E6-A6EA-1C4A-1B6EF998B4FB}"/>
              </a:ext>
            </a:extLst>
          </p:cNvPr>
          <p:cNvSpPr txBox="1"/>
          <p:nvPr/>
        </p:nvSpPr>
        <p:spPr>
          <a:xfrm>
            <a:off x="6955875" y="5284031"/>
            <a:ext cx="50150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lower ctDNA concentrations, less likely to detect any evidence of disease and/or the spectrum of clones</a:t>
            </a:r>
          </a:p>
        </p:txBody>
      </p:sp>
    </p:spTree>
    <p:extLst>
      <p:ext uri="{BB962C8B-B14F-4D97-AF65-F5344CB8AC3E}">
        <p14:creationId xmlns:p14="http://schemas.microsoft.com/office/powerpoint/2010/main" val="724494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B69B-A2FB-09EE-0D6E-9E023E6CBEE0}"/>
              </a:ext>
            </a:extLst>
          </p:cNvPr>
          <p:cNvSpPr>
            <a:spLocks noGrp="1"/>
          </p:cNvSpPr>
          <p:nvPr>
            <p:ph type="ctrTitle"/>
          </p:nvPr>
        </p:nvSpPr>
        <p:spPr/>
        <p:txBody>
          <a:bodyPr/>
          <a:lstStyle/>
          <a:p>
            <a:r>
              <a:rPr lang="en-US" dirty="0"/>
              <a:t>Different approaches to ctDNA assessment</a:t>
            </a:r>
          </a:p>
        </p:txBody>
      </p:sp>
      <p:sp>
        <p:nvSpPr>
          <p:cNvPr id="3" name="Text Placeholder 2">
            <a:extLst>
              <a:ext uri="{FF2B5EF4-FFF2-40B4-BE49-F238E27FC236}">
                <a16:creationId xmlns:a16="http://schemas.microsoft.com/office/drawing/2014/main" id="{F36E0064-2C53-28C5-4505-0E39D6096806}"/>
              </a:ext>
            </a:extLst>
          </p:cNvPr>
          <p:cNvSpPr>
            <a:spLocks noGrp="1"/>
          </p:cNvSpPr>
          <p:nvPr>
            <p:ph type="body" sz="quarter" idx="13"/>
          </p:nvPr>
        </p:nvSpPr>
        <p:spPr/>
        <p:txBody>
          <a:bodyPr/>
          <a:lstStyle/>
          <a:p>
            <a:r>
              <a:rPr lang="en-US" dirty="0"/>
              <a:t>Tumor-informed vs. tumor-uninformed (a.k.a. tumor-naïve, plasma only)</a:t>
            </a:r>
          </a:p>
        </p:txBody>
      </p:sp>
      <p:sp>
        <p:nvSpPr>
          <p:cNvPr id="4" name="Text Placeholder 3">
            <a:extLst>
              <a:ext uri="{FF2B5EF4-FFF2-40B4-BE49-F238E27FC236}">
                <a16:creationId xmlns:a16="http://schemas.microsoft.com/office/drawing/2014/main" id="{BA5A0139-249E-D71E-2475-CC88BC9EF39D}"/>
              </a:ext>
            </a:extLst>
          </p:cNvPr>
          <p:cNvSpPr>
            <a:spLocks noGrp="1"/>
          </p:cNvSpPr>
          <p:nvPr>
            <p:ph type="body" sz="quarter" idx="14"/>
          </p:nvPr>
        </p:nvSpPr>
        <p:spPr>
          <a:xfrm>
            <a:off x="7828795" y="2117419"/>
            <a:ext cx="3472248" cy="3610979"/>
          </a:xfrm>
        </p:spPr>
        <p:txBody>
          <a:bodyPr>
            <a:normAutofit/>
          </a:bodyPr>
          <a:lstStyle/>
          <a:p>
            <a:r>
              <a:rPr lang="en-US" sz="1800" dirty="0"/>
              <a:t>Blood results typically return in 7-14 days</a:t>
            </a:r>
          </a:p>
          <a:p>
            <a:endParaRPr lang="en-US" sz="1800" dirty="0"/>
          </a:p>
          <a:p>
            <a:r>
              <a:rPr lang="en-US" sz="1800" dirty="0"/>
              <a:t>Tumor-informed approaches may be more sensitive for MRD</a:t>
            </a:r>
          </a:p>
          <a:p>
            <a:pPr lvl="1"/>
            <a:r>
              <a:rPr lang="en-US" sz="2000" dirty="0">
                <a:solidFill>
                  <a:schemeClr val="tx2"/>
                </a:solidFill>
              </a:rPr>
              <a:t>Longer turnaround time for initial test result (~4-6 weeks)</a:t>
            </a:r>
          </a:p>
        </p:txBody>
      </p:sp>
      <p:pic>
        <p:nvPicPr>
          <p:cNvPr id="6" name="Picture 5">
            <a:extLst>
              <a:ext uri="{FF2B5EF4-FFF2-40B4-BE49-F238E27FC236}">
                <a16:creationId xmlns:a16="http://schemas.microsoft.com/office/drawing/2014/main" id="{5BAF19B5-0108-999A-2783-E497D7D47AF2}"/>
              </a:ext>
            </a:extLst>
          </p:cNvPr>
          <p:cNvPicPr>
            <a:picLocks noChangeAspect="1"/>
          </p:cNvPicPr>
          <p:nvPr/>
        </p:nvPicPr>
        <p:blipFill>
          <a:blip r:embed="rId2"/>
          <a:stretch>
            <a:fillRect/>
          </a:stretch>
        </p:blipFill>
        <p:spPr>
          <a:xfrm>
            <a:off x="676275" y="1886429"/>
            <a:ext cx="7067550" cy="4072958"/>
          </a:xfrm>
          <a:prstGeom prst="rect">
            <a:avLst/>
          </a:prstGeom>
        </p:spPr>
      </p:pic>
      <p:sp>
        <p:nvSpPr>
          <p:cNvPr id="7" name="Rectangle 6">
            <a:extLst>
              <a:ext uri="{FF2B5EF4-FFF2-40B4-BE49-F238E27FC236}">
                <a16:creationId xmlns:a16="http://schemas.microsoft.com/office/drawing/2014/main" id="{04A5650F-2F6E-64F6-C740-15071821BE3D}"/>
              </a:ext>
            </a:extLst>
          </p:cNvPr>
          <p:cNvSpPr/>
          <p:nvPr/>
        </p:nvSpPr>
        <p:spPr>
          <a:xfrm>
            <a:off x="591305" y="4186029"/>
            <a:ext cx="1504195" cy="1386096"/>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38DC0C52-6AAD-0EF5-8827-CBB59D73021F}"/>
              </a:ext>
            </a:extLst>
          </p:cNvPr>
          <p:cNvSpPr txBox="1"/>
          <p:nvPr/>
        </p:nvSpPr>
        <p:spPr>
          <a:xfrm>
            <a:off x="9041375" y="6493155"/>
            <a:ext cx="30129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B365D"/>
                </a:solidFill>
                <a:effectLst/>
                <a:uLnTx/>
                <a:uFillTx/>
                <a:latin typeface="Arial" panose="020B0604020202020204"/>
                <a:ea typeface="+mn-ea"/>
                <a:cs typeface="+mn-cs"/>
              </a:rPr>
              <a:t>Rolfo</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Nat Rev Clin Oncol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2020</a:t>
            </a:r>
          </a:p>
        </p:txBody>
      </p:sp>
    </p:spTree>
    <p:extLst>
      <p:ext uri="{BB962C8B-B14F-4D97-AF65-F5344CB8AC3E}">
        <p14:creationId xmlns:p14="http://schemas.microsoft.com/office/powerpoint/2010/main" val="717394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C59EA1-7E9B-E1AF-483B-396661406FBC}"/>
              </a:ext>
            </a:extLst>
          </p:cNvPr>
          <p:cNvSpPr txBox="1"/>
          <p:nvPr/>
        </p:nvSpPr>
        <p:spPr>
          <a:xfrm>
            <a:off x="9601199" y="6489907"/>
            <a:ext cx="250928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Shah et al. 2025 ASCO GI</a:t>
            </a:r>
          </a:p>
        </p:txBody>
      </p:sp>
      <p:sp>
        <p:nvSpPr>
          <p:cNvPr id="2" name="Google Shape;66;g2a890fa542e_0_7">
            <a:extLst>
              <a:ext uri="{FF2B5EF4-FFF2-40B4-BE49-F238E27FC236}">
                <a16:creationId xmlns:a16="http://schemas.microsoft.com/office/drawing/2014/main" id="{76DDCF50-4084-1533-B989-6B035E95DEFB}"/>
              </a:ext>
            </a:extLst>
          </p:cNvPr>
          <p:cNvSpPr txBox="1"/>
          <p:nvPr/>
        </p:nvSpPr>
        <p:spPr>
          <a:xfrm>
            <a:off x="9741318" y="1221267"/>
            <a:ext cx="2229045" cy="3359864"/>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Calibri" panose="020F0502020204030204"/>
                <a:ea typeface="+mn-ea"/>
                <a:cs typeface="+mn-cs"/>
              </a:rPr>
              <a:t>MRD window</a:t>
            </a:r>
            <a:r>
              <a:rPr kumimoji="0" lang="en-US" sz="1800" b="0" i="0" u="none" strike="noStrike" kern="1200" cap="none" spc="0" normalizeH="0" baseline="0" noProof="0" dirty="0">
                <a:ln>
                  <a:noFill/>
                </a:ln>
                <a:solidFill>
                  <a:srgbClr val="002557"/>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2557"/>
                </a:solidFill>
                <a:effectLst/>
                <a:uLnTx/>
                <a:uFillTx/>
                <a:latin typeface="Calibri" panose="020F0502020204030204"/>
                <a:ea typeface="+mn-ea"/>
                <a:cs typeface="+mn-cs"/>
              </a:rPr>
              <a:t>2-12 weeks</a:t>
            </a:r>
            <a:r>
              <a:rPr kumimoji="0" lang="en-US" sz="1800" b="0" i="0" u="none" strike="noStrike" kern="1200" cap="none" spc="0" normalizeH="0" baseline="0" noProof="0" dirty="0">
                <a:ln>
                  <a:noFill/>
                </a:ln>
                <a:solidFill>
                  <a:srgbClr val="002557"/>
                </a:solidFill>
                <a:effectLst/>
                <a:uLnTx/>
                <a:uFillTx/>
                <a:latin typeface="Calibri" panose="020F0502020204030204"/>
                <a:ea typeface="+mn-ea"/>
                <a:cs typeface="+mn-cs"/>
              </a:rPr>
              <a:t> post-surgery, before the start of adjuvant chemotherapy (ACT)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Calibri" panose="020F0502020204030204"/>
                <a:ea typeface="+mn-ea"/>
                <a:cs typeface="+mn-cs"/>
              </a:rPr>
              <a:t>Surveillance window</a:t>
            </a:r>
            <a:r>
              <a:rPr kumimoji="0" lang="en-US" sz="1800" b="0" i="0" u="none" strike="noStrike" kern="1200" cap="none" spc="0" normalizeH="0" baseline="0" noProof="0" dirty="0">
                <a:ln>
                  <a:noFill/>
                </a:ln>
                <a:solidFill>
                  <a:srgbClr val="002557"/>
                </a:solidFill>
                <a:effectLst/>
                <a:uLnTx/>
                <a:uFillTx/>
                <a:latin typeface="Calibri" panose="020F0502020204030204"/>
                <a:ea typeface="+mn-ea"/>
                <a:cs typeface="+mn-cs"/>
              </a:rPr>
              <a:t>: &gt;2 weeks post-ACT or &gt;12 weeks post-surgery if on observation</a:t>
            </a:r>
            <a:endParaRPr kumimoji="0" sz="1800" b="0" i="0" u="none" strike="noStrike" kern="1200" cap="none" spc="0" normalizeH="0" baseline="0" noProof="0" dirty="0">
              <a:ln>
                <a:noFill/>
              </a:ln>
              <a:solidFill>
                <a:srgbClr val="002557"/>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B0C9CCE-6D5C-ED50-3176-274030CD82F5}"/>
              </a:ext>
            </a:extLst>
          </p:cNvPr>
          <p:cNvSpPr/>
          <p:nvPr/>
        </p:nvSpPr>
        <p:spPr>
          <a:xfrm>
            <a:off x="11645153" y="125506"/>
            <a:ext cx="465332" cy="367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4">
            <a:extLst>
              <a:ext uri="{FF2B5EF4-FFF2-40B4-BE49-F238E27FC236}">
                <a16:creationId xmlns:a16="http://schemas.microsoft.com/office/drawing/2014/main" id="{AE9A24DB-F2B3-2738-F8BB-F40D084ED564}"/>
              </a:ext>
            </a:extLst>
          </p:cNvPr>
          <p:cNvSpPr/>
          <p:nvPr/>
        </p:nvSpPr>
        <p:spPr>
          <a:xfrm>
            <a:off x="3131036" y="125506"/>
            <a:ext cx="6298637" cy="5270265"/>
          </a:xfrm>
          <a:prstGeom prst="rect">
            <a:avLst/>
          </a:prstGeom>
          <a: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a:blipFill>
        </p:spPr>
        <p:txBody>
          <a:bodyPr wrap="square" lIns="0" tIns="0" rIns="0" bIns="0" rtlCol="0"/>
          <a:lstStyle/>
          <a:p>
            <a:pPr marL="0" marR="0" lvl="0" indent="0" algn="l" defTabSz="748873" rtl="0" eaLnBrk="1" fontAlgn="auto" latinLnBrk="0" hangingPunct="1">
              <a:lnSpc>
                <a:spcPct val="100000"/>
              </a:lnSpc>
              <a:spcBef>
                <a:spcPts val="0"/>
              </a:spcBef>
              <a:spcAft>
                <a:spcPts val="0"/>
              </a:spcAft>
              <a:buClrTx/>
              <a:buSzTx/>
              <a:buFontTx/>
              <a:buNone/>
              <a:tabLst/>
              <a:defRPr/>
            </a:pPr>
            <a:endParaRPr kumimoji="0" sz="1474"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object 7">
            <a:extLst>
              <a:ext uri="{FF2B5EF4-FFF2-40B4-BE49-F238E27FC236}">
                <a16:creationId xmlns:a16="http://schemas.microsoft.com/office/drawing/2014/main" id="{2968E2B4-ED78-C9D3-6D62-9EB2A251C14A}"/>
              </a:ext>
            </a:extLst>
          </p:cNvPr>
          <p:cNvGraphicFramePr>
            <a:graphicFrameLocks noGrp="1"/>
          </p:cNvGraphicFramePr>
          <p:nvPr/>
        </p:nvGraphicFramePr>
        <p:xfrm>
          <a:off x="3829122" y="5521908"/>
          <a:ext cx="5110480" cy="1275776"/>
        </p:xfrm>
        <a:graphic>
          <a:graphicData uri="http://schemas.openxmlformats.org/drawingml/2006/table">
            <a:tbl>
              <a:tblPr firstRow="1" bandRow="1">
                <a:tableStyleId>{2D5ABB26-0587-4C30-8999-92F81FD0307C}</a:tableStyleId>
              </a:tblPr>
              <a:tblGrid>
                <a:gridCol w="126492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1520825">
                  <a:extLst>
                    <a:ext uri="{9D8B030D-6E8A-4147-A177-3AD203B41FA5}">
                      <a16:colId xmlns:a16="http://schemas.microsoft.com/office/drawing/2014/main" val="20002"/>
                    </a:ext>
                  </a:extLst>
                </a:gridCol>
                <a:gridCol w="1276985">
                  <a:extLst>
                    <a:ext uri="{9D8B030D-6E8A-4147-A177-3AD203B41FA5}">
                      <a16:colId xmlns:a16="http://schemas.microsoft.com/office/drawing/2014/main" val="20003"/>
                    </a:ext>
                  </a:extLst>
                </a:gridCol>
              </a:tblGrid>
              <a:tr h="490346">
                <a:tc>
                  <a:txBody>
                    <a:bodyPr/>
                    <a:lstStyle/>
                    <a:p>
                      <a:pPr>
                        <a:lnSpc>
                          <a:spcPct val="100000"/>
                        </a:lnSpc>
                        <a:spcBef>
                          <a:spcPts val="15"/>
                        </a:spcBef>
                      </a:pPr>
                      <a:endParaRPr sz="1250">
                        <a:latin typeface="Times New Roman"/>
                        <a:cs typeface="Times New Roman"/>
                      </a:endParaRPr>
                    </a:p>
                    <a:p>
                      <a:pPr marL="8890" algn="ctr">
                        <a:lnSpc>
                          <a:spcPct val="100000"/>
                        </a:lnSpc>
                      </a:pPr>
                      <a:r>
                        <a:rPr sz="950" spc="25" dirty="0">
                          <a:latin typeface="Arial"/>
                          <a:cs typeface="Arial"/>
                        </a:rPr>
                        <a:t>ctDNA</a:t>
                      </a:r>
                      <a:r>
                        <a:rPr sz="950" spc="-25" dirty="0">
                          <a:latin typeface="Arial"/>
                          <a:cs typeface="Arial"/>
                        </a:rPr>
                        <a:t> </a:t>
                      </a:r>
                      <a:r>
                        <a:rPr sz="950" spc="15" dirty="0">
                          <a:latin typeface="Arial"/>
                          <a:cs typeface="Arial"/>
                        </a:rPr>
                        <a:t>Status</a:t>
                      </a:r>
                      <a:endParaRPr sz="950">
                        <a:latin typeface="Arial"/>
                        <a:cs typeface="Arial"/>
                      </a:endParaRPr>
                    </a:p>
                  </a:txBody>
                  <a:tcPr marL="0" marR="0" marT="1905"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FC9F4"/>
                    </a:solidFill>
                  </a:tcPr>
                </a:tc>
                <a:tc>
                  <a:txBody>
                    <a:bodyPr/>
                    <a:lstStyle/>
                    <a:p>
                      <a:pPr>
                        <a:lnSpc>
                          <a:spcPct val="100000"/>
                        </a:lnSpc>
                        <a:spcBef>
                          <a:spcPts val="15"/>
                        </a:spcBef>
                      </a:pPr>
                      <a:endParaRPr sz="1250">
                        <a:latin typeface="Times New Roman"/>
                        <a:cs typeface="Times New Roman"/>
                      </a:endParaRPr>
                    </a:p>
                    <a:p>
                      <a:pPr marL="10795" algn="ctr">
                        <a:lnSpc>
                          <a:spcPct val="100000"/>
                        </a:lnSpc>
                      </a:pPr>
                      <a:r>
                        <a:rPr sz="950" spc="10" dirty="0">
                          <a:latin typeface="Arial"/>
                          <a:cs typeface="Arial"/>
                        </a:rPr>
                        <a:t>#</a:t>
                      </a:r>
                      <a:r>
                        <a:rPr sz="950" spc="5" dirty="0">
                          <a:latin typeface="Arial"/>
                          <a:cs typeface="Arial"/>
                        </a:rPr>
                        <a:t> </a:t>
                      </a:r>
                      <a:r>
                        <a:rPr sz="950" spc="15" dirty="0">
                          <a:latin typeface="Arial"/>
                          <a:cs typeface="Arial"/>
                        </a:rPr>
                        <a:t>Events</a:t>
                      </a:r>
                      <a:endParaRPr sz="950">
                        <a:latin typeface="Arial"/>
                        <a:cs typeface="Arial"/>
                      </a:endParaRPr>
                    </a:p>
                  </a:txBody>
                  <a:tcPr marL="0" marR="0" marT="19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FC9F4"/>
                    </a:solidFill>
                  </a:tcPr>
                </a:tc>
                <a:tc>
                  <a:txBody>
                    <a:bodyPr/>
                    <a:lstStyle/>
                    <a:p>
                      <a:pPr marL="11430" algn="ctr">
                        <a:lnSpc>
                          <a:spcPct val="100000"/>
                        </a:lnSpc>
                        <a:spcBef>
                          <a:spcPts val="795"/>
                        </a:spcBef>
                      </a:pPr>
                      <a:r>
                        <a:rPr sz="900" dirty="0">
                          <a:latin typeface="Arial"/>
                          <a:cs typeface="Arial"/>
                        </a:rPr>
                        <a:t>Median </a:t>
                      </a:r>
                      <a:r>
                        <a:rPr sz="900" spc="-5" dirty="0">
                          <a:latin typeface="Arial"/>
                          <a:cs typeface="Arial"/>
                        </a:rPr>
                        <a:t>DFS </a:t>
                      </a:r>
                      <a:r>
                        <a:rPr sz="900" spc="-10" dirty="0">
                          <a:latin typeface="Arial"/>
                          <a:cs typeface="Arial"/>
                        </a:rPr>
                        <a:t>post</a:t>
                      </a:r>
                      <a:r>
                        <a:rPr sz="900" spc="-30" dirty="0">
                          <a:latin typeface="Arial"/>
                          <a:cs typeface="Arial"/>
                        </a:rPr>
                        <a:t> </a:t>
                      </a:r>
                      <a:r>
                        <a:rPr sz="900" spc="-5" dirty="0">
                          <a:latin typeface="Arial"/>
                          <a:cs typeface="Arial"/>
                        </a:rPr>
                        <a:t>surgery,</a:t>
                      </a:r>
                      <a:endParaRPr sz="900">
                        <a:latin typeface="Arial"/>
                        <a:cs typeface="Arial"/>
                      </a:endParaRPr>
                    </a:p>
                    <a:p>
                      <a:pPr marL="15240" algn="ctr">
                        <a:lnSpc>
                          <a:spcPct val="100000"/>
                        </a:lnSpc>
                        <a:spcBef>
                          <a:spcPts val="195"/>
                        </a:spcBef>
                      </a:pPr>
                      <a:r>
                        <a:rPr sz="900" spc="-10" dirty="0">
                          <a:latin typeface="Arial"/>
                          <a:cs typeface="Arial"/>
                        </a:rPr>
                        <a:t>months</a:t>
                      </a:r>
                      <a:r>
                        <a:rPr sz="900" spc="35" dirty="0">
                          <a:latin typeface="Arial"/>
                          <a:cs typeface="Arial"/>
                        </a:rPr>
                        <a:t> </a:t>
                      </a:r>
                      <a:r>
                        <a:rPr sz="900" spc="-5" dirty="0">
                          <a:latin typeface="Arial"/>
                          <a:cs typeface="Arial"/>
                        </a:rPr>
                        <a:t>(95%)</a:t>
                      </a:r>
                      <a:endParaRPr sz="900">
                        <a:latin typeface="Arial"/>
                        <a:cs typeface="Arial"/>
                      </a:endParaRPr>
                    </a:p>
                  </a:txBody>
                  <a:tcPr marL="0" marR="0" marT="1009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FC9F4"/>
                    </a:solidFill>
                  </a:tcPr>
                </a:tc>
                <a:tc>
                  <a:txBody>
                    <a:bodyPr/>
                    <a:lstStyle/>
                    <a:p>
                      <a:pPr marL="11430" algn="ctr">
                        <a:lnSpc>
                          <a:spcPct val="100000"/>
                        </a:lnSpc>
                        <a:spcBef>
                          <a:spcPts val="795"/>
                        </a:spcBef>
                      </a:pPr>
                      <a:r>
                        <a:rPr sz="900" spc="-10" dirty="0">
                          <a:latin typeface="Arial"/>
                          <a:cs typeface="Arial"/>
                        </a:rPr>
                        <a:t>2-year </a:t>
                      </a:r>
                      <a:r>
                        <a:rPr sz="900" spc="-5" dirty="0">
                          <a:latin typeface="Arial"/>
                          <a:cs typeface="Arial"/>
                        </a:rPr>
                        <a:t>DFS</a:t>
                      </a:r>
                      <a:r>
                        <a:rPr sz="900" spc="10" dirty="0">
                          <a:latin typeface="Arial"/>
                          <a:cs typeface="Arial"/>
                        </a:rPr>
                        <a:t> </a:t>
                      </a:r>
                      <a:r>
                        <a:rPr sz="900" spc="-10" dirty="0">
                          <a:latin typeface="Arial"/>
                          <a:cs typeface="Arial"/>
                        </a:rPr>
                        <a:t>post</a:t>
                      </a:r>
                      <a:endParaRPr sz="900">
                        <a:latin typeface="Arial"/>
                        <a:cs typeface="Arial"/>
                      </a:endParaRPr>
                    </a:p>
                    <a:p>
                      <a:pPr marL="17145" algn="ctr">
                        <a:lnSpc>
                          <a:spcPct val="100000"/>
                        </a:lnSpc>
                        <a:spcBef>
                          <a:spcPts val="195"/>
                        </a:spcBef>
                      </a:pPr>
                      <a:r>
                        <a:rPr sz="900" spc="-5" dirty="0">
                          <a:latin typeface="Arial"/>
                          <a:cs typeface="Arial"/>
                        </a:rPr>
                        <a:t>surgery,% </a:t>
                      </a:r>
                      <a:r>
                        <a:rPr sz="900" spc="5" dirty="0">
                          <a:latin typeface="Arial"/>
                          <a:cs typeface="Arial"/>
                        </a:rPr>
                        <a:t>(95%</a:t>
                      </a:r>
                      <a:r>
                        <a:rPr sz="900" spc="-30" dirty="0">
                          <a:latin typeface="Arial"/>
                          <a:cs typeface="Arial"/>
                        </a:rPr>
                        <a:t> </a:t>
                      </a:r>
                      <a:r>
                        <a:rPr sz="900" spc="-5" dirty="0">
                          <a:latin typeface="Arial"/>
                          <a:cs typeface="Arial"/>
                        </a:rPr>
                        <a:t>CI)</a:t>
                      </a:r>
                      <a:endParaRPr sz="900">
                        <a:latin typeface="Arial"/>
                        <a:cs typeface="Arial"/>
                      </a:endParaRPr>
                    </a:p>
                  </a:txBody>
                  <a:tcPr marL="0" marR="0" marT="1009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FC9F4"/>
                    </a:solidFill>
                  </a:tcPr>
                </a:tc>
                <a:extLst>
                  <a:ext uri="{0D108BD9-81ED-4DB2-BD59-A6C34878D82A}">
                    <a16:rowId xmlns:a16="http://schemas.microsoft.com/office/drawing/2014/main" val="10000"/>
                  </a:ext>
                </a:extLst>
              </a:tr>
              <a:tr h="412724">
                <a:tc>
                  <a:txBody>
                    <a:bodyPr/>
                    <a:lstStyle/>
                    <a:p>
                      <a:pPr>
                        <a:lnSpc>
                          <a:spcPct val="100000"/>
                        </a:lnSpc>
                      </a:pPr>
                      <a:endParaRPr sz="1000">
                        <a:latin typeface="Times New Roman"/>
                        <a:cs typeface="Times New Roman"/>
                      </a:endParaRPr>
                    </a:p>
                    <a:p>
                      <a:pPr marL="8255" algn="ctr">
                        <a:lnSpc>
                          <a:spcPct val="100000"/>
                        </a:lnSpc>
                        <a:spcBef>
                          <a:spcPts val="5"/>
                        </a:spcBef>
                      </a:pPr>
                      <a:r>
                        <a:rPr sz="950" spc="15" dirty="0">
                          <a:latin typeface="Arial"/>
                          <a:cs typeface="Arial"/>
                        </a:rPr>
                        <a:t>Negative</a:t>
                      </a:r>
                      <a:endParaRPr sz="950">
                        <a:latin typeface="Arial"/>
                        <a:cs typeface="Arial"/>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a:lnSpc>
                          <a:spcPct val="100000"/>
                        </a:lnSpc>
                      </a:pPr>
                      <a:endParaRPr sz="1000">
                        <a:latin typeface="Times New Roman"/>
                        <a:cs typeface="Times New Roman"/>
                      </a:endParaRPr>
                    </a:p>
                    <a:p>
                      <a:pPr marL="5080" algn="ctr">
                        <a:lnSpc>
                          <a:spcPct val="100000"/>
                        </a:lnSpc>
                        <a:spcBef>
                          <a:spcPts val="5"/>
                        </a:spcBef>
                      </a:pPr>
                      <a:r>
                        <a:rPr sz="950" spc="-10" dirty="0">
                          <a:latin typeface="Arial"/>
                          <a:cs typeface="Arial"/>
                        </a:rPr>
                        <a:t>47</a:t>
                      </a:r>
                      <a:endParaRPr sz="95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a:lnSpc>
                          <a:spcPct val="100000"/>
                        </a:lnSpc>
                      </a:pPr>
                      <a:endParaRPr sz="1000">
                        <a:latin typeface="Times New Roman"/>
                        <a:cs typeface="Times New Roman"/>
                      </a:endParaRPr>
                    </a:p>
                    <a:p>
                      <a:pPr marL="15875" algn="ctr">
                        <a:lnSpc>
                          <a:spcPct val="100000"/>
                        </a:lnSpc>
                        <a:spcBef>
                          <a:spcPts val="5"/>
                        </a:spcBef>
                      </a:pPr>
                      <a:r>
                        <a:rPr sz="950" spc="35" dirty="0">
                          <a:latin typeface="Arial"/>
                          <a:cs typeface="Arial"/>
                        </a:rPr>
                        <a:t>NE</a:t>
                      </a:r>
                      <a:r>
                        <a:rPr sz="950" spc="-30" dirty="0">
                          <a:latin typeface="Arial"/>
                          <a:cs typeface="Arial"/>
                        </a:rPr>
                        <a:t> </a:t>
                      </a:r>
                      <a:r>
                        <a:rPr sz="950" spc="30" dirty="0">
                          <a:latin typeface="Arial"/>
                          <a:cs typeface="Arial"/>
                        </a:rPr>
                        <a:t>(NE-NE)</a:t>
                      </a:r>
                      <a:endParaRPr sz="95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a:lnSpc>
                          <a:spcPct val="100000"/>
                        </a:lnSpc>
                      </a:pPr>
                      <a:endParaRPr sz="1000">
                        <a:latin typeface="Times New Roman"/>
                        <a:cs typeface="Times New Roman"/>
                      </a:endParaRPr>
                    </a:p>
                    <a:p>
                      <a:pPr marR="172720" algn="r">
                        <a:lnSpc>
                          <a:spcPct val="100000"/>
                        </a:lnSpc>
                        <a:spcBef>
                          <a:spcPts val="5"/>
                        </a:spcBef>
                      </a:pPr>
                      <a:r>
                        <a:rPr sz="950" spc="5" dirty="0">
                          <a:latin typeface="Arial"/>
                          <a:cs typeface="Arial"/>
                        </a:rPr>
                        <a:t>87.4</a:t>
                      </a:r>
                      <a:r>
                        <a:rPr sz="950" spc="-60" dirty="0">
                          <a:latin typeface="Arial"/>
                          <a:cs typeface="Arial"/>
                        </a:rPr>
                        <a:t> </a:t>
                      </a:r>
                      <a:r>
                        <a:rPr sz="950" spc="20" dirty="0">
                          <a:latin typeface="Arial"/>
                          <a:cs typeface="Arial"/>
                        </a:rPr>
                        <a:t>(83.8-91.1)</a:t>
                      </a:r>
                      <a:endParaRPr sz="95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extLst>
                  <a:ext uri="{0D108BD9-81ED-4DB2-BD59-A6C34878D82A}">
                    <a16:rowId xmlns:a16="http://schemas.microsoft.com/office/drawing/2014/main" val="10001"/>
                  </a:ext>
                </a:extLst>
              </a:tr>
              <a:tr h="372706">
                <a:tc>
                  <a:txBody>
                    <a:bodyPr/>
                    <a:lstStyle/>
                    <a:p>
                      <a:pPr>
                        <a:lnSpc>
                          <a:spcPct val="100000"/>
                        </a:lnSpc>
                        <a:spcBef>
                          <a:spcPts val="20"/>
                        </a:spcBef>
                      </a:pPr>
                      <a:endParaRPr sz="850">
                        <a:latin typeface="Times New Roman"/>
                        <a:cs typeface="Times New Roman"/>
                      </a:endParaRPr>
                    </a:p>
                    <a:p>
                      <a:pPr marL="6350" algn="ctr">
                        <a:lnSpc>
                          <a:spcPct val="100000"/>
                        </a:lnSpc>
                      </a:pPr>
                      <a:r>
                        <a:rPr sz="950" spc="15" dirty="0">
                          <a:latin typeface="Arial"/>
                          <a:cs typeface="Arial"/>
                        </a:rPr>
                        <a:t>Positive</a:t>
                      </a:r>
                      <a:endParaRPr sz="950">
                        <a:latin typeface="Arial"/>
                        <a:cs typeface="Arial"/>
                      </a:endParaRPr>
                    </a:p>
                  </a:txBody>
                  <a:tcPr marL="0" marR="0" marT="254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E6F5"/>
                    </a:solidFill>
                  </a:tcPr>
                </a:tc>
                <a:tc>
                  <a:txBody>
                    <a:bodyPr/>
                    <a:lstStyle/>
                    <a:p>
                      <a:pPr>
                        <a:lnSpc>
                          <a:spcPct val="100000"/>
                        </a:lnSpc>
                        <a:spcBef>
                          <a:spcPts val="20"/>
                        </a:spcBef>
                      </a:pPr>
                      <a:endParaRPr sz="850">
                        <a:latin typeface="Times New Roman"/>
                        <a:cs typeface="Times New Roman"/>
                      </a:endParaRPr>
                    </a:p>
                    <a:p>
                      <a:pPr marL="13335" algn="ctr">
                        <a:lnSpc>
                          <a:spcPct val="100000"/>
                        </a:lnSpc>
                      </a:pPr>
                      <a:r>
                        <a:rPr sz="950" spc="25" dirty="0">
                          <a:latin typeface="Arial"/>
                          <a:cs typeface="Arial"/>
                        </a:rPr>
                        <a:t>105</a:t>
                      </a:r>
                      <a:endParaRPr sz="950">
                        <a:latin typeface="Arial"/>
                        <a:cs typeface="Arial"/>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E6F5"/>
                    </a:solidFill>
                  </a:tcPr>
                </a:tc>
                <a:tc>
                  <a:txBody>
                    <a:bodyPr/>
                    <a:lstStyle/>
                    <a:p>
                      <a:pPr>
                        <a:lnSpc>
                          <a:spcPct val="100000"/>
                        </a:lnSpc>
                        <a:spcBef>
                          <a:spcPts val="20"/>
                        </a:spcBef>
                      </a:pPr>
                      <a:endParaRPr sz="850" dirty="0">
                        <a:latin typeface="Times New Roman"/>
                        <a:cs typeface="Times New Roman"/>
                      </a:endParaRPr>
                    </a:p>
                    <a:p>
                      <a:pPr marL="14604" algn="ctr">
                        <a:lnSpc>
                          <a:spcPct val="100000"/>
                        </a:lnSpc>
                      </a:pPr>
                      <a:r>
                        <a:rPr sz="950" spc="5" dirty="0">
                          <a:latin typeface="Arial"/>
                          <a:cs typeface="Arial"/>
                        </a:rPr>
                        <a:t>16.2 </a:t>
                      </a:r>
                      <a:r>
                        <a:rPr sz="950" spc="20" dirty="0">
                          <a:latin typeface="Arial"/>
                          <a:cs typeface="Arial"/>
                        </a:rPr>
                        <a:t>(13.6-18.9)</a:t>
                      </a:r>
                      <a:endParaRPr sz="950" dirty="0">
                        <a:latin typeface="Arial"/>
                        <a:cs typeface="Arial"/>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E6F5"/>
                    </a:solidFill>
                  </a:tcPr>
                </a:tc>
                <a:tc>
                  <a:txBody>
                    <a:bodyPr/>
                    <a:lstStyle/>
                    <a:p>
                      <a:pPr>
                        <a:lnSpc>
                          <a:spcPct val="100000"/>
                        </a:lnSpc>
                        <a:spcBef>
                          <a:spcPts val="20"/>
                        </a:spcBef>
                      </a:pPr>
                      <a:endParaRPr sz="850" dirty="0">
                        <a:latin typeface="Times New Roman"/>
                        <a:cs typeface="Times New Roman"/>
                      </a:endParaRPr>
                    </a:p>
                    <a:p>
                      <a:pPr marR="172720" algn="r">
                        <a:lnSpc>
                          <a:spcPct val="100000"/>
                        </a:lnSpc>
                      </a:pPr>
                      <a:r>
                        <a:rPr sz="950" spc="5" dirty="0">
                          <a:latin typeface="Arial"/>
                          <a:cs typeface="Arial"/>
                        </a:rPr>
                        <a:t>35.5</a:t>
                      </a:r>
                      <a:r>
                        <a:rPr sz="950" spc="-60" dirty="0">
                          <a:latin typeface="Arial"/>
                          <a:cs typeface="Arial"/>
                        </a:rPr>
                        <a:t> </a:t>
                      </a:r>
                      <a:r>
                        <a:rPr sz="950" spc="20" dirty="0">
                          <a:latin typeface="Arial"/>
                          <a:cs typeface="Arial"/>
                        </a:rPr>
                        <a:t>(28.6-44.2)</a:t>
                      </a:r>
                      <a:endParaRPr sz="950" dirty="0">
                        <a:latin typeface="Arial"/>
                        <a:cs typeface="Arial"/>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E6F5"/>
                    </a:solidFill>
                  </a:tcPr>
                </a:tc>
                <a:extLst>
                  <a:ext uri="{0D108BD9-81ED-4DB2-BD59-A6C34878D82A}">
                    <a16:rowId xmlns:a16="http://schemas.microsoft.com/office/drawing/2014/main" val="10002"/>
                  </a:ext>
                </a:extLst>
              </a:tr>
            </a:tbl>
          </a:graphicData>
        </a:graphic>
      </p:graphicFrame>
      <p:sp>
        <p:nvSpPr>
          <p:cNvPr id="8" name="object 5">
            <a:extLst>
              <a:ext uri="{FF2B5EF4-FFF2-40B4-BE49-F238E27FC236}">
                <a16:creationId xmlns:a16="http://schemas.microsoft.com/office/drawing/2014/main" id="{5E4E599A-044E-B757-F1DC-CBA685567532}"/>
              </a:ext>
            </a:extLst>
          </p:cNvPr>
          <p:cNvSpPr txBox="1">
            <a:spLocks noGrp="1"/>
          </p:cNvSpPr>
          <p:nvPr>
            <p:ph type="title"/>
          </p:nvPr>
        </p:nvSpPr>
        <p:spPr>
          <a:xfrm>
            <a:off x="172499" y="1099516"/>
            <a:ext cx="2958537" cy="4658968"/>
          </a:xfrm>
          <a:prstGeom prst="rect">
            <a:avLst/>
          </a:prstGeom>
        </p:spPr>
        <p:txBody>
          <a:bodyPr vert="horz" wrap="square" lIns="0" tIns="224790" rIns="0" bIns="0" rtlCol="0">
            <a:spAutoFit/>
          </a:bodyPr>
          <a:lstStyle/>
          <a:p>
            <a:pPr marL="12700">
              <a:lnSpc>
                <a:spcPct val="100000"/>
              </a:lnSpc>
              <a:spcBef>
                <a:spcPts val="1770"/>
              </a:spcBef>
            </a:pPr>
            <a:r>
              <a:rPr sz="3600" b="1" dirty="0">
                <a:solidFill>
                  <a:srgbClr val="0070C0"/>
                </a:solidFill>
              </a:rPr>
              <a:t>Post-operative </a:t>
            </a:r>
            <a:r>
              <a:rPr sz="3600" b="1" spc="5" dirty="0">
                <a:solidFill>
                  <a:srgbClr val="0070C0"/>
                </a:solidFill>
              </a:rPr>
              <a:t>ctDNA </a:t>
            </a:r>
            <a:r>
              <a:rPr sz="3600" b="1" dirty="0">
                <a:solidFill>
                  <a:srgbClr val="0070C0"/>
                </a:solidFill>
              </a:rPr>
              <a:t>positivity </a:t>
            </a:r>
            <a:r>
              <a:rPr sz="3600" b="1" spc="5" dirty="0">
                <a:solidFill>
                  <a:srgbClr val="0070C0"/>
                </a:solidFill>
              </a:rPr>
              <a:t>predicts </a:t>
            </a:r>
            <a:r>
              <a:rPr sz="3600" b="1" dirty="0">
                <a:solidFill>
                  <a:srgbClr val="0070C0"/>
                </a:solidFill>
              </a:rPr>
              <a:t>inferior</a:t>
            </a:r>
            <a:r>
              <a:rPr sz="3600" b="1" spc="-105" dirty="0">
                <a:solidFill>
                  <a:srgbClr val="0070C0"/>
                </a:solidFill>
              </a:rPr>
              <a:t> </a:t>
            </a:r>
            <a:r>
              <a:rPr sz="3600" b="1" spc="-5" dirty="0">
                <a:solidFill>
                  <a:srgbClr val="0070C0"/>
                </a:solidFill>
              </a:rPr>
              <a:t>DFS</a:t>
            </a:r>
            <a:br>
              <a:rPr lang="en-US" sz="3600" b="1" spc="-5" dirty="0">
                <a:solidFill>
                  <a:srgbClr val="0070C0"/>
                </a:solidFill>
              </a:rPr>
            </a:br>
            <a:br>
              <a:rPr lang="en-US" sz="3600" b="1" spc="-5" dirty="0">
                <a:solidFill>
                  <a:srgbClr val="0070C0"/>
                </a:solidFill>
              </a:rPr>
            </a:br>
            <a:br>
              <a:rPr lang="en-US" sz="3600" b="1" spc="-5" dirty="0">
                <a:solidFill>
                  <a:srgbClr val="0070C0"/>
                </a:solidFill>
              </a:rPr>
            </a:br>
            <a:r>
              <a:rPr lang="en-US" sz="3600" b="1" spc="-5" dirty="0">
                <a:solidFill>
                  <a:srgbClr val="0070C0"/>
                </a:solidFill>
              </a:rPr>
              <a:t>Incredibly Prognostic!</a:t>
            </a:r>
            <a:endParaRPr sz="3600" b="1" dirty="0">
              <a:solidFill>
                <a:srgbClr val="0070C0"/>
              </a:solidFill>
            </a:endParaRPr>
          </a:p>
        </p:txBody>
      </p:sp>
    </p:spTree>
    <p:extLst>
      <p:ext uri="{BB962C8B-B14F-4D97-AF65-F5344CB8AC3E}">
        <p14:creationId xmlns:p14="http://schemas.microsoft.com/office/powerpoint/2010/main" val="611888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spAutoFit/>
          </a:bodyPr>
          <a:lstStyle/>
          <a:p>
            <a:pPr marL="12700" algn="ctr">
              <a:lnSpc>
                <a:spcPts val="3725"/>
              </a:lnSpc>
              <a:spcBef>
                <a:spcPts val="130"/>
              </a:spcBef>
            </a:pPr>
            <a:r>
              <a:rPr spc="-5" dirty="0"/>
              <a:t>Recurrence</a:t>
            </a:r>
            <a:r>
              <a:rPr spc="-95" dirty="0"/>
              <a:t> </a:t>
            </a:r>
            <a:r>
              <a:rPr spc="5" dirty="0"/>
              <a:t>sites</a:t>
            </a:r>
          </a:p>
          <a:p>
            <a:pPr marL="12700" algn="ctr">
              <a:lnSpc>
                <a:spcPts val="3185"/>
              </a:lnSpc>
            </a:pPr>
            <a:r>
              <a:rPr sz="2750" spc="25" dirty="0"/>
              <a:t>(N=188)</a:t>
            </a:r>
            <a:endParaRPr sz="2750"/>
          </a:p>
        </p:txBody>
      </p:sp>
      <p:sp>
        <p:nvSpPr>
          <p:cNvPr id="3" name="object 3"/>
          <p:cNvSpPr txBox="1"/>
          <p:nvPr/>
        </p:nvSpPr>
        <p:spPr>
          <a:xfrm>
            <a:off x="3960876" y="6436234"/>
            <a:ext cx="3473450" cy="17399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950" b="0" i="0" u="none" strike="noStrike" kern="1200" cap="none" spc="15" normalizeH="0" baseline="0" noProof="0" dirty="0">
                <a:ln>
                  <a:noFill/>
                </a:ln>
                <a:solidFill>
                  <a:srgbClr val="002456"/>
                </a:solidFill>
                <a:effectLst/>
                <a:uLnTx/>
                <a:uFillTx/>
                <a:latin typeface="Arial"/>
                <a:ea typeface="+mn-ea"/>
                <a:cs typeface="Arial"/>
              </a:rPr>
              <a:t>Purvi </a:t>
            </a:r>
            <a:r>
              <a:rPr kumimoji="0" sz="950" b="0" i="0" u="none" strike="noStrike" kern="1200" cap="none" spc="20" normalizeH="0" baseline="0" noProof="0" dirty="0">
                <a:ln>
                  <a:noFill/>
                </a:ln>
                <a:solidFill>
                  <a:srgbClr val="002456"/>
                </a:solidFill>
                <a:effectLst/>
                <a:uLnTx/>
                <a:uFillTx/>
                <a:latin typeface="Arial"/>
                <a:ea typeface="+mn-ea"/>
                <a:cs typeface="Arial"/>
              </a:rPr>
              <a:t>Shah, </a:t>
            </a:r>
            <a:r>
              <a:rPr kumimoji="0" sz="950" b="0" i="0" u="none" strike="noStrike" kern="1200" cap="none" spc="30" normalizeH="0" baseline="0" noProof="0" dirty="0">
                <a:ln>
                  <a:noFill/>
                </a:ln>
                <a:solidFill>
                  <a:srgbClr val="002456"/>
                </a:solidFill>
                <a:effectLst/>
                <a:uLnTx/>
                <a:uFillTx/>
                <a:latin typeface="Arial"/>
                <a:ea typeface="+mn-ea"/>
                <a:cs typeface="Arial"/>
              </a:rPr>
              <a:t>MD. </a:t>
            </a:r>
            <a:r>
              <a:rPr kumimoji="0" sz="950" b="0" i="0" u="none" strike="noStrike" kern="1200" cap="none" spc="20" normalizeH="0" baseline="0" noProof="0" dirty="0">
                <a:ln>
                  <a:noFill/>
                </a:ln>
                <a:solidFill>
                  <a:srgbClr val="002456"/>
                </a:solidFill>
                <a:effectLst/>
                <a:uLnTx/>
                <a:uFillTx/>
                <a:latin typeface="Arial"/>
                <a:ea typeface="+mn-ea"/>
                <a:cs typeface="Arial"/>
              </a:rPr>
              <a:t>Final </a:t>
            </a:r>
            <a:r>
              <a:rPr kumimoji="0" sz="950" b="0" i="0" u="none" strike="noStrike" kern="1200" cap="none" spc="10" normalizeH="0" baseline="0" noProof="0" dirty="0">
                <a:ln>
                  <a:noFill/>
                </a:ln>
                <a:solidFill>
                  <a:srgbClr val="002456"/>
                </a:solidFill>
                <a:effectLst/>
                <a:uLnTx/>
                <a:uFillTx/>
                <a:latin typeface="Arial"/>
                <a:ea typeface="+mn-ea"/>
                <a:cs typeface="Arial"/>
              </a:rPr>
              <a:t>analysis </a:t>
            </a:r>
            <a:r>
              <a:rPr kumimoji="0" sz="950" b="0" i="0" u="none" strike="noStrike" kern="1200" cap="none" spc="0" normalizeH="0" baseline="0" noProof="0" dirty="0">
                <a:ln>
                  <a:noFill/>
                </a:ln>
                <a:solidFill>
                  <a:srgbClr val="002456"/>
                </a:solidFill>
                <a:effectLst/>
                <a:uLnTx/>
                <a:uFillTx/>
                <a:latin typeface="Arial"/>
                <a:ea typeface="+mn-ea"/>
                <a:cs typeface="Arial"/>
              </a:rPr>
              <a:t>of </a:t>
            </a:r>
            <a:r>
              <a:rPr kumimoji="0" sz="950" b="0" i="0" u="none" strike="noStrike" kern="1200" cap="none" spc="30" normalizeH="0" baseline="0" noProof="0" dirty="0">
                <a:ln>
                  <a:noFill/>
                </a:ln>
                <a:solidFill>
                  <a:srgbClr val="002456"/>
                </a:solidFill>
                <a:effectLst/>
                <a:uLnTx/>
                <a:uFillTx/>
                <a:latin typeface="Arial"/>
                <a:ea typeface="+mn-ea"/>
                <a:cs typeface="Arial"/>
              </a:rPr>
              <a:t>BESPOKE </a:t>
            </a:r>
            <a:r>
              <a:rPr kumimoji="0" sz="950" b="0" i="0" u="none" strike="noStrike" kern="1200" cap="none" spc="45" normalizeH="0" baseline="0" noProof="0" dirty="0">
                <a:ln>
                  <a:noFill/>
                </a:ln>
                <a:solidFill>
                  <a:srgbClr val="002456"/>
                </a:solidFill>
                <a:effectLst/>
                <a:uLnTx/>
                <a:uFillTx/>
                <a:latin typeface="Arial"/>
                <a:ea typeface="+mn-ea"/>
                <a:cs typeface="Arial"/>
              </a:rPr>
              <a:t>CRC </a:t>
            </a:r>
            <a:r>
              <a:rPr kumimoji="0" sz="950" b="0" i="0" u="none" strike="noStrike" kern="1200" cap="none" spc="20" normalizeH="0" baseline="0" noProof="0" dirty="0">
                <a:ln>
                  <a:noFill/>
                </a:ln>
                <a:solidFill>
                  <a:srgbClr val="002456"/>
                </a:solidFill>
                <a:effectLst/>
                <a:uLnTx/>
                <a:uFillTx/>
                <a:latin typeface="Arial"/>
                <a:ea typeface="+mn-ea"/>
                <a:cs typeface="Arial"/>
              </a:rPr>
              <a:t>sub</a:t>
            </a:r>
            <a:r>
              <a:rPr kumimoji="0" sz="950" b="0" i="0" u="none" strike="noStrike" kern="1200" cap="none" spc="5" normalizeH="0" baseline="0" noProof="0" dirty="0">
                <a:ln>
                  <a:noFill/>
                </a:ln>
                <a:solidFill>
                  <a:srgbClr val="002456"/>
                </a:solidFill>
                <a:effectLst/>
                <a:uLnTx/>
                <a:uFillTx/>
                <a:latin typeface="Arial"/>
                <a:ea typeface="+mn-ea"/>
                <a:cs typeface="Arial"/>
              </a:rPr>
              <a:t> </a:t>
            </a:r>
            <a:r>
              <a:rPr kumimoji="0" sz="950" b="0" i="0" u="none" strike="noStrike" kern="1200" cap="none" spc="15" normalizeH="0" baseline="0" noProof="0" dirty="0">
                <a:ln>
                  <a:noFill/>
                </a:ln>
                <a:solidFill>
                  <a:srgbClr val="002456"/>
                </a:solidFill>
                <a:effectLst/>
                <a:uLnTx/>
                <a:uFillTx/>
                <a:latin typeface="Arial"/>
                <a:ea typeface="+mn-ea"/>
                <a:cs typeface="Arial"/>
              </a:rPr>
              <a:t>cohort</a:t>
            </a:r>
            <a:endParaRPr kumimoji="0" sz="95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p:nvPr/>
        </p:nvSpPr>
        <p:spPr>
          <a:xfrm>
            <a:off x="4638675" y="1066800"/>
            <a:ext cx="2590800" cy="4724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377051" y="2805176"/>
            <a:ext cx="1024890" cy="989330"/>
          </a:xfrm>
          <a:custGeom>
            <a:avLst/>
            <a:gdLst/>
            <a:ahLst/>
            <a:cxnLst/>
            <a:rect l="l" t="t" r="r" b="b"/>
            <a:pathLst>
              <a:path w="1024890" h="989329">
                <a:moveTo>
                  <a:pt x="1024381" y="0"/>
                </a:moveTo>
                <a:lnTo>
                  <a:pt x="0" y="989076"/>
                </a:lnTo>
              </a:path>
            </a:pathLst>
          </a:custGeom>
          <a:ln w="28574">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662801" y="2309876"/>
            <a:ext cx="743585" cy="731520"/>
          </a:xfrm>
          <a:custGeom>
            <a:avLst/>
            <a:gdLst/>
            <a:ahLst/>
            <a:cxnLst/>
            <a:rect l="l" t="t" r="r" b="b"/>
            <a:pathLst>
              <a:path w="743584" h="731519">
                <a:moveTo>
                  <a:pt x="743330" y="0"/>
                </a:moveTo>
                <a:lnTo>
                  <a:pt x="0" y="731393"/>
                </a:lnTo>
              </a:path>
            </a:pathLst>
          </a:custGeom>
          <a:ln w="2857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253226" y="3290951"/>
            <a:ext cx="1317625" cy="884555"/>
          </a:xfrm>
          <a:custGeom>
            <a:avLst/>
            <a:gdLst/>
            <a:ahLst/>
            <a:cxnLst/>
            <a:rect l="l" t="t" r="r" b="b"/>
            <a:pathLst>
              <a:path w="1317625" h="884554">
                <a:moveTo>
                  <a:pt x="1317498" y="0"/>
                </a:moveTo>
                <a:lnTo>
                  <a:pt x="0" y="884301"/>
                </a:lnTo>
              </a:path>
            </a:pathLst>
          </a:custGeom>
          <a:ln w="28574">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434326" y="3081401"/>
            <a:ext cx="3152775" cy="457200"/>
          </a:xfrm>
          <a:custGeom>
            <a:avLst/>
            <a:gdLst/>
            <a:ahLst/>
            <a:cxnLst/>
            <a:rect l="l" t="t" r="r" b="b"/>
            <a:pathLst>
              <a:path w="3152775" h="457200">
                <a:moveTo>
                  <a:pt x="3076448" y="0"/>
                </a:moveTo>
                <a:lnTo>
                  <a:pt x="76200" y="0"/>
                </a:lnTo>
                <a:lnTo>
                  <a:pt x="46505" y="5976"/>
                </a:lnTo>
                <a:lnTo>
                  <a:pt x="22288" y="22288"/>
                </a:lnTo>
                <a:lnTo>
                  <a:pt x="5976" y="46505"/>
                </a:lnTo>
                <a:lnTo>
                  <a:pt x="0" y="76200"/>
                </a:lnTo>
                <a:lnTo>
                  <a:pt x="0" y="380873"/>
                </a:lnTo>
                <a:lnTo>
                  <a:pt x="5976" y="410587"/>
                </a:lnTo>
                <a:lnTo>
                  <a:pt x="22288" y="434848"/>
                </a:lnTo>
                <a:lnTo>
                  <a:pt x="46505" y="451203"/>
                </a:lnTo>
                <a:lnTo>
                  <a:pt x="76200" y="457200"/>
                </a:lnTo>
                <a:lnTo>
                  <a:pt x="3076448" y="457200"/>
                </a:lnTo>
                <a:lnTo>
                  <a:pt x="3106162" y="451203"/>
                </a:lnTo>
                <a:lnTo>
                  <a:pt x="3130422" y="434848"/>
                </a:lnTo>
                <a:lnTo>
                  <a:pt x="3146778" y="410587"/>
                </a:lnTo>
                <a:lnTo>
                  <a:pt x="3152775" y="380873"/>
                </a:lnTo>
                <a:lnTo>
                  <a:pt x="3152775" y="76200"/>
                </a:lnTo>
                <a:lnTo>
                  <a:pt x="3146778" y="46505"/>
                </a:lnTo>
                <a:lnTo>
                  <a:pt x="3130423" y="22288"/>
                </a:lnTo>
                <a:lnTo>
                  <a:pt x="3106162" y="5976"/>
                </a:lnTo>
                <a:lnTo>
                  <a:pt x="307644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434326" y="3081401"/>
            <a:ext cx="3152775" cy="457200"/>
          </a:xfrm>
          <a:custGeom>
            <a:avLst/>
            <a:gdLst/>
            <a:ahLst/>
            <a:cxnLst/>
            <a:rect l="l" t="t" r="r" b="b"/>
            <a:pathLst>
              <a:path w="3152775" h="457200">
                <a:moveTo>
                  <a:pt x="0" y="76200"/>
                </a:moveTo>
                <a:lnTo>
                  <a:pt x="5976" y="46505"/>
                </a:lnTo>
                <a:lnTo>
                  <a:pt x="22288" y="22288"/>
                </a:lnTo>
                <a:lnTo>
                  <a:pt x="46505" y="5976"/>
                </a:lnTo>
                <a:lnTo>
                  <a:pt x="76200" y="0"/>
                </a:lnTo>
                <a:lnTo>
                  <a:pt x="3076448" y="0"/>
                </a:lnTo>
                <a:lnTo>
                  <a:pt x="3106162" y="5976"/>
                </a:lnTo>
                <a:lnTo>
                  <a:pt x="3130423" y="22288"/>
                </a:lnTo>
                <a:lnTo>
                  <a:pt x="3146778" y="46505"/>
                </a:lnTo>
                <a:lnTo>
                  <a:pt x="3152775" y="76200"/>
                </a:lnTo>
                <a:lnTo>
                  <a:pt x="3152775" y="380873"/>
                </a:lnTo>
                <a:lnTo>
                  <a:pt x="3146778" y="410587"/>
                </a:lnTo>
                <a:lnTo>
                  <a:pt x="3130423" y="434847"/>
                </a:lnTo>
                <a:lnTo>
                  <a:pt x="3106162" y="451203"/>
                </a:lnTo>
                <a:lnTo>
                  <a:pt x="3076448" y="457200"/>
                </a:lnTo>
                <a:lnTo>
                  <a:pt x="76200" y="457200"/>
                </a:lnTo>
                <a:lnTo>
                  <a:pt x="46505" y="451203"/>
                </a:lnTo>
                <a:lnTo>
                  <a:pt x="22288" y="434848"/>
                </a:lnTo>
                <a:lnTo>
                  <a:pt x="5976" y="410587"/>
                </a:lnTo>
                <a:lnTo>
                  <a:pt x="0" y="380873"/>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9793605" y="3116579"/>
            <a:ext cx="551815" cy="368935"/>
          </a:xfrm>
          <a:prstGeom prst="rect">
            <a:avLst/>
          </a:prstGeom>
        </p:spPr>
        <p:txBody>
          <a:bodyPr vert="horz" wrap="square" lIns="0" tIns="15875" rIns="0" bIns="0" rtlCol="0">
            <a:spAutoFit/>
          </a:bodyPr>
          <a:lstStyle/>
          <a:p>
            <a:pPr marL="73660"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Local</a:t>
            </a:r>
            <a:r>
              <a:rPr kumimoji="0" sz="1100" b="0" i="0" u="none" strike="noStrike" kern="1200" cap="none" spc="-5"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sz="1100" b="0" i="0" u="none" strike="noStrike" kern="1200" cap="none" spc="15" normalizeH="0" baseline="0" noProof="0" dirty="0">
                <a:ln>
                  <a:noFill/>
                </a:ln>
                <a:solidFill>
                  <a:prstClr val="black"/>
                </a:solidFill>
                <a:effectLst/>
                <a:uLnTx/>
                <a:uFillTx/>
                <a:latin typeface="Arial"/>
                <a:ea typeface="+mn-ea"/>
                <a:cs typeface="Arial"/>
              </a:rPr>
              <a:t>6</a:t>
            </a:r>
            <a:r>
              <a:rPr kumimoji="0" sz="1100" b="0" i="0" u="none" strike="noStrike" kern="1200" cap="none" spc="-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(3.2%)</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p:nvPr/>
        </p:nvSpPr>
        <p:spPr>
          <a:xfrm>
            <a:off x="7434326" y="2576576"/>
            <a:ext cx="3152775" cy="457200"/>
          </a:xfrm>
          <a:custGeom>
            <a:avLst/>
            <a:gdLst/>
            <a:ahLst/>
            <a:cxnLst/>
            <a:rect l="l" t="t" r="r" b="b"/>
            <a:pathLst>
              <a:path w="3152775" h="457200">
                <a:moveTo>
                  <a:pt x="3076448" y="0"/>
                </a:moveTo>
                <a:lnTo>
                  <a:pt x="76200" y="0"/>
                </a:lnTo>
                <a:lnTo>
                  <a:pt x="46505" y="5976"/>
                </a:lnTo>
                <a:lnTo>
                  <a:pt x="22288" y="22288"/>
                </a:lnTo>
                <a:lnTo>
                  <a:pt x="5976" y="46505"/>
                </a:lnTo>
                <a:lnTo>
                  <a:pt x="0" y="76200"/>
                </a:lnTo>
                <a:lnTo>
                  <a:pt x="0" y="380873"/>
                </a:lnTo>
                <a:lnTo>
                  <a:pt x="5976" y="410587"/>
                </a:lnTo>
                <a:lnTo>
                  <a:pt x="22288" y="434848"/>
                </a:lnTo>
                <a:lnTo>
                  <a:pt x="46505" y="451203"/>
                </a:lnTo>
                <a:lnTo>
                  <a:pt x="76200" y="457200"/>
                </a:lnTo>
                <a:lnTo>
                  <a:pt x="3076448" y="457200"/>
                </a:lnTo>
                <a:lnTo>
                  <a:pt x="3106162" y="451203"/>
                </a:lnTo>
                <a:lnTo>
                  <a:pt x="3130422" y="434848"/>
                </a:lnTo>
                <a:lnTo>
                  <a:pt x="3146778" y="410587"/>
                </a:lnTo>
                <a:lnTo>
                  <a:pt x="3152775" y="380873"/>
                </a:lnTo>
                <a:lnTo>
                  <a:pt x="3152775" y="76200"/>
                </a:lnTo>
                <a:lnTo>
                  <a:pt x="3146778" y="46505"/>
                </a:lnTo>
                <a:lnTo>
                  <a:pt x="3130423" y="22288"/>
                </a:lnTo>
                <a:lnTo>
                  <a:pt x="3106162" y="5976"/>
                </a:lnTo>
                <a:lnTo>
                  <a:pt x="307644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434326" y="2576576"/>
            <a:ext cx="3152775" cy="457200"/>
          </a:xfrm>
          <a:custGeom>
            <a:avLst/>
            <a:gdLst/>
            <a:ahLst/>
            <a:cxnLst/>
            <a:rect l="l" t="t" r="r" b="b"/>
            <a:pathLst>
              <a:path w="3152775" h="457200">
                <a:moveTo>
                  <a:pt x="0" y="76200"/>
                </a:moveTo>
                <a:lnTo>
                  <a:pt x="5976" y="46505"/>
                </a:lnTo>
                <a:lnTo>
                  <a:pt x="22288" y="22288"/>
                </a:lnTo>
                <a:lnTo>
                  <a:pt x="46505" y="5976"/>
                </a:lnTo>
                <a:lnTo>
                  <a:pt x="76200" y="0"/>
                </a:lnTo>
                <a:lnTo>
                  <a:pt x="3076448" y="0"/>
                </a:lnTo>
                <a:lnTo>
                  <a:pt x="3106162" y="5976"/>
                </a:lnTo>
                <a:lnTo>
                  <a:pt x="3130423" y="22288"/>
                </a:lnTo>
                <a:lnTo>
                  <a:pt x="3146778" y="46505"/>
                </a:lnTo>
                <a:lnTo>
                  <a:pt x="3152775" y="76200"/>
                </a:lnTo>
                <a:lnTo>
                  <a:pt x="3152775" y="380873"/>
                </a:lnTo>
                <a:lnTo>
                  <a:pt x="3146778" y="410587"/>
                </a:lnTo>
                <a:lnTo>
                  <a:pt x="3130423" y="434847"/>
                </a:lnTo>
                <a:lnTo>
                  <a:pt x="3106162" y="451203"/>
                </a:lnTo>
                <a:lnTo>
                  <a:pt x="3076448" y="457200"/>
                </a:lnTo>
                <a:lnTo>
                  <a:pt x="76200" y="457200"/>
                </a:lnTo>
                <a:lnTo>
                  <a:pt x="46505" y="451203"/>
                </a:lnTo>
                <a:lnTo>
                  <a:pt x="22288" y="434848"/>
                </a:lnTo>
                <a:lnTo>
                  <a:pt x="5976" y="410587"/>
                </a:lnTo>
                <a:lnTo>
                  <a:pt x="0" y="380873"/>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9397365" y="2609278"/>
            <a:ext cx="1088390" cy="36893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Arial"/>
                <a:ea typeface="+mn-ea"/>
                <a:cs typeface="Arial"/>
              </a:rPr>
              <a:t>Abdominal</a:t>
            </a:r>
            <a:r>
              <a:rPr kumimoji="0" sz="1100" b="1" i="0" u="none" strike="noStrike" kern="1200" cap="none" spc="-8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wall</a:t>
            </a:r>
            <a:r>
              <a:rPr kumimoji="0" sz="1100" b="0" i="0" u="none" strike="noStrike" kern="1200" cap="none" spc="-5"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365760" marR="0" lvl="0" indent="0" algn="l" defTabSz="914400" rtl="0" eaLnBrk="1" fontAlgn="auto" latinLnBrk="0" hangingPunct="1">
              <a:lnSpc>
                <a:spcPct val="100000"/>
              </a:lnSpc>
              <a:spcBef>
                <a:spcPts val="35"/>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3</a:t>
            </a:r>
            <a:r>
              <a:rPr kumimoji="0" sz="1100" b="0" i="0" u="none" strike="noStrike" kern="1200" cap="none" spc="-5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(1.6%)</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p:nvPr/>
        </p:nvSpPr>
        <p:spPr>
          <a:xfrm>
            <a:off x="7434326" y="2062226"/>
            <a:ext cx="3152775" cy="457200"/>
          </a:xfrm>
          <a:custGeom>
            <a:avLst/>
            <a:gdLst/>
            <a:ahLst/>
            <a:cxnLst/>
            <a:rect l="l" t="t" r="r" b="b"/>
            <a:pathLst>
              <a:path w="3152775" h="457200">
                <a:moveTo>
                  <a:pt x="3076448" y="0"/>
                </a:moveTo>
                <a:lnTo>
                  <a:pt x="76200" y="0"/>
                </a:lnTo>
                <a:lnTo>
                  <a:pt x="46505" y="5976"/>
                </a:lnTo>
                <a:lnTo>
                  <a:pt x="22288" y="22288"/>
                </a:lnTo>
                <a:lnTo>
                  <a:pt x="5976" y="46505"/>
                </a:lnTo>
                <a:lnTo>
                  <a:pt x="0" y="76200"/>
                </a:lnTo>
                <a:lnTo>
                  <a:pt x="0" y="380873"/>
                </a:lnTo>
                <a:lnTo>
                  <a:pt x="5976" y="410587"/>
                </a:lnTo>
                <a:lnTo>
                  <a:pt x="22288" y="434848"/>
                </a:lnTo>
                <a:lnTo>
                  <a:pt x="46505" y="451203"/>
                </a:lnTo>
                <a:lnTo>
                  <a:pt x="76200" y="457200"/>
                </a:lnTo>
                <a:lnTo>
                  <a:pt x="3076448" y="457200"/>
                </a:lnTo>
                <a:lnTo>
                  <a:pt x="3106162" y="451203"/>
                </a:lnTo>
                <a:lnTo>
                  <a:pt x="3130422" y="434848"/>
                </a:lnTo>
                <a:lnTo>
                  <a:pt x="3146778" y="410587"/>
                </a:lnTo>
                <a:lnTo>
                  <a:pt x="3152775" y="380873"/>
                </a:lnTo>
                <a:lnTo>
                  <a:pt x="3152775" y="76200"/>
                </a:lnTo>
                <a:lnTo>
                  <a:pt x="3146778" y="46505"/>
                </a:lnTo>
                <a:lnTo>
                  <a:pt x="3130423" y="22288"/>
                </a:lnTo>
                <a:lnTo>
                  <a:pt x="3106162" y="5976"/>
                </a:lnTo>
                <a:lnTo>
                  <a:pt x="307644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434326" y="2062226"/>
            <a:ext cx="3152775" cy="457200"/>
          </a:xfrm>
          <a:custGeom>
            <a:avLst/>
            <a:gdLst/>
            <a:ahLst/>
            <a:cxnLst/>
            <a:rect l="l" t="t" r="r" b="b"/>
            <a:pathLst>
              <a:path w="3152775" h="457200">
                <a:moveTo>
                  <a:pt x="0" y="76200"/>
                </a:moveTo>
                <a:lnTo>
                  <a:pt x="5976" y="46505"/>
                </a:lnTo>
                <a:lnTo>
                  <a:pt x="22288" y="22288"/>
                </a:lnTo>
                <a:lnTo>
                  <a:pt x="46505" y="5976"/>
                </a:lnTo>
                <a:lnTo>
                  <a:pt x="76200" y="0"/>
                </a:lnTo>
                <a:lnTo>
                  <a:pt x="3076448" y="0"/>
                </a:lnTo>
                <a:lnTo>
                  <a:pt x="3106162" y="5976"/>
                </a:lnTo>
                <a:lnTo>
                  <a:pt x="3130423" y="22288"/>
                </a:lnTo>
                <a:lnTo>
                  <a:pt x="3146778" y="46505"/>
                </a:lnTo>
                <a:lnTo>
                  <a:pt x="3152775" y="76200"/>
                </a:lnTo>
                <a:lnTo>
                  <a:pt x="3152775" y="380873"/>
                </a:lnTo>
                <a:lnTo>
                  <a:pt x="3146778" y="410587"/>
                </a:lnTo>
                <a:lnTo>
                  <a:pt x="3130423" y="434847"/>
                </a:lnTo>
                <a:lnTo>
                  <a:pt x="3106162" y="451203"/>
                </a:lnTo>
                <a:lnTo>
                  <a:pt x="3076448" y="457200"/>
                </a:lnTo>
                <a:lnTo>
                  <a:pt x="76200" y="457200"/>
                </a:lnTo>
                <a:lnTo>
                  <a:pt x="46505" y="451203"/>
                </a:lnTo>
                <a:lnTo>
                  <a:pt x="22288" y="434848"/>
                </a:lnTo>
                <a:lnTo>
                  <a:pt x="5976" y="410587"/>
                </a:lnTo>
                <a:lnTo>
                  <a:pt x="0" y="380873"/>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9793605" y="2102865"/>
            <a:ext cx="551815" cy="368935"/>
          </a:xfrm>
          <a:prstGeom prst="rect">
            <a:avLst/>
          </a:prstGeom>
        </p:spPr>
        <p:txBody>
          <a:bodyPr vert="horz" wrap="square" lIns="0" tIns="15875" rIns="0" bIns="0" rtlCol="0">
            <a:spAutoFit/>
          </a:bodyPr>
          <a:lstStyle/>
          <a:p>
            <a:pPr marL="80645"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Arial"/>
                <a:ea typeface="+mn-ea"/>
                <a:cs typeface="Arial"/>
              </a:rPr>
              <a:t>Bone</a:t>
            </a:r>
            <a:r>
              <a:rPr kumimoji="0" sz="1100" b="0" i="0" u="none" strike="noStrike" kern="1200" cap="none" spc="0"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sz="1100" b="0" i="0" u="none" strike="noStrike" kern="1200" cap="none" spc="15" normalizeH="0" baseline="0" noProof="0" dirty="0">
                <a:ln>
                  <a:noFill/>
                </a:ln>
                <a:solidFill>
                  <a:prstClr val="black"/>
                </a:solidFill>
                <a:effectLst/>
                <a:uLnTx/>
                <a:uFillTx/>
                <a:latin typeface="Arial"/>
                <a:ea typeface="+mn-ea"/>
                <a:cs typeface="Arial"/>
              </a:rPr>
              <a:t>4</a:t>
            </a:r>
            <a:r>
              <a:rPr kumimoji="0" sz="1100" b="0" i="0" u="none" strike="noStrike" kern="1200" cap="none" spc="-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(2.1%)</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p:nvPr/>
        </p:nvSpPr>
        <p:spPr>
          <a:xfrm>
            <a:off x="7559040" y="3155886"/>
            <a:ext cx="57531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Arial"/>
                <a:ea typeface="+mn-ea"/>
                <a:cs typeface="Arial"/>
              </a:rPr>
              <a:t>●●●</a:t>
            </a:r>
            <a:r>
              <a:rPr kumimoji="0" sz="1200" b="1" i="0" u="none" strike="noStrike" kern="1200" cap="none" spc="-10"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txBox="1"/>
          <p:nvPr/>
        </p:nvSpPr>
        <p:spPr>
          <a:xfrm>
            <a:off x="7532369" y="2176779"/>
            <a:ext cx="3949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5" normalizeH="0" baseline="0" noProof="0" dirty="0">
                <a:ln>
                  <a:noFill/>
                </a:ln>
                <a:solidFill>
                  <a:prstClr val="black"/>
                </a:solidFill>
                <a:effectLst/>
                <a:uLnTx/>
                <a:uFillTx/>
                <a:latin typeface="Arial"/>
                <a:ea typeface="+mn-ea"/>
                <a:cs typeface="Arial"/>
              </a:rPr>
              <a:t>●</a:t>
            </a:r>
            <a:r>
              <a:rPr kumimoji="0" sz="1200" b="1" i="0" u="none" strike="noStrike" kern="1200" cap="none" spc="-50" normalizeH="0" baseline="0" noProof="0" dirty="0">
                <a:ln>
                  <a:noFill/>
                </a:ln>
                <a:solidFill>
                  <a:prstClr val="black"/>
                </a:solidFill>
                <a:effectLst/>
                <a:uLnTx/>
                <a:uFillTx/>
                <a:latin typeface="Arial"/>
                <a:ea typeface="+mn-ea"/>
                <a:cs typeface="Arial"/>
              </a:rPr>
              <a:t>●</a:t>
            </a:r>
            <a:r>
              <a:rPr kumimoji="0" sz="1200" b="1" i="0" u="none" strike="noStrike" kern="1200" cap="none" spc="25" normalizeH="0" baseline="0" noProof="0" dirty="0">
                <a:ln>
                  <a:noFill/>
                </a:ln>
                <a:solidFill>
                  <a:prstClr val="black"/>
                </a:solidFill>
                <a:effectLst/>
                <a:uLnTx/>
                <a:uFillTx/>
                <a:latin typeface="Arial"/>
                <a:ea typeface="+mn-ea"/>
                <a:cs typeface="Arial"/>
              </a:rPr>
              <a:t>●</a:t>
            </a:r>
            <a:r>
              <a:rPr kumimoji="0" sz="1200" b="1"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19"/>
          <p:cNvSpPr/>
          <p:nvPr/>
        </p:nvSpPr>
        <p:spPr>
          <a:xfrm>
            <a:off x="7434326" y="3586226"/>
            <a:ext cx="3152775" cy="457200"/>
          </a:xfrm>
          <a:custGeom>
            <a:avLst/>
            <a:gdLst/>
            <a:ahLst/>
            <a:cxnLst/>
            <a:rect l="l" t="t" r="r" b="b"/>
            <a:pathLst>
              <a:path w="3152775" h="457200">
                <a:moveTo>
                  <a:pt x="3076448" y="0"/>
                </a:moveTo>
                <a:lnTo>
                  <a:pt x="76200" y="0"/>
                </a:lnTo>
                <a:lnTo>
                  <a:pt x="46505" y="5976"/>
                </a:lnTo>
                <a:lnTo>
                  <a:pt x="22288" y="22288"/>
                </a:lnTo>
                <a:lnTo>
                  <a:pt x="5976" y="46505"/>
                </a:lnTo>
                <a:lnTo>
                  <a:pt x="0" y="76200"/>
                </a:lnTo>
                <a:lnTo>
                  <a:pt x="0" y="380873"/>
                </a:lnTo>
                <a:lnTo>
                  <a:pt x="5976" y="410587"/>
                </a:lnTo>
                <a:lnTo>
                  <a:pt x="22288" y="434848"/>
                </a:lnTo>
                <a:lnTo>
                  <a:pt x="46505" y="451203"/>
                </a:lnTo>
                <a:lnTo>
                  <a:pt x="76200" y="457200"/>
                </a:lnTo>
                <a:lnTo>
                  <a:pt x="3076448" y="457200"/>
                </a:lnTo>
                <a:lnTo>
                  <a:pt x="3106162" y="451203"/>
                </a:lnTo>
                <a:lnTo>
                  <a:pt x="3130423" y="434848"/>
                </a:lnTo>
                <a:lnTo>
                  <a:pt x="3146778" y="410587"/>
                </a:lnTo>
                <a:lnTo>
                  <a:pt x="3152775" y="380873"/>
                </a:lnTo>
                <a:lnTo>
                  <a:pt x="3152775" y="76200"/>
                </a:lnTo>
                <a:lnTo>
                  <a:pt x="3146778" y="46505"/>
                </a:lnTo>
                <a:lnTo>
                  <a:pt x="3130423" y="22288"/>
                </a:lnTo>
                <a:lnTo>
                  <a:pt x="3106162" y="5976"/>
                </a:lnTo>
                <a:lnTo>
                  <a:pt x="307644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7434326" y="3586226"/>
            <a:ext cx="3152775" cy="457200"/>
          </a:xfrm>
          <a:custGeom>
            <a:avLst/>
            <a:gdLst/>
            <a:ahLst/>
            <a:cxnLst/>
            <a:rect l="l" t="t" r="r" b="b"/>
            <a:pathLst>
              <a:path w="3152775" h="457200">
                <a:moveTo>
                  <a:pt x="0" y="76200"/>
                </a:moveTo>
                <a:lnTo>
                  <a:pt x="5976" y="46505"/>
                </a:lnTo>
                <a:lnTo>
                  <a:pt x="22288" y="22288"/>
                </a:lnTo>
                <a:lnTo>
                  <a:pt x="46505" y="5976"/>
                </a:lnTo>
                <a:lnTo>
                  <a:pt x="76200" y="0"/>
                </a:lnTo>
                <a:lnTo>
                  <a:pt x="3076448" y="0"/>
                </a:lnTo>
                <a:lnTo>
                  <a:pt x="3106162" y="5976"/>
                </a:lnTo>
                <a:lnTo>
                  <a:pt x="3130423" y="22288"/>
                </a:lnTo>
                <a:lnTo>
                  <a:pt x="3146778" y="46505"/>
                </a:lnTo>
                <a:lnTo>
                  <a:pt x="3152775" y="76200"/>
                </a:lnTo>
                <a:lnTo>
                  <a:pt x="3152775" y="380873"/>
                </a:lnTo>
                <a:lnTo>
                  <a:pt x="3146778" y="410587"/>
                </a:lnTo>
                <a:lnTo>
                  <a:pt x="3130423" y="434848"/>
                </a:lnTo>
                <a:lnTo>
                  <a:pt x="3106162" y="451203"/>
                </a:lnTo>
                <a:lnTo>
                  <a:pt x="3076448" y="457200"/>
                </a:lnTo>
                <a:lnTo>
                  <a:pt x="76200" y="457200"/>
                </a:lnTo>
                <a:lnTo>
                  <a:pt x="46505" y="451203"/>
                </a:lnTo>
                <a:lnTo>
                  <a:pt x="22288" y="434848"/>
                </a:lnTo>
                <a:lnTo>
                  <a:pt x="5976" y="410587"/>
                </a:lnTo>
                <a:lnTo>
                  <a:pt x="0" y="380873"/>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9750679" y="3622992"/>
            <a:ext cx="551180" cy="369570"/>
          </a:xfrm>
          <a:prstGeom prst="rect">
            <a:avLst/>
          </a:prstGeom>
        </p:spPr>
        <p:txBody>
          <a:bodyPr vert="horz" wrap="square" lIns="0" tIns="15875" rIns="0" bIns="0" rtlCol="0">
            <a:spAutoFit/>
          </a:bodyPr>
          <a:lstStyle/>
          <a:p>
            <a:pPr marL="27940"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Other</a:t>
            </a:r>
            <a:r>
              <a:rPr kumimoji="0" sz="1100" b="0" i="0" u="none" strike="noStrike" kern="1200" cap="none" spc="-5"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9</a:t>
            </a:r>
            <a:r>
              <a:rPr kumimoji="0" sz="1100" b="0" i="0" u="none" strike="noStrike" kern="1200" cap="none" spc="-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(4.8%)</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22" name="object 22"/>
          <p:cNvSpPr txBox="1"/>
          <p:nvPr/>
        </p:nvSpPr>
        <p:spPr>
          <a:xfrm>
            <a:off x="7583551" y="2655823"/>
            <a:ext cx="2984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0" normalizeH="0" baseline="0" noProof="0" dirty="0">
                <a:ln>
                  <a:noFill/>
                </a:ln>
                <a:solidFill>
                  <a:prstClr val="black"/>
                </a:solidFill>
                <a:effectLst/>
                <a:uLnTx/>
                <a:uFillTx/>
                <a:latin typeface="Arial"/>
                <a:ea typeface="+mn-ea"/>
                <a:cs typeface="Arial"/>
              </a:rPr>
              <a:t>●</a:t>
            </a:r>
            <a:r>
              <a:rPr kumimoji="0" sz="1200" b="1" i="0" u="none" strike="noStrike" kern="1200" cap="none" spc="-50" normalizeH="0" baseline="0" noProof="0" dirty="0">
                <a:ln>
                  <a:noFill/>
                </a:ln>
                <a:solidFill>
                  <a:prstClr val="black"/>
                </a:solidFill>
                <a:effectLst/>
                <a:uLnTx/>
                <a:uFillTx/>
                <a:latin typeface="Arial"/>
                <a:ea typeface="+mn-ea"/>
                <a:cs typeface="Arial"/>
              </a:rPr>
              <a:t>●</a:t>
            </a:r>
            <a:r>
              <a:rPr kumimoji="0" sz="1200" b="1"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23"/>
          <p:cNvSpPr/>
          <p:nvPr/>
        </p:nvSpPr>
        <p:spPr>
          <a:xfrm>
            <a:off x="7434326" y="4091051"/>
            <a:ext cx="3152775" cy="457200"/>
          </a:xfrm>
          <a:custGeom>
            <a:avLst/>
            <a:gdLst/>
            <a:ahLst/>
            <a:cxnLst/>
            <a:rect l="l" t="t" r="r" b="b"/>
            <a:pathLst>
              <a:path w="3152775" h="457200">
                <a:moveTo>
                  <a:pt x="3076448" y="0"/>
                </a:moveTo>
                <a:lnTo>
                  <a:pt x="76200" y="0"/>
                </a:lnTo>
                <a:lnTo>
                  <a:pt x="46505" y="5976"/>
                </a:lnTo>
                <a:lnTo>
                  <a:pt x="22288" y="22288"/>
                </a:lnTo>
                <a:lnTo>
                  <a:pt x="5976" y="46505"/>
                </a:lnTo>
                <a:lnTo>
                  <a:pt x="0" y="76200"/>
                </a:lnTo>
                <a:lnTo>
                  <a:pt x="0" y="380873"/>
                </a:lnTo>
                <a:lnTo>
                  <a:pt x="5976" y="410587"/>
                </a:lnTo>
                <a:lnTo>
                  <a:pt x="22288" y="434848"/>
                </a:lnTo>
                <a:lnTo>
                  <a:pt x="46505" y="451203"/>
                </a:lnTo>
                <a:lnTo>
                  <a:pt x="76200" y="457200"/>
                </a:lnTo>
                <a:lnTo>
                  <a:pt x="3076448" y="457200"/>
                </a:lnTo>
                <a:lnTo>
                  <a:pt x="3106162" y="451203"/>
                </a:lnTo>
                <a:lnTo>
                  <a:pt x="3130423" y="434848"/>
                </a:lnTo>
                <a:lnTo>
                  <a:pt x="3146778" y="410587"/>
                </a:lnTo>
                <a:lnTo>
                  <a:pt x="3152775" y="380873"/>
                </a:lnTo>
                <a:lnTo>
                  <a:pt x="3152775" y="76200"/>
                </a:lnTo>
                <a:lnTo>
                  <a:pt x="3146778" y="46505"/>
                </a:lnTo>
                <a:lnTo>
                  <a:pt x="3130423" y="22288"/>
                </a:lnTo>
                <a:lnTo>
                  <a:pt x="3106162" y="5976"/>
                </a:lnTo>
                <a:lnTo>
                  <a:pt x="307644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7434326" y="4091051"/>
            <a:ext cx="3152775" cy="457200"/>
          </a:xfrm>
          <a:custGeom>
            <a:avLst/>
            <a:gdLst/>
            <a:ahLst/>
            <a:cxnLst/>
            <a:rect l="l" t="t" r="r" b="b"/>
            <a:pathLst>
              <a:path w="3152775" h="457200">
                <a:moveTo>
                  <a:pt x="0" y="76200"/>
                </a:moveTo>
                <a:lnTo>
                  <a:pt x="5976" y="46505"/>
                </a:lnTo>
                <a:lnTo>
                  <a:pt x="22288" y="22288"/>
                </a:lnTo>
                <a:lnTo>
                  <a:pt x="46505" y="5976"/>
                </a:lnTo>
                <a:lnTo>
                  <a:pt x="76200" y="0"/>
                </a:lnTo>
                <a:lnTo>
                  <a:pt x="3076448" y="0"/>
                </a:lnTo>
                <a:lnTo>
                  <a:pt x="3106162" y="5976"/>
                </a:lnTo>
                <a:lnTo>
                  <a:pt x="3130423" y="22288"/>
                </a:lnTo>
                <a:lnTo>
                  <a:pt x="3146778" y="46505"/>
                </a:lnTo>
                <a:lnTo>
                  <a:pt x="3152775" y="76200"/>
                </a:lnTo>
                <a:lnTo>
                  <a:pt x="3152775" y="380873"/>
                </a:lnTo>
                <a:lnTo>
                  <a:pt x="3146778" y="410587"/>
                </a:lnTo>
                <a:lnTo>
                  <a:pt x="3130423" y="434848"/>
                </a:lnTo>
                <a:lnTo>
                  <a:pt x="3106162" y="451203"/>
                </a:lnTo>
                <a:lnTo>
                  <a:pt x="3076448" y="457200"/>
                </a:lnTo>
                <a:lnTo>
                  <a:pt x="76200" y="457200"/>
                </a:lnTo>
                <a:lnTo>
                  <a:pt x="46505" y="451203"/>
                </a:lnTo>
                <a:lnTo>
                  <a:pt x="22288" y="434848"/>
                </a:lnTo>
                <a:lnTo>
                  <a:pt x="5976" y="410587"/>
                </a:lnTo>
                <a:lnTo>
                  <a:pt x="0" y="380873"/>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txBox="1"/>
          <p:nvPr/>
        </p:nvSpPr>
        <p:spPr>
          <a:xfrm>
            <a:off x="9672955" y="4301553"/>
            <a:ext cx="711200" cy="19748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33</a:t>
            </a:r>
            <a:r>
              <a:rPr kumimoji="0" sz="1100" b="0" i="0" u="none" strike="noStrike" kern="1200" cap="none" spc="-10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(17.6%)</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26" name="object 26"/>
          <p:cNvSpPr txBox="1"/>
          <p:nvPr/>
        </p:nvSpPr>
        <p:spPr>
          <a:xfrm>
            <a:off x="7583551" y="4127182"/>
            <a:ext cx="287464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 </a:t>
            </a:r>
            <a:r>
              <a:rPr kumimoji="0" sz="1650" b="1" i="0" u="none" strike="noStrike" kern="1200" cap="none" spc="-7" normalizeH="0" baseline="2525" noProof="0" dirty="0">
                <a:ln>
                  <a:noFill/>
                </a:ln>
                <a:solidFill>
                  <a:prstClr val="black"/>
                </a:solidFill>
                <a:effectLst/>
                <a:uLnTx/>
                <a:uFillTx/>
                <a:latin typeface="Arial"/>
                <a:ea typeface="+mn-ea"/>
                <a:cs typeface="Arial"/>
              </a:rPr>
              <a:t>Multiple</a:t>
            </a:r>
            <a:r>
              <a:rPr kumimoji="0" sz="1650" b="1" i="0" u="none" strike="noStrike" kern="1200" cap="none" spc="-60" normalizeH="0" baseline="2525" noProof="0" dirty="0">
                <a:ln>
                  <a:noFill/>
                </a:ln>
                <a:solidFill>
                  <a:prstClr val="black"/>
                </a:solidFill>
                <a:effectLst/>
                <a:uLnTx/>
                <a:uFillTx/>
                <a:latin typeface="Arial"/>
                <a:ea typeface="+mn-ea"/>
                <a:cs typeface="Arial"/>
              </a:rPr>
              <a:t> </a:t>
            </a:r>
            <a:r>
              <a:rPr kumimoji="0" sz="1650" b="1" i="0" u="none" strike="noStrike" kern="1200" cap="none" spc="0" normalizeH="0" baseline="2525" noProof="0" dirty="0">
                <a:ln>
                  <a:noFill/>
                </a:ln>
                <a:solidFill>
                  <a:prstClr val="black"/>
                </a:solidFill>
                <a:effectLst/>
                <a:uLnTx/>
                <a:uFillTx/>
                <a:latin typeface="Arial"/>
                <a:ea typeface="+mn-ea"/>
                <a:cs typeface="Arial"/>
              </a:rPr>
              <a:t>sites</a:t>
            </a:r>
            <a:r>
              <a:rPr kumimoji="0" sz="1650" b="0" i="0" u="none" strike="noStrike" kern="1200" cap="none" spc="0" normalizeH="0" baseline="2525" noProof="0" dirty="0">
                <a:ln>
                  <a:noFill/>
                </a:ln>
                <a:solidFill>
                  <a:prstClr val="black"/>
                </a:solidFill>
                <a:effectLst/>
                <a:uLnTx/>
                <a:uFillTx/>
                <a:latin typeface="Arial"/>
                <a:ea typeface="+mn-ea"/>
                <a:cs typeface="Arial"/>
              </a:rPr>
              <a:t>:</a:t>
            </a:r>
            <a:endParaRPr kumimoji="0" sz="1650" b="0" i="0" u="none" strike="noStrike" kern="1200" cap="none" spc="0" normalizeH="0" baseline="2525" noProof="0">
              <a:ln>
                <a:noFill/>
              </a:ln>
              <a:solidFill>
                <a:prstClr val="black"/>
              </a:solidFill>
              <a:effectLst/>
              <a:uLnTx/>
              <a:uFillTx/>
              <a:latin typeface="Arial"/>
              <a:ea typeface="+mn-ea"/>
              <a:cs typeface="Arial"/>
            </a:endParaRPr>
          </a:p>
        </p:txBody>
      </p:sp>
      <p:sp>
        <p:nvSpPr>
          <p:cNvPr id="27" name="object 27"/>
          <p:cNvSpPr txBox="1"/>
          <p:nvPr/>
        </p:nvSpPr>
        <p:spPr>
          <a:xfrm>
            <a:off x="7583551" y="4231957"/>
            <a:ext cx="122999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ea typeface="+mn-ea"/>
                <a:cs typeface="Arial"/>
              </a:rPr>
              <a:t>●●●●●●●●●●●</a:t>
            </a:r>
            <a:r>
              <a:rPr kumimoji="0" sz="1200" b="1" i="0" u="none" strike="noStrike" kern="1200" cap="none" spc="0"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28" name="object 28"/>
          <p:cNvSpPr txBox="1"/>
          <p:nvPr/>
        </p:nvSpPr>
        <p:spPr>
          <a:xfrm>
            <a:off x="7608951" y="3669665"/>
            <a:ext cx="8540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a:t>
            </a:r>
            <a:r>
              <a:rPr kumimoji="0" sz="1200" b="1" i="0" u="none" strike="noStrike" kern="1200" cap="none" spc="-5"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29" name="object 29"/>
          <p:cNvSpPr/>
          <p:nvPr/>
        </p:nvSpPr>
        <p:spPr>
          <a:xfrm>
            <a:off x="9010650" y="5276850"/>
            <a:ext cx="3033776" cy="90963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9191625" y="5200650"/>
            <a:ext cx="2852801" cy="100488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082151" y="5329237"/>
            <a:ext cx="2895600" cy="771525"/>
          </a:xfrm>
          <a:custGeom>
            <a:avLst/>
            <a:gdLst/>
            <a:ahLst/>
            <a:cxnLst/>
            <a:rect l="l" t="t" r="r" b="b"/>
            <a:pathLst>
              <a:path w="2895600" h="771525">
                <a:moveTo>
                  <a:pt x="0" y="771525"/>
                </a:moveTo>
                <a:lnTo>
                  <a:pt x="2895600" y="771525"/>
                </a:lnTo>
                <a:lnTo>
                  <a:pt x="2895600" y="0"/>
                </a:lnTo>
                <a:lnTo>
                  <a:pt x="0" y="0"/>
                </a:lnTo>
                <a:lnTo>
                  <a:pt x="0" y="771525"/>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9082151" y="5329237"/>
            <a:ext cx="2895600" cy="771525"/>
          </a:xfrm>
          <a:custGeom>
            <a:avLst/>
            <a:gdLst/>
            <a:ahLst/>
            <a:cxnLst/>
            <a:rect l="l" t="t" r="r" b="b"/>
            <a:pathLst>
              <a:path w="2895600" h="771525">
                <a:moveTo>
                  <a:pt x="0" y="771525"/>
                </a:moveTo>
                <a:lnTo>
                  <a:pt x="2895600" y="771525"/>
                </a:lnTo>
                <a:lnTo>
                  <a:pt x="2895600" y="0"/>
                </a:lnTo>
                <a:lnTo>
                  <a:pt x="0" y="0"/>
                </a:lnTo>
                <a:lnTo>
                  <a:pt x="0" y="771525"/>
                </a:lnTo>
                <a:close/>
              </a:path>
            </a:pathLst>
          </a:custGeom>
          <a:ln w="9525">
            <a:solidFill>
              <a:srgbClr val="4453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txBox="1"/>
          <p:nvPr/>
        </p:nvSpPr>
        <p:spPr>
          <a:xfrm>
            <a:off x="9370314" y="5337294"/>
            <a:ext cx="2449195" cy="633730"/>
          </a:xfrm>
          <a:prstGeom prst="rect">
            <a:avLst/>
          </a:prstGeom>
        </p:spPr>
        <p:txBody>
          <a:bodyPr vert="horz" wrap="square" lIns="0" tIns="25400" rIns="0" bIns="0" rtlCol="0">
            <a:spAutoFit/>
          </a:bodyPr>
          <a:lstStyle/>
          <a:p>
            <a:pPr marL="156845" marR="0" lvl="0" indent="-157480" algn="l" defTabSz="914400" rtl="0" eaLnBrk="1" fontAlgn="auto" latinLnBrk="0" hangingPunct="1">
              <a:lnSpc>
                <a:spcPct val="100000"/>
              </a:lnSpc>
              <a:spcBef>
                <a:spcPts val="200"/>
              </a:spcBef>
              <a:spcAft>
                <a:spcPts val="0"/>
              </a:spcAft>
              <a:buClrTx/>
              <a:buSzPct val="147368"/>
              <a:buFontTx/>
              <a:buChar char="●"/>
              <a:tabLst>
                <a:tab pos="157480" algn="l"/>
              </a:tabLst>
              <a:defRPr/>
            </a:pPr>
            <a:r>
              <a:rPr kumimoji="0" sz="950" b="1" i="0" u="none" strike="noStrike" kern="1200" cap="none" spc="25" normalizeH="0" baseline="0" noProof="0" dirty="0">
                <a:ln>
                  <a:noFill/>
                </a:ln>
                <a:solidFill>
                  <a:prstClr val="black"/>
                </a:solidFill>
                <a:effectLst/>
                <a:uLnTx/>
                <a:uFillTx/>
                <a:latin typeface="Arial"/>
                <a:ea typeface="+mn-ea"/>
                <a:cs typeface="Arial"/>
              </a:rPr>
              <a:t>ctDNA+ within </a:t>
            </a:r>
            <a:r>
              <a:rPr kumimoji="0" sz="950" b="1" i="0" u="none" strike="noStrike" kern="1200" cap="none" spc="0" normalizeH="0" baseline="0" noProof="0" dirty="0">
                <a:ln>
                  <a:noFill/>
                </a:ln>
                <a:solidFill>
                  <a:prstClr val="black"/>
                </a:solidFill>
                <a:effectLst/>
                <a:uLnTx/>
                <a:uFillTx/>
                <a:latin typeface="Arial"/>
                <a:ea typeface="+mn-ea"/>
                <a:cs typeface="Arial"/>
              </a:rPr>
              <a:t>24w </a:t>
            </a:r>
            <a:r>
              <a:rPr kumimoji="0" sz="950" b="1" i="0" u="none" strike="noStrike" kern="1200" cap="none" spc="25" normalizeH="0" baseline="0" noProof="0" dirty="0">
                <a:ln>
                  <a:noFill/>
                </a:ln>
                <a:solidFill>
                  <a:prstClr val="black"/>
                </a:solidFill>
                <a:effectLst/>
                <a:uLnTx/>
                <a:uFillTx/>
                <a:latin typeface="Arial"/>
                <a:ea typeface="+mn-ea"/>
                <a:cs typeface="Arial"/>
              </a:rPr>
              <a:t>before </a:t>
            </a:r>
            <a:r>
              <a:rPr kumimoji="0" sz="950" b="1" i="0" u="none" strike="noStrike" kern="1200" cap="none" spc="15" normalizeH="0" baseline="0" noProof="0" dirty="0">
                <a:ln>
                  <a:noFill/>
                </a:ln>
                <a:solidFill>
                  <a:prstClr val="black"/>
                </a:solidFill>
                <a:effectLst/>
                <a:uLnTx/>
                <a:uFillTx/>
                <a:latin typeface="Arial"/>
                <a:ea typeface="+mn-ea"/>
                <a:cs typeface="Arial"/>
              </a:rPr>
              <a:t>recurrence</a:t>
            </a:r>
            <a:endParaRPr kumimoji="0" sz="950" b="0" i="0" u="none" strike="noStrike" kern="1200" cap="none" spc="0" normalizeH="0" baseline="0" noProof="0">
              <a:ln>
                <a:noFill/>
              </a:ln>
              <a:solidFill>
                <a:prstClr val="black"/>
              </a:solidFill>
              <a:effectLst/>
              <a:uLnTx/>
              <a:uFillTx/>
              <a:latin typeface="Arial"/>
              <a:ea typeface="+mn-ea"/>
              <a:cs typeface="Arial"/>
            </a:endParaRPr>
          </a:p>
          <a:p>
            <a:pPr marL="156845" marR="0" lvl="0" indent="-157480" algn="l" defTabSz="914400" rtl="0" eaLnBrk="1" fontAlgn="auto" latinLnBrk="0" hangingPunct="1">
              <a:lnSpc>
                <a:spcPct val="100000"/>
              </a:lnSpc>
              <a:spcBef>
                <a:spcPts val="585"/>
              </a:spcBef>
              <a:spcAft>
                <a:spcPts val="0"/>
              </a:spcAft>
              <a:buClr>
                <a:srgbClr val="FFFFFF"/>
              </a:buClr>
              <a:buSzPct val="147368"/>
              <a:buFontTx/>
              <a:buChar char="●"/>
              <a:tabLst>
                <a:tab pos="157480" algn="l"/>
              </a:tabLst>
              <a:defRPr/>
            </a:pPr>
            <a:r>
              <a:rPr kumimoji="0" sz="950" b="1" i="0" u="none" strike="noStrike" kern="1200" cap="none" spc="25" normalizeH="0" baseline="0" noProof="0" dirty="0">
                <a:ln>
                  <a:noFill/>
                </a:ln>
                <a:solidFill>
                  <a:prstClr val="black"/>
                </a:solidFill>
                <a:effectLst/>
                <a:uLnTx/>
                <a:uFillTx/>
                <a:latin typeface="Arial"/>
                <a:ea typeface="+mn-ea"/>
                <a:cs typeface="Arial"/>
              </a:rPr>
              <a:t>ctDNA- </a:t>
            </a:r>
            <a:r>
              <a:rPr kumimoji="0" sz="950" b="1" i="0" u="none" strike="noStrike" kern="1200" cap="none" spc="10" normalizeH="0" baseline="0" noProof="0" dirty="0">
                <a:ln>
                  <a:noFill/>
                </a:ln>
                <a:solidFill>
                  <a:prstClr val="black"/>
                </a:solidFill>
                <a:effectLst/>
                <a:uLnTx/>
                <a:uFillTx/>
                <a:latin typeface="Arial"/>
                <a:ea typeface="+mn-ea"/>
                <a:cs typeface="Arial"/>
              </a:rPr>
              <a:t>within </a:t>
            </a:r>
            <a:r>
              <a:rPr kumimoji="0" sz="950" b="1" i="0" u="none" strike="noStrike" kern="1200" cap="none" spc="25" normalizeH="0" baseline="0" noProof="0" dirty="0">
                <a:ln>
                  <a:noFill/>
                </a:ln>
                <a:solidFill>
                  <a:prstClr val="black"/>
                </a:solidFill>
                <a:effectLst/>
                <a:uLnTx/>
                <a:uFillTx/>
                <a:latin typeface="Arial"/>
                <a:ea typeface="+mn-ea"/>
                <a:cs typeface="Arial"/>
              </a:rPr>
              <a:t>24w </a:t>
            </a:r>
            <a:r>
              <a:rPr kumimoji="0" sz="950" b="1" i="0" u="none" strike="noStrike" kern="1200" cap="none" spc="15" normalizeH="0" baseline="0" noProof="0" dirty="0">
                <a:ln>
                  <a:noFill/>
                </a:ln>
                <a:solidFill>
                  <a:prstClr val="black"/>
                </a:solidFill>
                <a:effectLst/>
                <a:uLnTx/>
                <a:uFillTx/>
                <a:latin typeface="Arial"/>
                <a:ea typeface="+mn-ea"/>
                <a:cs typeface="Arial"/>
              </a:rPr>
              <a:t>before</a:t>
            </a:r>
            <a:r>
              <a:rPr kumimoji="0" sz="950" b="1" i="0" u="none" strike="noStrike" kern="1200" cap="none" spc="5" normalizeH="0" baseline="0" noProof="0" dirty="0">
                <a:ln>
                  <a:noFill/>
                </a:ln>
                <a:solidFill>
                  <a:prstClr val="black"/>
                </a:solidFill>
                <a:effectLst/>
                <a:uLnTx/>
                <a:uFillTx/>
                <a:latin typeface="Arial"/>
                <a:ea typeface="+mn-ea"/>
                <a:cs typeface="Arial"/>
              </a:rPr>
              <a:t> </a:t>
            </a:r>
            <a:r>
              <a:rPr kumimoji="0" sz="950" b="1" i="0" u="none" strike="noStrike" kern="1200" cap="none" spc="15" normalizeH="0" baseline="0" noProof="0" dirty="0">
                <a:ln>
                  <a:noFill/>
                </a:ln>
                <a:solidFill>
                  <a:prstClr val="black"/>
                </a:solidFill>
                <a:effectLst/>
                <a:uLnTx/>
                <a:uFillTx/>
                <a:latin typeface="Arial"/>
                <a:ea typeface="+mn-ea"/>
                <a:cs typeface="Arial"/>
              </a:rPr>
              <a:t>recurrence</a:t>
            </a:r>
            <a:endParaRPr kumimoji="0" sz="950" b="0" i="0" u="none" strike="noStrike" kern="1200" cap="none" spc="0" normalizeH="0" baseline="0" noProof="0">
              <a:ln>
                <a:noFill/>
              </a:ln>
              <a:solidFill>
                <a:prstClr val="black"/>
              </a:solidFill>
              <a:effectLst/>
              <a:uLnTx/>
              <a:uFillTx/>
              <a:latin typeface="Arial"/>
              <a:ea typeface="+mn-ea"/>
              <a:cs typeface="Arial"/>
            </a:endParaRPr>
          </a:p>
          <a:p>
            <a:pPr marL="150495" marR="0" lvl="0" indent="-151130" algn="l" defTabSz="914400" rtl="0" eaLnBrk="1" fontAlgn="auto" latinLnBrk="0" hangingPunct="1">
              <a:lnSpc>
                <a:spcPct val="100000"/>
              </a:lnSpc>
              <a:spcBef>
                <a:spcPts val="590"/>
              </a:spcBef>
              <a:spcAft>
                <a:spcPts val="0"/>
              </a:spcAft>
              <a:buClrTx/>
              <a:buSzPct val="147368"/>
              <a:buFontTx/>
              <a:buChar char="○"/>
              <a:tabLst>
                <a:tab pos="151130" algn="l"/>
              </a:tabLst>
              <a:defRPr/>
            </a:pPr>
            <a:r>
              <a:rPr kumimoji="0" sz="950" b="1" i="0" u="none" strike="noStrike" kern="1200" cap="none" spc="20" normalizeH="0" baseline="0" noProof="0" dirty="0">
                <a:ln>
                  <a:noFill/>
                </a:ln>
                <a:solidFill>
                  <a:prstClr val="black"/>
                </a:solidFill>
                <a:effectLst/>
                <a:uLnTx/>
                <a:uFillTx/>
                <a:latin typeface="Arial"/>
                <a:ea typeface="+mn-ea"/>
                <a:cs typeface="Arial"/>
              </a:rPr>
              <a:t>ctDNA </a:t>
            </a:r>
            <a:r>
              <a:rPr kumimoji="0" sz="950" b="1" i="0" u="none" strike="noStrike" kern="1200" cap="none" spc="10" normalizeH="0" baseline="0" noProof="0" dirty="0">
                <a:ln>
                  <a:noFill/>
                </a:ln>
                <a:solidFill>
                  <a:prstClr val="black"/>
                </a:solidFill>
                <a:effectLst/>
                <a:uLnTx/>
                <a:uFillTx/>
                <a:latin typeface="Arial"/>
                <a:ea typeface="+mn-ea"/>
                <a:cs typeface="Arial"/>
              </a:rPr>
              <a:t>not </a:t>
            </a:r>
            <a:r>
              <a:rPr kumimoji="0" sz="950" b="1" i="0" u="none" strike="noStrike" kern="1200" cap="none" spc="15" normalizeH="0" baseline="0" noProof="0" dirty="0">
                <a:ln>
                  <a:noFill/>
                </a:ln>
                <a:solidFill>
                  <a:prstClr val="black"/>
                </a:solidFill>
                <a:effectLst/>
                <a:uLnTx/>
                <a:uFillTx/>
                <a:latin typeface="Arial"/>
                <a:ea typeface="+mn-ea"/>
                <a:cs typeface="Arial"/>
              </a:rPr>
              <a:t>available </a:t>
            </a:r>
            <a:r>
              <a:rPr kumimoji="0" sz="950" b="1" i="0" u="none" strike="noStrike" kern="1200" cap="none" spc="10" normalizeH="0" baseline="0" noProof="0" dirty="0">
                <a:ln>
                  <a:noFill/>
                </a:ln>
                <a:solidFill>
                  <a:prstClr val="black"/>
                </a:solidFill>
                <a:effectLst/>
                <a:uLnTx/>
                <a:uFillTx/>
                <a:latin typeface="Arial"/>
                <a:ea typeface="+mn-ea"/>
                <a:cs typeface="Arial"/>
              </a:rPr>
              <a:t>within </a:t>
            </a:r>
            <a:r>
              <a:rPr kumimoji="0" sz="950" b="1" i="0" u="none" strike="noStrike" kern="1200" cap="none" spc="0" normalizeH="0" baseline="0" noProof="0" dirty="0">
                <a:ln>
                  <a:noFill/>
                </a:ln>
                <a:solidFill>
                  <a:prstClr val="black"/>
                </a:solidFill>
                <a:effectLst/>
                <a:uLnTx/>
                <a:uFillTx/>
                <a:latin typeface="Arial"/>
                <a:ea typeface="+mn-ea"/>
                <a:cs typeface="Arial"/>
              </a:rPr>
              <a:t>24w</a:t>
            </a:r>
            <a:r>
              <a:rPr kumimoji="0" sz="950" b="1" i="0" u="none" strike="noStrike" kern="1200" cap="none" spc="125" normalizeH="0" baseline="0" noProof="0" dirty="0">
                <a:ln>
                  <a:noFill/>
                </a:ln>
                <a:solidFill>
                  <a:prstClr val="black"/>
                </a:solidFill>
                <a:effectLst/>
                <a:uLnTx/>
                <a:uFillTx/>
                <a:latin typeface="Arial"/>
                <a:ea typeface="+mn-ea"/>
                <a:cs typeface="Arial"/>
              </a:rPr>
              <a:t> </a:t>
            </a:r>
            <a:r>
              <a:rPr kumimoji="0" sz="950" b="1" i="0" u="none" strike="noStrike" kern="1200" cap="none" spc="25" normalizeH="0" baseline="0" noProof="0" dirty="0">
                <a:ln>
                  <a:noFill/>
                </a:ln>
                <a:solidFill>
                  <a:prstClr val="black"/>
                </a:solidFill>
                <a:effectLst/>
                <a:uLnTx/>
                <a:uFillTx/>
                <a:latin typeface="Arial"/>
                <a:ea typeface="+mn-ea"/>
                <a:cs typeface="Arial"/>
              </a:rPr>
              <a:t>before</a:t>
            </a:r>
            <a:endParaRPr kumimoji="0" sz="950" b="0" i="0" u="none" strike="noStrike" kern="1200" cap="none" spc="0" normalizeH="0" baseline="0" noProof="0">
              <a:ln>
                <a:noFill/>
              </a:ln>
              <a:solidFill>
                <a:prstClr val="black"/>
              </a:solidFill>
              <a:effectLst/>
              <a:uLnTx/>
              <a:uFillTx/>
              <a:latin typeface="Arial"/>
              <a:ea typeface="+mn-ea"/>
              <a:cs typeface="Arial"/>
            </a:endParaRPr>
          </a:p>
        </p:txBody>
      </p:sp>
      <p:sp>
        <p:nvSpPr>
          <p:cNvPr id="34" name="object 34"/>
          <p:cNvSpPr txBox="1"/>
          <p:nvPr/>
        </p:nvSpPr>
        <p:spPr>
          <a:xfrm>
            <a:off x="9370314" y="5889942"/>
            <a:ext cx="662940" cy="174625"/>
          </a:xfrm>
          <a:prstGeom prst="rect">
            <a:avLst/>
          </a:prstGeom>
        </p:spPr>
        <p:txBody>
          <a:bodyPr vert="horz" wrap="square" lIns="0" tIns="15875" rIns="0" bIns="0" rtlCol="0">
            <a:spAutoFit/>
          </a:bodyPr>
          <a:lstStyle/>
          <a:p>
            <a:pPr marL="0" marR="0" lvl="0" indent="0" algn="l" defTabSz="914400" rtl="0" eaLnBrk="1" fontAlgn="auto" latinLnBrk="0" hangingPunct="1">
              <a:lnSpc>
                <a:spcPct val="100000"/>
              </a:lnSpc>
              <a:spcBef>
                <a:spcPts val="125"/>
              </a:spcBef>
              <a:spcAft>
                <a:spcPts val="0"/>
              </a:spcAft>
              <a:buClrTx/>
              <a:buSzTx/>
              <a:buFontTx/>
              <a:buNone/>
              <a:tabLst/>
              <a:defRPr/>
            </a:pPr>
            <a:r>
              <a:rPr kumimoji="0" sz="950" b="1" i="0" u="none" strike="noStrike" kern="1200" cap="none" spc="15" normalizeH="0" baseline="0" noProof="0" dirty="0">
                <a:ln>
                  <a:noFill/>
                </a:ln>
                <a:solidFill>
                  <a:prstClr val="black"/>
                </a:solidFill>
                <a:effectLst/>
                <a:uLnTx/>
                <a:uFillTx/>
                <a:latin typeface="Arial"/>
                <a:ea typeface="+mn-ea"/>
                <a:cs typeface="Arial"/>
              </a:rPr>
              <a:t>recurrence</a:t>
            </a:r>
            <a:endParaRPr kumimoji="0" sz="950" b="0" i="0" u="none" strike="noStrike" kern="1200" cap="none" spc="0" normalizeH="0" baseline="0" noProof="0">
              <a:ln>
                <a:noFill/>
              </a:ln>
              <a:solidFill>
                <a:prstClr val="black"/>
              </a:solidFill>
              <a:effectLst/>
              <a:uLnTx/>
              <a:uFillTx/>
              <a:latin typeface="Arial"/>
              <a:ea typeface="+mn-ea"/>
              <a:cs typeface="Arial"/>
            </a:endParaRPr>
          </a:p>
        </p:txBody>
      </p:sp>
      <p:sp>
        <p:nvSpPr>
          <p:cNvPr id="35" name="object 35"/>
          <p:cNvSpPr/>
          <p:nvPr/>
        </p:nvSpPr>
        <p:spPr>
          <a:xfrm>
            <a:off x="1081087" y="2347976"/>
            <a:ext cx="3458210" cy="457200"/>
          </a:xfrm>
          <a:custGeom>
            <a:avLst/>
            <a:gdLst/>
            <a:ahLst/>
            <a:cxnLst/>
            <a:rect l="l" t="t" r="r" b="b"/>
            <a:pathLst>
              <a:path w="3458210" h="457200">
                <a:moveTo>
                  <a:pt x="3381438" y="0"/>
                </a:moveTo>
                <a:lnTo>
                  <a:pt x="76200" y="0"/>
                </a:lnTo>
                <a:lnTo>
                  <a:pt x="46537" y="5976"/>
                </a:lnTo>
                <a:lnTo>
                  <a:pt x="22317" y="22288"/>
                </a:lnTo>
                <a:lnTo>
                  <a:pt x="5987" y="46505"/>
                </a:lnTo>
                <a:lnTo>
                  <a:pt x="0" y="76200"/>
                </a:lnTo>
                <a:lnTo>
                  <a:pt x="0" y="381000"/>
                </a:lnTo>
                <a:lnTo>
                  <a:pt x="5987" y="410640"/>
                </a:lnTo>
                <a:lnTo>
                  <a:pt x="22317" y="434863"/>
                </a:lnTo>
                <a:lnTo>
                  <a:pt x="46537" y="451205"/>
                </a:lnTo>
                <a:lnTo>
                  <a:pt x="76200" y="457200"/>
                </a:lnTo>
                <a:lnTo>
                  <a:pt x="3381438" y="457200"/>
                </a:lnTo>
                <a:lnTo>
                  <a:pt x="3411079" y="451205"/>
                </a:lnTo>
                <a:lnTo>
                  <a:pt x="3435302" y="434863"/>
                </a:lnTo>
                <a:lnTo>
                  <a:pt x="3451643" y="410640"/>
                </a:lnTo>
                <a:lnTo>
                  <a:pt x="3457638" y="381000"/>
                </a:lnTo>
                <a:lnTo>
                  <a:pt x="3457638" y="76200"/>
                </a:lnTo>
                <a:lnTo>
                  <a:pt x="3451643" y="46505"/>
                </a:lnTo>
                <a:lnTo>
                  <a:pt x="3435302" y="22288"/>
                </a:lnTo>
                <a:lnTo>
                  <a:pt x="3411079" y="5976"/>
                </a:lnTo>
                <a:lnTo>
                  <a:pt x="338143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081087" y="2347976"/>
            <a:ext cx="3458210" cy="457200"/>
          </a:xfrm>
          <a:custGeom>
            <a:avLst/>
            <a:gdLst/>
            <a:ahLst/>
            <a:cxnLst/>
            <a:rect l="l" t="t" r="r" b="b"/>
            <a:pathLst>
              <a:path w="3458210" h="457200">
                <a:moveTo>
                  <a:pt x="0" y="76200"/>
                </a:moveTo>
                <a:lnTo>
                  <a:pt x="5987" y="46505"/>
                </a:lnTo>
                <a:lnTo>
                  <a:pt x="22317" y="22288"/>
                </a:lnTo>
                <a:lnTo>
                  <a:pt x="46537" y="5976"/>
                </a:lnTo>
                <a:lnTo>
                  <a:pt x="76200" y="0"/>
                </a:lnTo>
                <a:lnTo>
                  <a:pt x="3381438" y="0"/>
                </a:lnTo>
                <a:lnTo>
                  <a:pt x="3411079" y="5976"/>
                </a:lnTo>
                <a:lnTo>
                  <a:pt x="3435302" y="22288"/>
                </a:lnTo>
                <a:lnTo>
                  <a:pt x="3451643" y="46505"/>
                </a:lnTo>
                <a:lnTo>
                  <a:pt x="3457638" y="76200"/>
                </a:lnTo>
                <a:lnTo>
                  <a:pt x="3457638" y="381000"/>
                </a:lnTo>
                <a:lnTo>
                  <a:pt x="3451643" y="410640"/>
                </a:lnTo>
                <a:lnTo>
                  <a:pt x="3435302" y="434863"/>
                </a:lnTo>
                <a:lnTo>
                  <a:pt x="3411079" y="451205"/>
                </a:lnTo>
                <a:lnTo>
                  <a:pt x="3381438" y="457200"/>
                </a:lnTo>
                <a:lnTo>
                  <a:pt x="76200" y="457200"/>
                </a:lnTo>
                <a:lnTo>
                  <a:pt x="46537" y="451205"/>
                </a:lnTo>
                <a:lnTo>
                  <a:pt x="22317" y="434863"/>
                </a:lnTo>
                <a:lnTo>
                  <a:pt x="5987" y="410640"/>
                </a:lnTo>
                <a:lnTo>
                  <a:pt x="0" y="381000"/>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txBox="1"/>
          <p:nvPr/>
        </p:nvSpPr>
        <p:spPr>
          <a:xfrm>
            <a:off x="1177289" y="2384488"/>
            <a:ext cx="711835" cy="36893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Liver</a:t>
            </a:r>
            <a:r>
              <a:rPr kumimoji="0" sz="1100" b="0" i="0" u="none" strike="noStrike" kern="1200" cap="none" spc="-5"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54</a:t>
            </a:r>
            <a:r>
              <a:rPr kumimoji="0" sz="1100" b="0" i="0" u="none" strike="noStrike" kern="1200" cap="none" spc="-10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(28.7%)</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38" name="object 38"/>
          <p:cNvSpPr/>
          <p:nvPr/>
        </p:nvSpPr>
        <p:spPr>
          <a:xfrm>
            <a:off x="1081087" y="1852676"/>
            <a:ext cx="3458210" cy="457200"/>
          </a:xfrm>
          <a:custGeom>
            <a:avLst/>
            <a:gdLst/>
            <a:ahLst/>
            <a:cxnLst/>
            <a:rect l="l" t="t" r="r" b="b"/>
            <a:pathLst>
              <a:path w="3458210" h="457200">
                <a:moveTo>
                  <a:pt x="3381438" y="0"/>
                </a:moveTo>
                <a:lnTo>
                  <a:pt x="76200" y="0"/>
                </a:lnTo>
                <a:lnTo>
                  <a:pt x="46537" y="5976"/>
                </a:lnTo>
                <a:lnTo>
                  <a:pt x="22317" y="22288"/>
                </a:lnTo>
                <a:lnTo>
                  <a:pt x="5987" y="46505"/>
                </a:lnTo>
                <a:lnTo>
                  <a:pt x="0" y="76200"/>
                </a:lnTo>
                <a:lnTo>
                  <a:pt x="0" y="381000"/>
                </a:lnTo>
                <a:lnTo>
                  <a:pt x="5987" y="410640"/>
                </a:lnTo>
                <a:lnTo>
                  <a:pt x="22317" y="434863"/>
                </a:lnTo>
                <a:lnTo>
                  <a:pt x="46537" y="451205"/>
                </a:lnTo>
                <a:lnTo>
                  <a:pt x="76200" y="457200"/>
                </a:lnTo>
                <a:lnTo>
                  <a:pt x="3381438" y="457200"/>
                </a:lnTo>
                <a:lnTo>
                  <a:pt x="3411079" y="451205"/>
                </a:lnTo>
                <a:lnTo>
                  <a:pt x="3435302" y="434863"/>
                </a:lnTo>
                <a:lnTo>
                  <a:pt x="3451643" y="410640"/>
                </a:lnTo>
                <a:lnTo>
                  <a:pt x="3457638" y="381000"/>
                </a:lnTo>
                <a:lnTo>
                  <a:pt x="3457638" y="76200"/>
                </a:lnTo>
                <a:lnTo>
                  <a:pt x="3451643" y="46505"/>
                </a:lnTo>
                <a:lnTo>
                  <a:pt x="3435302" y="22288"/>
                </a:lnTo>
                <a:lnTo>
                  <a:pt x="3411079" y="5976"/>
                </a:lnTo>
                <a:lnTo>
                  <a:pt x="338143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81087" y="1852676"/>
            <a:ext cx="3458210" cy="457200"/>
          </a:xfrm>
          <a:custGeom>
            <a:avLst/>
            <a:gdLst/>
            <a:ahLst/>
            <a:cxnLst/>
            <a:rect l="l" t="t" r="r" b="b"/>
            <a:pathLst>
              <a:path w="3458210" h="457200">
                <a:moveTo>
                  <a:pt x="0" y="76200"/>
                </a:moveTo>
                <a:lnTo>
                  <a:pt x="5987" y="46505"/>
                </a:lnTo>
                <a:lnTo>
                  <a:pt x="22317" y="22288"/>
                </a:lnTo>
                <a:lnTo>
                  <a:pt x="46537" y="5976"/>
                </a:lnTo>
                <a:lnTo>
                  <a:pt x="76200" y="0"/>
                </a:lnTo>
                <a:lnTo>
                  <a:pt x="3381438" y="0"/>
                </a:lnTo>
                <a:lnTo>
                  <a:pt x="3411079" y="5976"/>
                </a:lnTo>
                <a:lnTo>
                  <a:pt x="3435302" y="22288"/>
                </a:lnTo>
                <a:lnTo>
                  <a:pt x="3451643" y="46505"/>
                </a:lnTo>
                <a:lnTo>
                  <a:pt x="3457638" y="76200"/>
                </a:lnTo>
                <a:lnTo>
                  <a:pt x="3457638" y="381000"/>
                </a:lnTo>
                <a:lnTo>
                  <a:pt x="3451643" y="410640"/>
                </a:lnTo>
                <a:lnTo>
                  <a:pt x="3435302" y="434863"/>
                </a:lnTo>
                <a:lnTo>
                  <a:pt x="3411079" y="451205"/>
                </a:lnTo>
                <a:lnTo>
                  <a:pt x="3381438" y="457200"/>
                </a:lnTo>
                <a:lnTo>
                  <a:pt x="76200" y="457200"/>
                </a:lnTo>
                <a:lnTo>
                  <a:pt x="46537" y="451205"/>
                </a:lnTo>
                <a:lnTo>
                  <a:pt x="22317" y="434863"/>
                </a:lnTo>
                <a:lnTo>
                  <a:pt x="5987" y="410640"/>
                </a:lnTo>
                <a:lnTo>
                  <a:pt x="0" y="381000"/>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txBox="1"/>
          <p:nvPr/>
        </p:nvSpPr>
        <p:spPr>
          <a:xfrm>
            <a:off x="1175702" y="1891982"/>
            <a:ext cx="635000" cy="369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Arial"/>
                <a:ea typeface="+mn-ea"/>
                <a:cs typeface="Arial"/>
              </a:rPr>
              <a:t>Lung</a:t>
            </a:r>
            <a:r>
              <a:rPr kumimoji="0" sz="1100" b="0" i="0" u="none" strike="noStrike" kern="1200" cap="none" spc="0"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17</a:t>
            </a:r>
            <a:r>
              <a:rPr kumimoji="0" sz="1100" b="0" i="0" u="none" strike="noStrike" kern="1200" cap="none" spc="-9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(9.0%)</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1" name="object 41"/>
          <p:cNvSpPr/>
          <p:nvPr/>
        </p:nvSpPr>
        <p:spPr>
          <a:xfrm>
            <a:off x="1081087" y="2843276"/>
            <a:ext cx="3458210" cy="457200"/>
          </a:xfrm>
          <a:custGeom>
            <a:avLst/>
            <a:gdLst/>
            <a:ahLst/>
            <a:cxnLst/>
            <a:rect l="l" t="t" r="r" b="b"/>
            <a:pathLst>
              <a:path w="3458210" h="457200">
                <a:moveTo>
                  <a:pt x="3381438" y="0"/>
                </a:moveTo>
                <a:lnTo>
                  <a:pt x="76200" y="0"/>
                </a:lnTo>
                <a:lnTo>
                  <a:pt x="46537" y="5976"/>
                </a:lnTo>
                <a:lnTo>
                  <a:pt x="22317" y="22288"/>
                </a:lnTo>
                <a:lnTo>
                  <a:pt x="5987" y="46505"/>
                </a:lnTo>
                <a:lnTo>
                  <a:pt x="0" y="76200"/>
                </a:lnTo>
                <a:lnTo>
                  <a:pt x="0" y="381000"/>
                </a:lnTo>
                <a:lnTo>
                  <a:pt x="5987" y="410640"/>
                </a:lnTo>
                <a:lnTo>
                  <a:pt x="22317" y="434863"/>
                </a:lnTo>
                <a:lnTo>
                  <a:pt x="46537" y="451205"/>
                </a:lnTo>
                <a:lnTo>
                  <a:pt x="76200" y="457200"/>
                </a:lnTo>
                <a:lnTo>
                  <a:pt x="3381438" y="457200"/>
                </a:lnTo>
                <a:lnTo>
                  <a:pt x="3411079" y="451205"/>
                </a:lnTo>
                <a:lnTo>
                  <a:pt x="3435302" y="434863"/>
                </a:lnTo>
                <a:lnTo>
                  <a:pt x="3451643" y="410640"/>
                </a:lnTo>
                <a:lnTo>
                  <a:pt x="3457638" y="381000"/>
                </a:lnTo>
                <a:lnTo>
                  <a:pt x="3457638" y="76200"/>
                </a:lnTo>
                <a:lnTo>
                  <a:pt x="3451643" y="46505"/>
                </a:lnTo>
                <a:lnTo>
                  <a:pt x="3435302" y="22288"/>
                </a:lnTo>
                <a:lnTo>
                  <a:pt x="3411079" y="5976"/>
                </a:lnTo>
                <a:lnTo>
                  <a:pt x="338143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081087" y="2843276"/>
            <a:ext cx="3458210" cy="457200"/>
          </a:xfrm>
          <a:custGeom>
            <a:avLst/>
            <a:gdLst/>
            <a:ahLst/>
            <a:cxnLst/>
            <a:rect l="l" t="t" r="r" b="b"/>
            <a:pathLst>
              <a:path w="3458210" h="457200">
                <a:moveTo>
                  <a:pt x="0" y="76200"/>
                </a:moveTo>
                <a:lnTo>
                  <a:pt x="5987" y="46505"/>
                </a:lnTo>
                <a:lnTo>
                  <a:pt x="22317" y="22288"/>
                </a:lnTo>
                <a:lnTo>
                  <a:pt x="46537" y="5976"/>
                </a:lnTo>
                <a:lnTo>
                  <a:pt x="76200" y="0"/>
                </a:lnTo>
                <a:lnTo>
                  <a:pt x="3381438" y="0"/>
                </a:lnTo>
                <a:lnTo>
                  <a:pt x="3411079" y="5976"/>
                </a:lnTo>
                <a:lnTo>
                  <a:pt x="3435302" y="22288"/>
                </a:lnTo>
                <a:lnTo>
                  <a:pt x="3451643" y="46505"/>
                </a:lnTo>
                <a:lnTo>
                  <a:pt x="3457638" y="76200"/>
                </a:lnTo>
                <a:lnTo>
                  <a:pt x="3457638" y="381000"/>
                </a:lnTo>
                <a:lnTo>
                  <a:pt x="3451643" y="410640"/>
                </a:lnTo>
                <a:lnTo>
                  <a:pt x="3435302" y="434863"/>
                </a:lnTo>
                <a:lnTo>
                  <a:pt x="3411079" y="451205"/>
                </a:lnTo>
                <a:lnTo>
                  <a:pt x="3381438" y="457200"/>
                </a:lnTo>
                <a:lnTo>
                  <a:pt x="76200" y="457200"/>
                </a:lnTo>
                <a:lnTo>
                  <a:pt x="46537" y="451205"/>
                </a:lnTo>
                <a:lnTo>
                  <a:pt x="22317" y="434863"/>
                </a:lnTo>
                <a:lnTo>
                  <a:pt x="5987" y="410640"/>
                </a:lnTo>
                <a:lnTo>
                  <a:pt x="0" y="381000"/>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txBox="1"/>
          <p:nvPr/>
        </p:nvSpPr>
        <p:spPr>
          <a:xfrm>
            <a:off x="1179194" y="2876867"/>
            <a:ext cx="834390" cy="369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Peritoneum</a:t>
            </a:r>
            <a:r>
              <a:rPr kumimoji="0" sz="1100" b="0" i="0" u="none" strike="noStrike" kern="1200" cap="none" spc="-5"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20</a:t>
            </a:r>
            <a:r>
              <a:rPr kumimoji="0" sz="1100" b="0" i="0" u="none" strike="noStrike" kern="1200" cap="none" spc="-5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(10.6%)</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4" name="object 44"/>
          <p:cNvSpPr/>
          <p:nvPr/>
        </p:nvSpPr>
        <p:spPr>
          <a:xfrm>
            <a:off x="1081087" y="3329051"/>
            <a:ext cx="3458210" cy="457200"/>
          </a:xfrm>
          <a:custGeom>
            <a:avLst/>
            <a:gdLst/>
            <a:ahLst/>
            <a:cxnLst/>
            <a:rect l="l" t="t" r="r" b="b"/>
            <a:pathLst>
              <a:path w="3458210" h="457200">
                <a:moveTo>
                  <a:pt x="3381438" y="0"/>
                </a:moveTo>
                <a:lnTo>
                  <a:pt x="76200" y="0"/>
                </a:lnTo>
                <a:lnTo>
                  <a:pt x="46537" y="5976"/>
                </a:lnTo>
                <a:lnTo>
                  <a:pt x="22317" y="22288"/>
                </a:lnTo>
                <a:lnTo>
                  <a:pt x="5987" y="46505"/>
                </a:lnTo>
                <a:lnTo>
                  <a:pt x="0" y="76200"/>
                </a:lnTo>
                <a:lnTo>
                  <a:pt x="0" y="381000"/>
                </a:lnTo>
                <a:lnTo>
                  <a:pt x="5987" y="410640"/>
                </a:lnTo>
                <a:lnTo>
                  <a:pt x="22317" y="434863"/>
                </a:lnTo>
                <a:lnTo>
                  <a:pt x="46537" y="451205"/>
                </a:lnTo>
                <a:lnTo>
                  <a:pt x="76200" y="457200"/>
                </a:lnTo>
                <a:lnTo>
                  <a:pt x="3381438" y="457200"/>
                </a:lnTo>
                <a:lnTo>
                  <a:pt x="3411079" y="451205"/>
                </a:lnTo>
                <a:lnTo>
                  <a:pt x="3435302" y="434863"/>
                </a:lnTo>
                <a:lnTo>
                  <a:pt x="3451643" y="410640"/>
                </a:lnTo>
                <a:lnTo>
                  <a:pt x="3457638" y="381000"/>
                </a:lnTo>
                <a:lnTo>
                  <a:pt x="3457638" y="76200"/>
                </a:lnTo>
                <a:lnTo>
                  <a:pt x="3451643" y="46505"/>
                </a:lnTo>
                <a:lnTo>
                  <a:pt x="3435302" y="22288"/>
                </a:lnTo>
                <a:lnTo>
                  <a:pt x="3411079" y="5976"/>
                </a:lnTo>
                <a:lnTo>
                  <a:pt x="338143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1081087" y="3329051"/>
            <a:ext cx="3458210" cy="457200"/>
          </a:xfrm>
          <a:custGeom>
            <a:avLst/>
            <a:gdLst/>
            <a:ahLst/>
            <a:cxnLst/>
            <a:rect l="l" t="t" r="r" b="b"/>
            <a:pathLst>
              <a:path w="3458210" h="457200">
                <a:moveTo>
                  <a:pt x="0" y="76200"/>
                </a:moveTo>
                <a:lnTo>
                  <a:pt x="5987" y="46505"/>
                </a:lnTo>
                <a:lnTo>
                  <a:pt x="22317" y="22288"/>
                </a:lnTo>
                <a:lnTo>
                  <a:pt x="46537" y="5976"/>
                </a:lnTo>
                <a:lnTo>
                  <a:pt x="76200" y="0"/>
                </a:lnTo>
                <a:lnTo>
                  <a:pt x="3381438" y="0"/>
                </a:lnTo>
                <a:lnTo>
                  <a:pt x="3411079" y="5976"/>
                </a:lnTo>
                <a:lnTo>
                  <a:pt x="3435302" y="22288"/>
                </a:lnTo>
                <a:lnTo>
                  <a:pt x="3451643" y="46505"/>
                </a:lnTo>
                <a:lnTo>
                  <a:pt x="3457638" y="76200"/>
                </a:lnTo>
                <a:lnTo>
                  <a:pt x="3457638" y="381000"/>
                </a:lnTo>
                <a:lnTo>
                  <a:pt x="3451643" y="410640"/>
                </a:lnTo>
                <a:lnTo>
                  <a:pt x="3435302" y="434863"/>
                </a:lnTo>
                <a:lnTo>
                  <a:pt x="3411079" y="451205"/>
                </a:lnTo>
                <a:lnTo>
                  <a:pt x="3381438" y="457200"/>
                </a:lnTo>
                <a:lnTo>
                  <a:pt x="76200" y="457200"/>
                </a:lnTo>
                <a:lnTo>
                  <a:pt x="46537" y="451205"/>
                </a:lnTo>
                <a:lnTo>
                  <a:pt x="22317" y="434863"/>
                </a:lnTo>
                <a:lnTo>
                  <a:pt x="5987" y="410640"/>
                </a:lnTo>
                <a:lnTo>
                  <a:pt x="0" y="381000"/>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txBox="1"/>
          <p:nvPr/>
        </p:nvSpPr>
        <p:spPr>
          <a:xfrm>
            <a:off x="1179194" y="3369690"/>
            <a:ext cx="1159510" cy="368935"/>
          </a:xfrm>
          <a:prstGeom prst="rect">
            <a:avLst/>
          </a:prstGeom>
        </p:spPr>
        <p:txBody>
          <a:bodyPr vert="horz" wrap="square" lIns="0" tIns="11430" rIns="0" bIns="0" rtlCol="0">
            <a:spAutoFit/>
          </a:bodyPr>
          <a:lstStyle/>
          <a:p>
            <a:pPr marL="12700" marR="5080" lvl="0" indent="0" algn="l" defTabSz="914400" rtl="0" eaLnBrk="1" fontAlgn="auto" latinLnBrk="0" hangingPunct="1">
              <a:lnSpc>
                <a:spcPct val="102400"/>
              </a:lnSpc>
              <a:spcBef>
                <a:spcPts val="90"/>
              </a:spcBef>
              <a:spcAft>
                <a:spcPts val="0"/>
              </a:spcAft>
              <a:buClrTx/>
              <a:buSzTx/>
              <a:buFontTx/>
              <a:buNone/>
              <a:tabLst/>
              <a:defRPr/>
            </a:pPr>
            <a:r>
              <a:rPr kumimoji="0" sz="1100" b="1" i="0" u="none" strike="noStrike" kern="1200" cap="none" spc="25" normalizeH="0" baseline="0" noProof="0" dirty="0">
                <a:ln>
                  <a:noFill/>
                </a:ln>
                <a:solidFill>
                  <a:prstClr val="black"/>
                </a:solidFill>
                <a:effectLst/>
                <a:uLnTx/>
                <a:uFillTx/>
                <a:latin typeface="Arial"/>
                <a:ea typeface="+mn-ea"/>
                <a:cs typeface="Arial"/>
              </a:rPr>
              <a:t>A</a:t>
            </a:r>
            <a:r>
              <a:rPr kumimoji="0" sz="1100" b="1" i="0" u="none" strike="noStrike" kern="1200" cap="none" spc="0" normalizeH="0" baseline="0" noProof="0" dirty="0">
                <a:ln>
                  <a:noFill/>
                </a:ln>
                <a:solidFill>
                  <a:prstClr val="black"/>
                </a:solidFill>
                <a:effectLst/>
                <a:uLnTx/>
                <a:uFillTx/>
                <a:latin typeface="Arial"/>
                <a:ea typeface="+mn-ea"/>
                <a:cs typeface="Arial"/>
              </a:rPr>
              <a:t>bdo</a:t>
            </a:r>
            <a:r>
              <a:rPr kumimoji="0" sz="1100" b="1" i="0" u="none" strike="noStrike" kern="1200" cap="none" spc="-5" normalizeH="0" baseline="0" noProof="0" dirty="0">
                <a:ln>
                  <a:noFill/>
                </a:ln>
                <a:solidFill>
                  <a:prstClr val="black"/>
                </a:solidFill>
                <a:effectLst/>
                <a:uLnTx/>
                <a:uFillTx/>
                <a:latin typeface="Arial"/>
                <a:ea typeface="+mn-ea"/>
                <a:cs typeface="Arial"/>
              </a:rPr>
              <a:t>m</a:t>
            </a:r>
            <a:r>
              <a:rPr kumimoji="0" sz="1100" b="1" i="0" u="none" strike="noStrike" kern="1200" cap="none" spc="-10" normalizeH="0" baseline="0" noProof="0" dirty="0">
                <a:ln>
                  <a:noFill/>
                </a:ln>
                <a:solidFill>
                  <a:prstClr val="black"/>
                </a:solidFill>
                <a:effectLst/>
                <a:uLnTx/>
                <a:uFillTx/>
                <a:latin typeface="Arial"/>
                <a:ea typeface="+mn-ea"/>
                <a:cs typeface="Arial"/>
              </a:rPr>
              <a:t>i</a:t>
            </a:r>
            <a:r>
              <a:rPr kumimoji="0" sz="1100" b="1" i="0" u="none" strike="noStrike" kern="1200" cap="none" spc="0" normalizeH="0" baseline="0" noProof="0" dirty="0">
                <a:ln>
                  <a:noFill/>
                </a:ln>
                <a:solidFill>
                  <a:prstClr val="black"/>
                </a:solidFill>
                <a:effectLst/>
                <a:uLnTx/>
                <a:uFillTx/>
                <a:latin typeface="Arial"/>
                <a:ea typeface="+mn-ea"/>
                <a:cs typeface="Arial"/>
              </a:rPr>
              <a:t>n</a:t>
            </a:r>
            <a:r>
              <a:rPr kumimoji="0" sz="1100" b="1" i="0" u="none" strike="noStrike" kern="1200" cap="none" spc="-20" normalizeH="0" baseline="0" noProof="0" dirty="0">
                <a:ln>
                  <a:noFill/>
                </a:ln>
                <a:solidFill>
                  <a:prstClr val="black"/>
                </a:solidFill>
                <a:effectLst/>
                <a:uLnTx/>
                <a:uFillTx/>
                <a:latin typeface="Arial"/>
                <a:ea typeface="+mn-ea"/>
                <a:cs typeface="Arial"/>
              </a:rPr>
              <a:t>o</a:t>
            </a:r>
            <a:r>
              <a:rPr kumimoji="0" sz="1100" b="1" i="0" u="none" strike="noStrike" kern="1200" cap="none" spc="-10" normalizeH="0" baseline="0" noProof="0" dirty="0">
                <a:ln>
                  <a:noFill/>
                </a:ln>
                <a:solidFill>
                  <a:prstClr val="black"/>
                </a:solidFill>
                <a:effectLst/>
                <a:uLnTx/>
                <a:uFillTx/>
                <a:latin typeface="Arial"/>
                <a:ea typeface="+mn-ea"/>
                <a:cs typeface="Arial"/>
              </a:rPr>
              <a:t>-</a:t>
            </a:r>
            <a:r>
              <a:rPr kumimoji="0" sz="1100" b="1" i="0" u="none" strike="noStrike" kern="1200" cap="none" spc="0" normalizeH="0" baseline="0" noProof="0" dirty="0">
                <a:ln>
                  <a:noFill/>
                </a:ln>
                <a:solidFill>
                  <a:prstClr val="black"/>
                </a:solidFill>
                <a:effectLst/>
                <a:uLnTx/>
                <a:uFillTx/>
                <a:latin typeface="Arial"/>
                <a:ea typeface="+mn-ea"/>
                <a:cs typeface="Arial"/>
              </a:rPr>
              <a:t>p</a:t>
            </a:r>
            <a:r>
              <a:rPr kumimoji="0" sz="1100" b="1" i="0" u="none" strike="noStrike" kern="1200" cap="none" spc="-15" normalizeH="0" baseline="0" noProof="0" dirty="0">
                <a:ln>
                  <a:noFill/>
                </a:ln>
                <a:solidFill>
                  <a:prstClr val="black"/>
                </a:solidFill>
                <a:effectLst/>
                <a:uLnTx/>
                <a:uFillTx/>
                <a:latin typeface="Arial"/>
                <a:ea typeface="+mn-ea"/>
                <a:cs typeface="Arial"/>
              </a:rPr>
              <a:t>e</a:t>
            </a:r>
            <a:r>
              <a:rPr kumimoji="0" sz="1100" b="1" i="0" u="none" strike="noStrike" kern="1200" cap="none" spc="-10" normalizeH="0" baseline="0" noProof="0" dirty="0">
                <a:ln>
                  <a:noFill/>
                </a:ln>
                <a:solidFill>
                  <a:prstClr val="black"/>
                </a:solidFill>
                <a:effectLst/>
                <a:uLnTx/>
                <a:uFillTx/>
                <a:latin typeface="Arial"/>
                <a:ea typeface="+mn-ea"/>
                <a:cs typeface="Arial"/>
              </a:rPr>
              <a:t>l</a:t>
            </a:r>
            <a:r>
              <a:rPr kumimoji="0" sz="1100" b="1" i="0" u="none" strike="noStrike" kern="1200" cap="none" spc="-15" normalizeH="0" baseline="0" noProof="0" dirty="0">
                <a:ln>
                  <a:noFill/>
                </a:ln>
                <a:solidFill>
                  <a:prstClr val="black"/>
                </a:solidFill>
                <a:effectLst/>
                <a:uLnTx/>
                <a:uFillTx/>
                <a:latin typeface="Arial"/>
                <a:ea typeface="+mn-ea"/>
                <a:cs typeface="Arial"/>
              </a:rPr>
              <a:t>v</a:t>
            </a:r>
            <a:r>
              <a:rPr kumimoji="0" sz="1100" b="1" i="0" u="none" strike="noStrike" kern="1200" cap="none" spc="-10" normalizeH="0" baseline="0" noProof="0" dirty="0">
                <a:ln>
                  <a:noFill/>
                </a:ln>
                <a:solidFill>
                  <a:prstClr val="black"/>
                </a:solidFill>
                <a:effectLst/>
                <a:uLnTx/>
                <a:uFillTx/>
                <a:latin typeface="Arial"/>
                <a:ea typeface="+mn-ea"/>
                <a:cs typeface="Arial"/>
              </a:rPr>
              <a:t>i</a:t>
            </a:r>
            <a:r>
              <a:rPr kumimoji="0" sz="1100" b="1" i="0" u="none" strike="noStrike" kern="1200" cap="none" spc="5" normalizeH="0" baseline="0" noProof="0" dirty="0">
                <a:ln>
                  <a:noFill/>
                </a:ln>
                <a:solidFill>
                  <a:prstClr val="black"/>
                </a:solidFill>
                <a:effectLst/>
                <a:uLnTx/>
                <a:uFillTx/>
                <a:latin typeface="Arial"/>
                <a:ea typeface="+mn-ea"/>
                <a:cs typeface="Arial"/>
              </a:rPr>
              <a:t>c  </a:t>
            </a:r>
            <a:r>
              <a:rPr kumimoji="0" sz="1100" b="1" i="0" u="none" strike="noStrike" kern="1200" cap="none" spc="-5" normalizeH="0" baseline="0" noProof="0" dirty="0">
                <a:ln>
                  <a:noFill/>
                </a:ln>
                <a:solidFill>
                  <a:prstClr val="black"/>
                </a:solidFill>
                <a:effectLst/>
                <a:uLnTx/>
                <a:uFillTx/>
                <a:latin typeface="Arial"/>
                <a:ea typeface="+mn-ea"/>
                <a:cs typeface="Arial"/>
              </a:rPr>
              <a:t>mass</a:t>
            </a:r>
            <a:r>
              <a:rPr kumimoji="0" sz="1100" b="0" i="0" u="none" strike="noStrike" kern="1200" cap="none" spc="-5" normalizeH="0" baseline="0" noProof="0" dirty="0">
                <a:ln>
                  <a:noFill/>
                </a:ln>
                <a:solidFill>
                  <a:prstClr val="black"/>
                </a:solidFill>
                <a:effectLst/>
                <a:uLnTx/>
                <a:uFillTx/>
                <a:latin typeface="Arial"/>
                <a:ea typeface="+mn-ea"/>
                <a:cs typeface="Arial"/>
              </a:rPr>
              <a:t>: 22</a:t>
            </a:r>
            <a:r>
              <a:rPr kumimoji="0" sz="1100" b="0" i="0" u="none" strike="noStrike" kern="1200" cap="none" spc="-1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(11.7%)</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7" name="object 47"/>
          <p:cNvSpPr/>
          <p:nvPr/>
        </p:nvSpPr>
        <p:spPr>
          <a:xfrm>
            <a:off x="1081087" y="3824351"/>
            <a:ext cx="3458210" cy="457200"/>
          </a:xfrm>
          <a:custGeom>
            <a:avLst/>
            <a:gdLst/>
            <a:ahLst/>
            <a:cxnLst/>
            <a:rect l="l" t="t" r="r" b="b"/>
            <a:pathLst>
              <a:path w="3458210" h="457200">
                <a:moveTo>
                  <a:pt x="3381438" y="0"/>
                </a:moveTo>
                <a:lnTo>
                  <a:pt x="76200" y="0"/>
                </a:lnTo>
                <a:lnTo>
                  <a:pt x="46537" y="5976"/>
                </a:lnTo>
                <a:lnTo>
                  <a:pt x="22317" y="22288"/>
                </a:lnTo>
                <a:lnTo>
                  <a:pt x="5987" y="46505"/>
                </a:lnTo>
                <a:lnTo>
                  <a:pt x="0" y="76200"/>
                </a:lnTo>
                <a:lnTo>
                  <a:pt x="0" y="381000"/>
                </a:lnTo>
                <a:lnTo>
                  <a:pt x="5987" y="410640"/>
                </a:lnTo>
                <a:lnTo>
                  <a:pt x="22317" y="434863"/>
                </a:lnTo>
                <a:lnTo>
                  <a:pt x="46537" y="451205"/>
                </a:lnTo>
                <a:lnTo>
                  <a:pt x="76200" y="457200"/>
                </a:lnTo>
                <a:lnTo>
                  <a:pt x="3381438" y="457200"/>
                </a:lnTo>
                <a:lnTo>
                  <a:pt x="3411079" y="451205"/>
                </a:lnTo>
                <a:lnTo>
                  <a:pt x="3435302" y="434863"/>
                </a:lnTo>
                <a:lnTo>
                  <a:pt x="3451643" y="410640"/>
                </a:lnTo>
                <a:lnTo>
                  <a:pt x="3457638" y="381000"/>
                </a:lnTo>
                <a:lnTo>
                  <a:pt x="3457638" y="76200"/>
                </a:lnTo>
                <a:lnTo>
                  <a:pt x="3451643" y="46505"/>
                </a:lnTo>
                <a:lnTo>
                  <a:pt x="3435302" y="22288"/>
                </a:lnTo>
                <a:lnTo>
                  <a:pt x="3411079" y="5976"/>
                </a:lnTo>
                <a:lnTo>
                  <a:pt x="3381438" y="0"/>
                </a:lnTo>
                <a:close/>
              </a:path>
            </a:pathLst>
          </a:custGeom>
          <a:solidFill>
            <a:srgbClr val="5FC9F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1081087" y="3824351"/>
            <a:ext cx="3458210" cy="457200"/>
          </a:xfrm>
          <a:custGeom>
            <a:avLst/>
            <a:gdLst/>
            <a:ahLst/>
            <a:cxnLst/>
            <a:rect l="l" t="t" r="r" b="b"/>
            <a:pathLst>
              <a:path w="3458210" h="457200">
                <a:moveTo>
                  <a:pt x="0" y="76200"/>
                </a:moveTo>
                <a:lnTo>
                  <a:pt x="5987" y="46505"/>
                </a:lnTo>
                <a:lnTo>
                  <a:pt x="22317" y="22288"/>
                </a:lnTo>
                <a:lnTo>
                  <a:pt x="46537" y="5976"/>
                </a:lnTo>
                <a:lnTo>
                  <a:pt x="76200" y="0"/>
                </a:lnTo>
                <a:lnTo>
                  <a:pt x="3381438" y="0"/>
                </a:lnTo>
                <a:lnTo>
                  <a:pt x="3411079" y="5976"/>
                </a:lnTo>
                <a:lnTo>
                  <a:pt x="3435302" y="22288"/>
                </a:lnTo>
                <a:lnTo>
                  <a:pt x="3451643" y="46505"/>
                </a:lnTo>
                <a:lnTo>
                  <a:pt x="3457638" y="76200"/>
                </a:lnTo>
                <a:lnTo>
                  <a:pt x="3457638" y="381000"/>
                </a:lnTo>
                <a:lnTo>
                  <a:pt x="3451643" y="410640"/>
                </a:lnTo>
                <a:lnTo>
                  <a:pt x="3435302" y="434863"/>
                </a:lnTo>
                <a:lnTo>
                  <a:pt x="3411079" y="451205"/>
                </a:lnTo>
                <a:lnTo>
                  <a:pt x="3381438" y="457200"/>
                </a:lnTo>
                <a:lnTo>
                  <a:pt x="76200" y="457200"/>
                </a:lnTo>
                <a:lnTo>
                  <a:pt x="46537" y="451205"/>
                </a:lnTo>
                <a:lnTo>
                  <a:pt x="22317" y="434863"/>
                </a:lnTo>
                <a:lnTo>
                  <a:pt x="5987" y="410640"/>
                </a:lnTo>
                <a:lnTo>
                  <a:pt x="0" y="381000"/>
                </a:lnTo>
                <a:lnTo>
                  <a:pt x="0" y="76200"/>
                </a:lnTo>
                <a:close/>
              </a:path>
            </a:pathLst>
          </a:custGeom>
          <a:ln w="952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txBox="1"/>
          <p:nvPr/>
        </p:nvSpPr>
        <p:spPr>
          <a:xfrm>
            <a:off x="1179194" y="3862070"/>
            <a:ext cx="975360" cy="36893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Lymph</a:t>
            </a:r>
            <a:r>
              <a:rPr kumimoji="0" sz="1100" b="1" i="0" u="none" strike="noStrike" kern="1200" cap="none" spc="-6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nodes</a:t>
            </a:r>
            <a:r>
              <a:rPr kumimoji="0" sz="1100" b="0" i="0" u="none" strike="noStrike" kern="1200" cap="none" spc="0" normalizeH="0" baseline="0" noProof="0" dirty="0">
                <a:ln>
                  <a:noFill/>
                </a:ln>
                <a:solidFill>
                  <a:prstClr val="black"/>
                </a:solidFill>
                <a:effectLst/>
                <a:uLnTx/>
                <a:uFillTx/>
                <a:latin typeface="Arial"/>
                <a:ea typeface="+mn-ea"/>
                <a:cs typeface="Arial"/>
              </a:rPr>
              <a:t>:</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20</a:t>
            </a:r>
            <a:r>
              <a:rPr kumimoji="0" sz="1100" b="0" i="0" u="none" strike="noStrike" kern="1200" cap="none" spc="-5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(10.6%)</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50" name="object 50"/>
          <p:cNvSpPr txBox="1"/>
          <p:nvPr/>
        </p:nvSpPr>
        <p:spPr>
          <a:xfrm>
            <a:off x="2832735" y="2290445"/>
            <a:ext cx="159258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1" name="object 51"/>
          <p:cNvSpPr txBox="1"/>
          <p:nvPr/>
        </p:nvSpPr>
        <p:spPr>
          <a:xfrm>
            <a:off x="2832735" y="2394902"/>
            <a:ext cx="159321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2" name="object 52"/>
          <p:cNvSpPr txBox="1"/>
          <p:nvPr/>
        </p:nvSpPr>
        <p:spPr>
          <a:xfrm>
            <a:off x="2832735" y="2509773"/>
            <a:ext cx="159258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3" name="object 53"/>
          <p:cNvSpPr txBox="1"/>
          <p:nvPr/>
        </p:nvSpPr>
        <p:spPr>
          <a:xfrm>
            <a:off x="2832735" y="2614231"/>
            <a:ext cx="30861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a:t>
            </a:r>
            <a:r>
              <a:rPr kumimoji="0" sz="1200" b="1" i="0" u="none" strike="noStrike" kern="1200" cap="none" spc="25"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4" name="object 54"/>
          <p:cNvSpPr txBox="1"/>
          <p:nvPr/>
        </p:nvSpPr>
        <p:spPr>
          <a:xfrm>
            <a:off x="2845435" y="1907476"/>
            <a:ext cx="1471295" cy="20891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0" normalizeH="0" baseline="0" noProof="0" dirty="0">
                <a:ln>
                  <a:noFill/>
                </a:ln>
                <a:solidFill>
                  <a:prstClr val="black"/>
                </a:solidFill>
                <a:effectLst/>
                <a:uLnTx/>
                <a:uFillTx/>
                <a:latin typeface="Arial"/>
                <a:ea typeface="+mn-ea"/>
                <a:cs typeface="Arial"/>
              </a:rPr>
              <a:t>●</a:t>
            </a:r>
            <a:r>
              <a:rPr kumimoji="0" sz="1200" b="1" i="0" u="none" strike="noStrike" kern="1200" cap="none" spc="-55" normalizeH="0" baseline="0" noProof="0" dirty="0">
                <a:ln>
                  <a:noFill/>
                </a:ln>
                <a:solidFill>
                  <a:prstClr val="black"/>
                </a:solidFill>
                <a:effectLst/>
                <a:uLnTx/>
                <a:uFillTx/>
                <a:latin typeface="Arial"/>
                <a:ea typeface="+mn-ea"/>
                <a:cs typeface="Arial"/>
              </a:rPr>
              <a:t>●</a:t>
            </a:r>
            <a:r>
              <a:rPr kumimoji="0" sz="1200" b="1" i="0" u="none" strike="noStrike" kern="1200" cap="none" spc="20" normalizeH="0" baseline="0" noProof="0" dirty="0">
                <a:ln>
                  <a:noFill/>
                </a:ln>
                <a:solidFill>
                  <a:prstClr val="black"/>
                </a:solidFill>
                <a:effectLst/>
                <a:uLnTx/>
                <a:uFillTx/>
                <a:latin typeface="Arial"/>
                <a:ea typeface="+mn-ea"/>
                <a:cs typeface="Arial"/>
              </a:rPr>
              <a:t>●●</a:t>
            </a:r>
            <a:r>
              <a:rPr kumimoji="0" sz="1200" b="1" i="0" u="none" strike="noStrike" kern="1200" cap="none" spc="-55" normalizeH="0" baseline="0" noProof="0" dirty="0">
                <a:ln>
                  <a:noFill/>
                </a:ln>
                <a:solidFill>
                  <a:prstClr val="black"/>
                </a:solidFill>
                <a:effectLst/>
                <a:uLnTx/>
                <a:uFillTx/>
                <a:latin typeface="Arial"/>
                <a:ea typeface="+mn-ea"/>
                <a:cs typeface="Arial"/>
              </a:rPr>
              <a:t>●</a:t>
            </a:r>
            <a:r>
              <a:rPr kumimoji="0" sz="1200" b="1" i="0" u="none" strike="noStrike" kern="1200" cap="none" spc="20" normalizeH="0" baseline="0" noProof="0" dirty="0">
                <a:ln>
                  <a:noFill/>
                </a:ln>
                <a:solidFill>
                  <a:prstClr val="black"/>
                </a:solidFill>
                <a:effectLst/>
                <a:uLnTx/>
                <a:uFillTx/>
                <a:latin typeface="Arial"/>
                <a:ea typeface="+mn-ea"/>
                <a:cs typeface="Arial"/>
              </a:rPr>
              <a:t>●●</a:t>
            </a:r>
            <a:r>
              <a:rPr kumimoji="0" sz="1200" b="1" i="0" u="none" strike="noStrike" kern="1200" cap="none" spc="-55" normalizeH="0" baseline="0" noProof="0" dirty="0">
                <a:ln>
                  <a:noFill/>
                </a:ln>
                <a:solidFill>
                  <a:prstClr val="black"/>
                </a:solidFill>
                <a:effectLst/>
                <a:uLnTx/>
                <a:uFillTx/>
                <a:latin typeface="Arial"/>
                <a:ea typeface="+mn-ea"/>
                <a:cs typeface="Arial"/>
              </a:rPr>
              <a:t>●</a:t>
            </a:r>
            <a:r>
              <a:rPr kumimoji="0" sz="1200" b="1" i="0" u="none" strike="noStrike" kern="1200" cap="none" spc="20" normalizeH="0" baseline="0" noProof="0" dirty="0">
                <a:ln>
                  <a:noFill/>
                </a:ln>
                <a:solidFill>
                  <a:prstClr val="black"/>
                </a:solidFill>
                <a:effectLst/>
                <a:uLnTx/>
                <a:uFillTx/>
                <a:latin typeface="Arial"/>
                <a:ea typeface="+mn-ea"/>
                <a:cs typeface="Arial"/>
              </a:rPr>
              <a:t>●●</a:t>
            </a:r>
            <a:r>
              <a:rPr kumimoji="0" sz="1200" b="1" i="0" u="none" strike="noStrike" kern="1200" cap="none" spc="-55" normalizeH="0" baseline="0" noProof="0" dirty="0">
                <a:ln>
                  <a:noFill/>
                </a:ln>
                <a:solidFill>
                  <a:prstClr val="black"/>
                </a:solidFill>
                <a:effectLst/>
                <a:uLnTx/>
                <a:uFillTx/>
                <a:latin typeface="Arial"/>
                <a:ea typeface="+mn-ea"/>
                <a:cs typeface="Arial"/>
              </a:rPr>
              <a:t>●</a:t>
            </a:r>
            <a:r>
              <a:rPr kumimoji="0" sz="1200" b="1" i="0" u="none" strike="noStrike" kern="1200" cap="none" spc="20" normalizeH="0" baseline="0" noProof="0" dirty="0">
                <a:ln>
                  <a:noFill/>
                </a:ln>
                <a:solidFill>
                  <a:prstClr val="black"/>
                </a:solidFill>
                <a:effectLst/>
                <a:uLnTx/>
                <a:uFillTx/>
                <a:latin typeface="Arial"/>
                <a:ea typeface="+mn-ea"/>
                <a:cs typeface="Arial"/>
              </a:rPr>
              <a:t>●</a:t>
            </a:r>
            <a:r>
              <a:rPr kumimoji="0" sz="1200" b="1" i="0" u="none" strike="noStrike" kern="1200" cap="none" spc="15" normalizeH="0" baseline="0" noProof="0" dirty="0">
                <a:ln>
                  <a:noFill/>
                </a:ln>
                <a:solidFill>
                  <a:prstClr val="black"/>
                </a:solidFill>
                <a:effectLst/>
                <a:uLnTx/>
                <a:uFillTx/>
                <a:latin typeface="Arial"/>
                <a:ea typeface="+mn-ea"/>
                <a:cs typeface="Arial"/>
              </a:rPr>
              <a:t>●</a:t>
            </a:r>
            <a:r>
              <a:rPr kumimoji="0" sz="1200" b="1" i="0" u="none" strike="noStrike" kern="1200" cap="none" spc="20" normalizeH="0" baseline="0" noProof="0" dirty="0">
                <a:ln>
                  <a:noFill/>
                </a:ln>
                <a:solidFill>
                  <a:srgbClr val="FFFFFF"/>
                </a:solidFill>
                <a:effectLst/>
                <a:uLnTx/>
                <a:uFillTx/>
                <a:latin typeface="Arial"/>
                <a:ea typeface="+mn-ea"/>
                <a:cs typeface="Arial"/>
              </a:rPr>
              <a:t>●</a:t>
            </a:r>
            <a:r>
              <a:rPr kumimoji="0" sz="1200" b="1" i="0" u="none" strike="noStrike" kern="1200" cap="none" spc="-55" normalizeH="0" baseline="0" noProof="0" dirty="0">
                <a:ln>
                  <a:noFill/>
                </a:ln>
                <a:solidFill>
                  <a:srgbClr val="FFFFFF"/>
                </a:solidFill>
                <a:effectLst/>
                <a:uLnTx/>
                <a:uFillTx/>
                <a:latin typeface="Arial"/>
                <a:ea typeface="+mn-ea"/>
                <a:cs typeface="Arial"/>
              </a:rPr>
              <a:t>●</a:t>
            </a:r>
            <a:r>
              <a:rPr kumimoji="0" sz="1200" b="1" i="0" u="none" strike="noStrike" kern="1200" cap="none" spc="0"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5" name="object 55"/>
          <p:cNvSpPr txBox="1"/>
          <p:nvPr/>
        </p:nvSpPr>
        <p:spPr>
          <a:xfrm>
            <a:off x="2845435" y="2041207"/>
            <a:ext cx="92710" cy="20891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6" name="object 56"/>
          <p:cNvSpPr txBox="1"/>
          <p:nvPr/>
        </p:nvSpPr>
        <p:spPr>
          <a:xfrm>
            <a:off x="2832735" y="2925190"/>
            <a:ext cx="1499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a:t>
            </a:r>
            <a:r>
              <a:rPr kumimoji="0" sz="1200" b="1" i="0" u="none" strike="noStrike" kern="1200" cap="none" spc="-5"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7" name="object 57"/>
          <p:cNvSpPr txBox="1"/>
          <p:nvPr/>
        </p:nvSpPr>
        <p:spPr>
          <a:xfrm>
            <a:off x="2832735" y="3029648"/>
            <a:ext cx="39433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0" normalizeH="0" baseline="0" noProof="0" dirty="0">
                <a:ln>
                  <a:noFill/>
                </a:ln>
                <a:solidFill>
                  <a:srgbClr val="FFFFFF"/>
                </a:solidFill>
                <a:effectLst/>
                <a:uLnTx/>
                <a:uFillTx/>
                <a:latin typeface="Arial"/>
                <a:ea typeface="+mn-ea"/>
                <a:cs typeface="Arial"/>
              </a:rPr>
              <a:t>●</a:t>
            </a:r>
            <a:r>
              <a:rPr kumimoji="0" sz="1200" b="1" i="0" u="none" strike="noStrike" kern="1200" cap="none" spc="-55" normalizeH="0" baseline="0" noProof="0" dirty="0">
                <a:ln>
                  <a:noFill/>
                </a:ln>
                <a:solidFill>
                  <a:srgbClr val="FFFFFF"/>
                </a:solidFill>
                <a:effectLst/>
                <a:uLnTx/>
                <a:uFillTx/>
                <a:latin typeface="Arial"/>
                <a:ea typeface="+mn-ea"/>
                <a:cs typeface="Arial"/>
              </a:rPr>
              <a:t>●</a:t>
            </a:r>
            <a:r>
              <a:rPr kumimoji="0" sz="1200" b="1" i="0" u="none" strike="noStrike" kern="1200" cap="none" spc="25" normalizeH="0" baseline="0" noProof="0" dirty="0">
                <a:ln>
                  <a:noFill/>
                </a:ln>
                <a:solidFill>
                  <a:srgbClr val="FFFFFF"/>
                </a:solidFill>
                <a:effectLst/>
                <a:uLnTx/>
                <a:uFillTx/>
                <a:latin typeface="Arial"/>
                <a:ea typeface="+mn-ea"/>
                <a:cs typeface="Arial"/>
              </a:rPr>
              <a:t>●</a:t>
            </a:r>
            <a:r>
              <a:rPr kumimoji="0" sz="1200" b="1"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8" name="object 58"/>
          <p:cNvSpPr txBox="1"/>
          <p:nvPr/>
        </p:nvSpPr>
        <p:spPr>
          <a:xfrm>
            <a:off x="2832735" y="3341941"/>
            <a:ext cx="159639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9" name="object 59"/>
          <p:cNvSpPr txBox="1"/>
          <p:nvPr/>
        </p:nvSpPr>
        <p:spPr>
          <a:xfrm>
            <a:off x="2832735" y="3446716"/>
            <a:ext cx="492759"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5" normalizeH="0" baseline="0" noProof="0" dirty="0">
                <a:ln>
                  <a:noFill/>
                </a:ln>
                <a:solidFill>
                  <a:prstClr val="black"/>
                </a:solidFill>
                <a:effectLst/>
                <a:uLnTx/>
                <a:uFillTx/>
                <a:latin typeface="Arial"/>
                <a:ea typeface="+mn-ea"/>
                <a:cs typeface="Arial"/>
              </a:rPr>
              <a:t>●</a:t>
            </a:r>
            <a:r>
              <a:rPr kumimoji="0" sz="1200" b="1" i="0" u="none" strike="noStrike" kern="1200" cap="none" spc="-55" normalizeH="0" baseline="0" noProof="0" dirty="0">
                <a:ln>
                  <a:noFill/>
                </a:ln>
                <a:solidFill>
                  <a:prstClr val="black"/>
                </a:solidFill>
                <a:effectLst/>
                <a:uLnTx/>
                <a:uFillTx/>
                <a:latin typeface="Arial"/>
                <a:ea typeface="+mn-ea"/>
                <a:cs typeface="Arial"/>
              </a:rPr>
              <a:t>●</a:t>
            </a:r>
            <a:r>
              <a:rPr kumimoji="0" sz="1200" b="1" i="0" u="none" strike="noStrike" kern="1200" cap="none" spc="25" normalizeH="0" baseline="0" noProof="0" dirty="0">
                <a:ln>
                  <a:noFill/>
                </a:ln>
                <a:solidFill>
                  <a:prstClr val="black"/>
                </a:solidFill>
                <a:effectLst/>
                <a:uLnTx/>
                <a:uFillTx/>
                <a:latin typeface="Arial"/>
                <a:ea typeface="+mn-ea"/>
                <a:cs typeface="Arial"/>
              </a:rPr>
              <a:t>●</a:t>
            </a:r>
            <a:r>
              <a:rPr kumimoji="0" sz="1200" b="1" i="0" u="none" strike="noStrike" kern="1200" cap="none" spc="20" normalizeH="0" baseline="0" noProof="0" dirty="0">
                <a:ln>
                  <a:noFill/>
                </a:ln>
                <a:solidFill>
                  <a:srgbClr val="FFFFFF"/>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60" name="object 60"/>
          <p:cNvSpPr txBox="1"/>
          <p:nvPr/>
        </p:nvSpPr>
        <p:spPr>
          <a:xfrm>
            <a:off x="2832735" y="3880167"/>
            <a:ext cx="131699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61" name="object 61"/>
          <p:cNvSpPr txBox="1"/>
          <p:nvPr/>
        </p:nvSpPr>
        <p:spPr>
          <a:xfrm>
            <a:off x="2832735" y="3985641"/>
            <a:ext cx="57848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0" normalizeH="0" baseline="0" noProof="0" dirty="0">
                <a:ln>
                  <a:noFill/>
                </a:ln>
                <a:solidFill>
                  <a:prstClr val="black"/>
                </a:solidFill>
                <a:effectLst/>
                <a:uLnTx/>
                <a:uFillTx/>
                <a:latin typeface="Arial"/>
                <a:ea typeface="+mn-ea"/>
                <a:cs typeface="Arial"/>
              </a:rPr>
              <a:t>●</a:t>
            </a:r>
            <a:r>
              <a:rPr kumimoji="0" sz="1200" b="1" i="0" u="none" strike="noStrike" kern="1200" cap="none" spc="-50" normalizeH="0" baseline="0" noProof="0" dirty="0">
                <a:ln>
                  <a:noFill/>
                </a:ln>
                <a:solidFill>
                  <a:prstClr val="black"/>
                </a:solidFill>
                <a:effectLst/>
                <a:uLnTx/>
                <a:uFillTx/>
                <a:latin typeface="Arial"/>
                <a:ea typeface="+mn-ea"/>
                <a:cs typeface="Arial"/>
              </a:rPr>
              <a:t>●</a:t>
            </a:r>
            <a:r>
              <a:rPr kumimoji="0" sz="1200" b="1" i="0" u="none" strike="noStrike" kern="1200" cap="none" spc="25" normalizeH="0" baseline="0" noProof="0" dirty="0">
                <a:ln>
                  <a:noFill/>
                </a:ln>
                <a:solidFill>
                  <a:prstClr val="black"/>
                </a:solidFill>
                <a:effectLst/>
                <a:uLnTx/>
                <a:uFillTx/>
                <a:latin typeface="Arial"/>
                <a:ea typeface="+mn-ea"/>
                <a:cs typeface="Arial"/>
              </a:rPr>
              <a:t>●</a:t>
            </a:r>
            <a:r>
              <a:rPr kumimoji="0" sz="1200" b="1" i="0" u="none" strike="noStrike" kern="1200" cap="none" spc="25" normalizeH="0" baseline="0" noProof="0" dirty="0">
                <a:ln>
                  <a:noFill/>
                </a:ln>
                <a:solidFill>
                  <a:srgbClr val="FFFFFF"/>
                </a:solidFill>
                <a:effectLst/>
                <a:uLnTx/>
                <a:uFillTx/>
                <a:latin typeface="Arial"/>
                <a:ea typeface="+mn-ea"/>
                <a:cs typeface="Arial"/>
              </a:rPr>
              <a:t>●</a:t>
            </a:r>
            <a:r>
              <a:rPr kumimoji="0" sz="1200" b="1" i="0" u="none" strike="noStrike" kern="1200" cap="none" spc="-30" normalizeH="0" baseline="0" noProof="0" dirty="0">
                <a:ln>
                  <a:noFill/>
                </a:ln>
                <a:solidFill>
                  <a:srgbClr val="FFFFFF"/>
                </a:solidFill>
                <a:effectLst/>
                <a:uLnTx/>
                <a:uFillTx/>
                <a:latin typeface="Arial"/>
                <a:ea typeface="+mn-ea"/>
                <a:cs typeface="Arial"/>
              </a:rPr>
              <a:t>●</a:t>
            </a:r>
            <a:r>
              <a:rPr kumimoji="0" sz="1200" b="1"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62" name="object 62"/>
          <p:cNvSpPr/>
          <p:nvPr/>
        </p:nvSpPr>
        <p:spPr>
          <a:xfrm>
            <a:off x="4538726" y="2119376"/>
            <a:ext cx="1122680" cy="447675"/>
          </a:xfrm>
          <a:custGeom>
            <a:avLst/>
            <a:gdLst/>
            <a:ahLst/>
            <a:cxnLst/>
            <a:rect l="l" t="t" r="r" b="b"/>
            <a:pathLst>
              <a:path w="1122679" h="447675">
                <a:moveTo>
                  <a:pt x="1122299" y="447548"/>
                </a:moveTo>
                <a:lnTo>
                  <a:pt x="0" y="0"/>
                </a:lnTo>
              </a:path>
            </a:pathLst>
          </a:custGeom>
          <a:ln w="2857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4538726" y="2576448"/>
            <a:ext cx="1084580" cy="879475"/>
          </a:xfrm>
          <a:custGeom>
            <a:avLst/>
            <a:gdLst/>
            <a:ahLst/>
            <a:cxnLst/>
            <a:rect l="l" t="t" r="r" b="b"/>
            <a:pathLst>
              <a:path w="1084579" h="879475">
                <a:moveTo>
                  <a:pt x="1084199" y="879348"/>
                </a:moveTo>
                <a:lnTo>
                  <a:pt x="0" y="0"/>
                </a:lnTo>
              </a:path>
            </a:pathLst>
          </a:custGeom>
          <a:ln w="2857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4538726" y="3109848"/>
            <a:ext cx="1236980" cy="815975"/>
          </a:xfrm>
          <a:custGeom>
            <a:avLst/>
            <a:gdLst/>
            <a:ahLst/>
            <a:cxnLst/>
            <a:rect l="l" t="t" r="r" b="b"/>
            <a:pathLst>
              <a:path w="1236979" h="815975">
                <a:moveTo>
                  <a:pt x="1236599" y="815720"/>
                </a:moveTo>
                <a:lnTo>
                  <a:pt x="0" y="0"/>
                </a:lnTo>
              </a:path>
            </a:pathLst>
          </a:custGeom>
          <a:ln w="2857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4538726" y="3567176"/>
            <a:ext cx="1363980" cy="752475"/>
          </a:xfrm>
          <a:custGeom>
            <a:avLst/>
            <a:gdLst/>
            <a:ahLst/>
            <a:cxnLst/>
            <a:rect l="l" t="t" r="r" b="b"/>
            <a:pathLst>
              <a:path w="1363979" h="752475">
                <a:moveTo>
                  <a:pt x="1363726" y="752348"/>
                </a:moveTo>
                <a:lnTo>
                  <a:pt x="0" y="0"/>
                </a:lnTo>
              </a:path>
            </a:pathLst>
          </a:custGeom>
          <a:ln w="2857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4538726" y="4024376"/>
            <a:ext cx="1148080" cy="473075"/>
          </a:xfrm>
          <a:custGeom>
            <a:avLst/>
            <a:gdLst/>
            <a:ahLst/>
            <a:cxnLst/>
            <a:rect l="l" t="t" r="r" b="b"/>
            <a:pathLst>
              <a:path w="1148079" h="473075">
                <a:moveTo>
                  <a:pt x="1147699" y="472694"/>
                </a:moveTo>
                <a:lnTo>
                  <a:pt x="0" y="0"/>
                </a:lnTo>
              </a:path>
            </a:pathLst>
          </a:custGeom>
          <a:ln w="28575">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txBox="1"/>
          <p:nvPr/>
        </p:nvSpPr>
        <p:spPr>
          <a:xfrm>
            <a:off x="232727" y="1994228"/>
            <a:ext cx="929005" cy="229550"/>
          </a:xfrm>
          <a:prstGeom prst="rect">
            <a:avLst/>
          </a:prstGeom>
        </p:spPr>
        <p:txBody>
          <a:bodyPr vert="horz" wrap="square" lIns="0" tIns="13970" rIns="0" bIns="0" rtlCol="0">
            <a:spAutoFit/>
          </a:bodyPr>
          <a:lstStyle/>
          <a:p>
            <a:pPr marL="50165" marR="0" lvl="0" indent="0" algn="ctr" defTabSz="914400" rtl="0" eaLnBrk="1" fontAlgn="auto" latinLnBrk="0" hangingPunct="1">
              <a:lnSpc>
                <a:spcPct val="100000"/>
              </a:lnSpc>
              <a:spcBef>
                <a:spcPts val="505"/>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Arial"/>
                <a:ea typeface="+mn-ea"/>
                <a:cs typeface="Arial"/>
              </a:rPr>
              <a:t>76%</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68" name="object 68"/>
          <p:cNvSpPr txBox="1"/>
          <p:nvPr/>
        </p:nvSpPr>
        <p:spPr>
          <a:xfrm>
            <a:off x="535940" y="2429192"/>
            <a:ext cx="3867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Arial"/>
                <a:ea typeface="+mn-ea"/>
                <a:cs typeface="Arial"/>
              </a:rPr>
              <a:t>9</a:t>
            </a:r>
            <a:r>
              <a:rPr kumimoji="0" sz="1400" b="1" i="0" u="none" strike="noStrike" kern="1200" cap="none" spc="45" normalizeH="0" baseline="0" noProof="0" dirty="0">
                <a:ln>
                  <a:noFill/>
                </a:ln>
                <a:solidFill>
                  <a:srgbClr val="FFFFFF"/>
                </a:solidFill>
                <a:effectLst/>
                <a:uLnTx/>
                <a:uFillTx/>
                <a:latin typeface="Arial"/>
                <a:ea typeface="+mn-ea"/>
                <a:cs typeface="Arial"/>
              </a:rPr>
              <a:t>6</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69" name="object 69"/>
          <p:cNvSpPr txBox="1"/>
          <p:nvPr/>
        </p:nvSpPr>
        <p:spPr>
          <a:xfrm>
            <a:off x="535940" y="2935922"/>
            <a:ext cx="3867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Arial"/>
                <a:ea typeface="+mn-ea"/>
                <a:cs typeface="Arial"/>
              </a:rPr>
              <a:t>7</a:t>
            </a:r>
            <a:r>
              <a:rPr kumimoji="0" sz="1400" b="1" i="0" u="none" strike="noStrike" kern="1200" cap="none" spc="45" normalizeH="0" baseline="0" noProof="0" dirty="0">
                <a:ln>
                  <a:noFill/>
                </a:ln>
                <a:solidFill>
                  <a:srgbClr val="FFFFFF"/>
                </a:solidFill>
                <a:effectLst/>
                <a:uLnTx/>
                <a:uFillTx/>
                <a:latin typeface="Arial"/>
                <a:ea typeface="+mn-ea"/>
                <a:cs typeface="Arial"/>
              </a:rPr>
              <a:t>9</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0" name="object 70"/>
          <p:cNvSpPr txBox="1"/>
          <p:nvPr/>
        </p:nvSpPr>
        <p:spPr>
          <a:xfrm>
            <a:off x="535940" y="3428428"/>
            <a:ext cx="3867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Arial"/>
                <a:ea typeface="+mn-ea"/>
                <a:cs typeface="Arial"/>
              </a:rPr>
              <a:t>8</a:t>
            </a:r>
            <a:r>
              <a:rPr kumimoji="0" sz="1400" b="1" i="0" u="none" strike="noStrike" kern="1200" cap="none" spc="45" normalizeH="0" baseline="0" noProof="0" dirty="0">
                <a:ln>
                  <a:noFill/>
                </a:ln>
                <a:solidFill>
                  <a:srgbClr val="FFFFFF"/>
                </a:solidFill>
                <a:effectLst/>
                <a:uLnTx/>
                <a:uFillTx/>
                <a:latin typeface="Arial"/>
                <a:ea typeface="+mn-ea"/>
                <a:cs typeface="Arial"/>
              </a:rPr>
              <a:t>6</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1" name="object 71"/>
          <p:cNvSpPr txBox="1"/>
          <p:nvPr/>
        </p:nvSpPr>
        <p:spPr>
          <a:xfrm>
            <a:off x="535940" y="3921125"/>
            <a:ext cx="38608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5" normalizeH="0" baseline="0" noProof="0" dirty="0">
                <a:ln>
                  <a:noFill/>
                </a:ln>
                <a:solidFill>
                  <a:srgbClr val="FFFFFF"/>
                </a:solidFill>
                <a:effectLst/>
                <a:uLnTx/>
                <a:uFillTx/>
                <a:latin typeface="Arial"/>
                <a:ea typeface="+mn-ea"/>
                <a:cs typeface="Arial"/>
              </a:rPr>
              <a:t>8</a:t>
            </a:r>
            <a:r>
              <a:rPr kumimoji="0" sz="1400" b="1" i="0" u="none" strike="noStrike" kern="1200" cap="none" spc="40" normalizeH="0" baseline="0" noProof="0" dirty="0">
                <a:ln>
                  <a:noFill/>
                </a:ln>
                <a:solidFill>
                  <a:srgbClr val="FFFFFF"/>
                </a:solidFill>
                <a:effectLst/>
                <a:uLnTx/>
                <a:uFillTx/>
                <a:latin typeface="Arial"/>
                <a:ea typeface="+mn-ea"/>
                <a:cs typeface="Arial"/>
              </a:rPr>
              <a:t>9</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2" name="object 72"/>
          <p:cNvSpPr txBox="1"/>
          <p:nvPr/>
        </p:nvSpPr>
        <p:spPr>
          <a:xfrm>
            <a:off x="10430572" y="2188471"/>
            <a:ext cx="930910" cy="228909"/>
          </a:xfrm>
          <a:prstGeom prst="rect">
            <a:avLst/>
          </a:prstGeom>
        </p:spPr>
        <p:txBody>
          <a:bodyPr vert="horz" wrap="square" lIns="0" tIns="13335" rIns="0" bIns="0" rtlCol="0">
            <a:spAutoFit/>
          </a:bodyPr>
          <a:lstStyle/>
          <a:p>
            <a:pPr marL="2540" marR="0" lvl="0" indent="0" algn="ctr" defTabSz="914400" rtl="0" eaLnBrk="1" fontAlgn="auto" latinLnBrk="0" hangingPunct="1">
              <a:lnSpc>
                <a:spcPct val="100000"/>
              </a:lnSpc>
              <a:spcBef>
                <a:spcPts val="21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Arial"/>
                <a:ea typeface="+mn-ea"/>
                <a:cs typeface="Arial"/>
              </a:rPr>
              <a:t>100%</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73" name="object 73"/>
          <p:cNvSpPr txBox="1"/>
          <p:nvPr/>
        </p:nvSpPr>
        <p:spPr>
          <a:xfrm>
            <a:off x="10704194" y="3190303"/>
            <a:ext cx="3867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Arial"/>
                <a:ea typeface="+mn-ea"/>
                <a:cs typeface="Arial"/>
              </a:rPr>
              <a:t>5</a:t>
            </a:r>
            <a:r>
              <a:rPr kumimoji="0" sz="1400" b="1" i="0" u="none" strike="noStrike" kern="1200" cap="none" spc="45" normalizeH="0" baseline="0" noProof="0" dirty="0">
                <a:ln>
                  <a:noFill/>
                </a:ln>
                <a:solidFill>
                  <a:srgbClr val="FFFFFF"/>
                </a:solidFill>
                <a:effectLst/>
                <a:uLnTx/>
                <a:uFillTx/>
                <a:latin typeface="Arial"/>
                <a:ea typeface="+mn-ea"/>
                <a:cs typeface="Arial"/>
              </a:rPr>
              <a:t>0</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4" name="object 74"/>
          <p:cNvSpPr txBox="1"/>
          <p:nvPr/>
        </p:nvSpPr>
        <p:spPr>
          <a:xfrm>
            <a:off x="10655045" y="2668206"/>
            <a:ext cx="48196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Arial"/>
                <a:ea typeface="+mn-ea"/>
                <a:cs typeface="Arial"/>
              </a:rPr>
              <a:t>1</a:t>
            </a:r>
            <a:r>
              <a:rPr kumimoji="0" sz="1400" b="1" i="0" u="none" strike="noStrike" kern="1200" cap="none" spc="45" normalizeH="0" baseline="0" noProof="0" dirty="0">
                <a:ln>
                  <a:noFill/>
                </a:ln>
                <a:solidFill>
                  <a:srgbClr val="FFFFFF"/>
                </a:solidFill>
                <a:effectLst/>
                <a:uLnTx/>
                <a:uFillTx/>
                <a:latin typeface="Arial"/>
                <a:ea typeface="+mn-ea"/>
                <a:cs typeface="Arial"/>
              </a:rPr>
              <a:t>0</a:t>
            </a:r>
            <a:r>
              <a:rPr kumimoji="0" sz="1400" b="1" i="0" u="none" strike="noStrike" kern="1200" cap="none" spc="-30" normalizeH="0" baseline="0" noProof="0" dirty="0">
                <a:ln>
                  <a:noFill/>
                </a:ln>
                <a:solidFill>
                  <a:srgbClr val="FFFFFF"/>
                </a:solidFill>
                <a:effectLst/>
                <a:uLnTx/>
                <a:uFillTx/>
                <a:latin typeface="Arial"/>
                <a:ea typeface="+mn-ea"/>
                <a:cs typeface="Arial"/>
              </a:rPr>
              <a:t>0</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5" name="object 75"/>
          <p:cNvSpPr txBox="1"/>
          <p:nvPr/>
        </p:nvSpPr>
        <p:spPr>
          <a:xfrm>
            <a:off x="10717276" y="3683952"/>
            <a:ext cx="387350"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Arial"/>
                <a:ea typeface="+mn-ea"/>
                <a:cs typeface="Arial"/>
              </a:rPr>
              <a:t>5</a:t>
            </a:r>
            <a:r>
              <a:rPr kumimoji="0" sz="1400" b="1" i="0" u="none" strike="noStrike" kern="1200" cap="none" spc="45" normalizeH="0" baseline="0" noProof="0" dirty="0">
                <a:ln>
                  <a:noFill/>
                </a:ln>
                <a:solidFill>
                  <a:srgbClr val="FFFFFF"/>
                </a:solidFill>
                <a:effectLst/>
                <a:uLnTx/>
                <a:uFillTx/>
                <a:latin typeface="Arial"/>
                <a:ea typeface="+mn-ea"/>
                <a:cs typeface="Arial"/>
              </a:rPr>
              <a:t>6</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6" name="object 76"/>
          <p:cNvSpPr txBox="1"/>
          <p:nvPr/>
        </p:nvSpPr>
        <p:spPr>
          <a:xfrm>
            <a:off x="10704194" y="4177982"/>
            <a:ext cx="38671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Arial"/>
                <a:ea typeface="+mn-ea"/>
                <a:cs typeface="Arial"/>
              </a:rPr>
              <a:t>9</a:t>
            </a:r>
            <a:r>
              <a:rPr kumimoji="0" sz="1400" b="1" i="0" u="none" strike="noStrike" kern="1200" cap="none" spc="45" normalizeH="0" baseline="0" noProof="0" dirty="0">
                <a:ln>
                  <a:noFill/>
                </a:ln>
                <a:solidFill>
                  <a:srgbClr val="FFFFFF"/>
                </a:solidFill>
                <a:effectLst/>
                <a:uLnTx/>
                <a:uFillTx/>
                <a:latin typeface="Arial"/>
                <a:ea typeface="+mn-ea"/>
                <a:cs typeface="Arial"/>
              </a:rPr>
              <a:t>4</a:t>
            </a:r>
            <a:r>
              <a:rPr kumimoji="0" sz="1400" b="1" i="0" u="none" strike="noStrike" kern="1200" cap="none" spc="20" normalizeH="0" baseline="0" noProof="0" dirty="0">
                <a:ln>
                  <a:noFill/>
                </a:ln>
                <a:solidFill>
                  <a:srgbClr val="FFFFFF"/>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78" name="TextBox 77">
            <a:extLst>
              <a:ext uri="{FF2B5EF4-FFF2-40B4-BE49-F238E27FC236}">
                <a16:creationId xmlns:a16="http://schemas.microsoft.com/office/drawing/2014/main" id="{090B6354-3ACC-1139-1363-90C47121FCCF}"/>
              </a:ext>
            </a:extLst>
          </p:cNvPr>
          <p:cNvSpPr txBox="1"/>
          <p:nvPr/>
        </p:nvSpPr>
        <p:spPr>
          <a:xfrm>
            <a:off x="975614" y="1472444"/>
            <a:ext cx="3458210" cy="354777"/>
          </a:xfrm>
          <a:prstGeom prst="rect">
            <a:avLst/>
          </a:prstGeom>
          <a:noFill/>
        </p:spPr>
        <p:txBody>
          <a:bodyPr wrap="square">
            <a:spAutoFit/>
          </a:bodyPr>
          <a:lstStyle/>
          <a:p>
            <a:pPr marL="12700" marR="5080" lvl="0" indent="0" algn="ctr" defTabSz="914400" rtl="0" eaLnBrk="1" fontAlgn="auto" latinLnBrk="0" hangingPunct="1">
              <a:lnSpc>
                <a:spcPct val="100899"/>
              </a:lnSpc>
              <a:spcBef>
                <a:spcPts val="110"/>
              </a:spcBef>
              <a:spcAft>
                <a:spcPts val="0"/>
              </a:spcAft>
              <a:buClrTx/>
              <a:buSzTx/>
              <a:buFontTx/>
              <a:buNone/>
              <a:tabLst/>
              <a:defRPr/>
            </a:pPr>
            <a:r>
              <a:rPr kumimoji="0" lang="en-US" sz="1800" b="1" i="0" u="none" strike="noStrike" kern="1200" cap="none" spc="15" normalizeH="0" baseline="0" noProof="0" dirty="0">
                <a:ln>
                  <a:noFill/>
                </a:ln>
                <a:solidFill>
                  <a:srgbClr val="FFFFFF"/>
                </a:solidFill>
                <a:effectLst/>
                <a:uLnTx/>
                <a:uFillTx/>
                <a:latin typeface="Arial"/>
                <a:ea typeface="+mn-ea"/>
                <a:cs typeface="Arial"/>
              </a:rPr>
              <a:t>S</a:t>
            </a:r>
            <a:r>
              <a:rPr kumimoji="0" lang="en-US" sz="1800" b="1" i="0" u="none" strike="noStrike" kern="1200" cap="none" spc="30" normalizeH="0" baseline="0" noProof="0" dirty="0">
                <a:ln>
                  <a:noFill/>
                </a:ln>
                <a:solidFill>
                  <a:srgbClr val="FFFFFF"/>
                </a:solidFill>
                <a:effectLst/>
                <a:uLnTx/>
                <a:uFillTx/>
                <a:latin typeface="Arial"/>
                <a:ea typeface="+mn-ea"/>
                <a:cs typeface="Arial"/>
              </a:rPr>
              <a:t>e</a:t>
            </a:r>
            <a:r>
              <a:rPr kumimoji="0" lang="en-US" sz="1800" b="1" i="0" u="none" strike="noStrike" kern="1200" cap="none" spc="20" normalizeH="0" baseline="0" noProof="0" dirty="0">
                <a:ln>
                  <a:noFill/>
                </a:ln>
                <a:solidFill>
                  <a:srgbClr val="FFFFFF"/>
                </a:solidFill>
                <a:effectLst/>
                <a:uLnTx/>
                <a:uFillTx/>
                <a:latin typeface="Arial"/>
                <a:ea typeface="+mn-ea"/>
                <a:cs typeface="Arial"/>
              </a:rPr>
              <a:t>n</a:t>
            </a:r>
            <a:r>
              <a:rPr kumimoji="0" lang="en-US" sz="1800" b="1" i="0" u="none" strike="noStrike" kern="1200" cap="none" spc="35" normalizeH="0" baseline="0" noProof="0" dirty="0">
                <a:ln>
                  <a:noFill/>
                </a:ln>
                <a:solidFill>
                  <a:srgbClr val="FFFFFF"/>
                </a:solidFill>
                <a:effectLst/>
                <a:uLnTx/>
                <a:uFillTx/>
                <a:latin typeface="Arial"/>
                <a:ea typeface="+mn-ea"/>
                <a:cs typeface="Arial"/>
              </a:rPr>
              <a:t>s</a:t>
            </a:r>
            <a:r>
              <a:rPr kumimoji="0" lang="en-US" sz="1800" b="1" i="0" u="none" strike="noStrike" kern="1200" cap="none" spc="10" normalizeH="0" baseline="0" noProof="0" dirty="0">
                <a:ln>
                  <a:noFill/>
                </a:ln>
                <a:solidFill>
                  <a:srgbClr val="FFFFFF"/>
                </a:solidFill>
                <a:effectLst/>
                <a:uLnTx/>
                <a:uFillTx/>
                <a:latin typeface="Arial"/>
                <a:ea typeface="+mn-ea"/>
                <a:cs typeface="Arial"/>
              </a:rPr>
              <a:t>i</a:t>
            </a:r>
            <a:r>
              <a:rPr kumimoji="0" lang="en-US" sz="1800" b="1" i="0" u="none" strike="noStrike" kern="1200" cap="none" spc="5" normalizeH="0" baseline="0" noProof="0" dirty="0">
                <a:ln>
                  <a:noFill/>
                </a:ln>
                <a:solidFill>
                  <a:srgbClr val="FFFFFF"/>
                </a:solidFill>
                <a:effectLst/>
                <a:uLnTx/>
                <a:uFillTx/>
                <a:latin typeface="Arial"/>
                <a:ea typeface="+mn-ea"/>
                <a:cs typeface="Arial"/>
              </a:rPr>
              <a:t>t</a:t>
            </a:r>
            <a:r>
              <a:rPr kumimoji="0" lang="en-US" sz="1800" b="1" i="0" u="none" strike="noStrike" kern="1200" cap="none" spc="10" normalizeH="0" baseline="0" noProof="0" dirty="0">
                <a:ln>
                  <a:noFill/>
                </a:ln>
                <a:solidFill>
                  <a:srgbClr val="FFFFFF"/>
                </a:solidFill>
                <a:effectLst/>
                <a:uLnTx/>
                <a:uFillTx/>
                <a:latin typeface="Arial"/>
                <a:ea typeface="+mn-ea"/>
                <a:cs typeface="Arial"/>
              </a:rPr>
              <a:t>i</a:t>
            </a:r>
            <a:r>
              <a:rPr kumimoji="0" lang="en-US" sz="1800" b="1" i="0" u="none" strike="noStrike" kern="1200" cap="none" spc="35" normalizeH="0" baseline="0" noProof="0" dirty="0">
                <a:ln>
                  <a:noFill/>
                </a:ln>
                <a:solidFill>
                  <a:srgbClr val="FFFFFF"/>
                </a:solidFill>
                <a:effectLst/>
                <a:uLnTx/>
                <a:uFillTx/>
                <a:latin typeface="Arial"/>
                <a:ea typeface="+mn-ea"/>
                <a:cs typeface="Arial"/>
              </a:rPr>
              <a:t>v</a:t>
            </a:r>
            <a:r>
              <a:rPr kumimoji="0" lang="en-US" sz="1800" b="1" i="0" u="none" strike="noStrike" kern="1200" cap="none" spc="10" normalizeH="0" baseline="0" noProof="0" dirty="0">
                <a:ln>
                  <a:noFill/>
                </a:ln>
                <a:solidFill>
                  <a:srgbClr val="FFFFFF"/>
                </a:solidFill>
                <a:effectLst/>
                <a:uLnTx/>
                <a:uFillTx/>
                <a:latin typeface="Arial"/>
                <a:ea typeface="+mn-ea"/>
                <a:cs typeface="Arial"/>
              </a:rPr>
              <a:t>i</a:t>
            </a:r>
            <a:r>
              <a:rPr kumimoji="0" lang="en-US" sz="1800" b="1" i="0" u="none" strike="noStrike" kern="1200" cap="none" spc="5" normalizeH="0" baseline="0" noProof="0" dirty="0">
                <a:ln>
                  <a:noFill/>
                </a:ln>
                <a:solidFill>
                  <a:srgbClr val="FFFFFF"/>
                </a:solidFill>
                <a:effectLst/>
                <a:uLnTx/>
                <a:uFillTx/>
                <a:latin typeface="Arial"/>
                <a:ea typeface="+mn-ea"/>
                <a:cs typeface="Arial"/>
              </a:rPr>
              <a:t>t</a:t>
            </a:r>
            <a:r>
              <a:rPr kumimoji="0" lang="en-US" sz="1800" b="1" i="0" u="none" strike="noStrike" kern="1200" cap="none" spc="15" normalizeH="0" baseline="0" noProof="0" dirty="0">
                <a:ln>
                  <a:noFill/>
                </a:ln>
                <a:solidFill>
                  <a:srgbClr val="FFFFFF"/>
                </a:solidFill>
                <a:effectLst/>
                <a:uLnTx/>
                <a:uFillTx/>
                <a:latin typeface="Arial"/>
                <a:ea typeface="+mn-ea"/>
                <a:cs typeface="Arial"/>
              </a:rPr>
              <a:t>y</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79" name="TextBox 78">
            <a:extLst>
              <a:ext uri="{FF2B5EF4-FFF2-40B4-BE49-F238E27FC236}">
                <a16:creationId xmlns:a16="http://schemas.microsoft.com/office/drawing/2014/main" id="{B3F242FE-EC33-AF6A-E1E6-323CFF0B7CC6}"/>
              </a:ext>
            </a:extLst>
          </p:cNvPr>
          <p:cNvSpPr txBox="1"/>
          <p:nvPr/>
        </p:nvSpPr>
        <p:spPr>
          <a:xfrm>
            <a:off x="7353046" y="1557860"/>
            <a:ext cx="3458210" cy="354777"/>
          </a:xfrm>
          <a:prstGeom prst="rect">
            <a:avLst/>
          </a:prstGeom>
          <a:noFill/>
        </p:spPr>
        <p:txBody>
          <a:bodyPr wrap="square">
            <a:spAutoFit/>
          </a:bodyPr>
          <a:lstStyle/>
          <a:p>
            <a:pPr marL="12700" marR="5080" lvl="0" indent="0" algn="ctr" defTabSz="914400" rtl="0" eaLnBrk="1" fontAlgn="auto" latinLnBrk="0" hangingPunct="1">
              <a:lnSpc>
                <a:spcPct val="100899"/>
              </a:lnSpc>
              <a:spcBef>
                <a:spcPts val="110"/>
              </a:spcBef>
              <a:spcAft>
                <a:spcPts val="0"/>
              </a:spcAft>
              <a:buClrTx/>
              <a:buSzTx/>
              <a:buFontTx/>
              <a:buNone/>
              <a:tabLst/>
              <a:defRPr/>
            </a:pPr>
            <a:r>
              <a:rPr kumimoji="0" lang="en-US" sz="1800" b="1" i="0" u="none" strike="noStrike" kern="1200" cap="none" spc="15" normalizeH="0" baseline="0" noProof="0" dirty="0">
                <a:ln>
                  <a:noFill/>
                </a:ln>
                <a:solidFill>
                  <a:srgbClr val="FFFFFF"/>
                </a:solidFill>
                <a:effectLst/>
                <a:uLnTx/>
                <a:uFillTx/>
                <a:latin typeface="Arial"/>
                <a:ea typeface="+mn-ea"/>
                <a:cs typeface="Arial"/>
              </a:rPr>
              <a:t>S</a:t>
            </a:r>
            <a:r>
              <a:rPr kumimoji="0" lang="en-US" sz="1800" b="1" i="0" u="none" strike="noStrike" kern="1200" cap="none" spc="30" normalizeH="0" baseline="0" noProof="0" dirty="0">
                <a:ln>
                  <a:noFill/>
                </a:ln>
                <a:solidFill>
                  <a:srgbClr val="FFFFFF"/>
                </a:solidFill>
                <a:effectLst/>
                <a:uLnTx/>
                <a:uFillTx/>
                <a:latin typeface="Arial"/>
                <a:ea typeface="+mn-ea"/>
                <a:cs typeface="Arial"/>
              </a:rPr>
              <a:t>e</a:t>
            </a:r>
            <a:r>
              <a:rPr kumimoji="0" lang="en-US" sz="1800" b="1" i="0" u="none" strike="noStrike" kern="1200" cap="none" spc="20" normalizeH="0" baseline="0" noProof="0" dirty="0">
                <a:ln>
                  <a:noFill/>
                </a:ln>
                <a:solidFill>
                  <a:srgbClr val="FFFFFF"/>
                </a:solidFill>
                <a:effectLst/>
                <a:uLnTx/>
                <a:uFillTx/>
                <a:latin typeface="Arial"/>
                <a:ea typeface="+mn-ea"/>
                <a:cs typeface="Arial"/>
              </a:rPr>
              <a:t>n</a:t>
            </a:r>
            <a:r>
              <a:rPr kumimoji="0" lang="en-US" sz="1800" b="1" i="0" u="none" strike="noStrike" kern="1200" cap="none" spc="35" normalizeH="0" baseline="0" noProof="0" dirty="0">
                <a:ln>
                  <a:noFill/>
                </a:ln>
                <a:solidFill>
                  <a:srgbClr val="FFFFFF"/>
                </a:solidFill>
                <a:effectLst/>
                <a:uLnTx/>
                <a:uFillTx/>
                <a:latin typeface="Arial"/>
                <a:ea typeface="+mn-ea"/>
                <a:cs typeface="Arial"/>
              </a:rPr>
              <a:t>s</a:t>
            </a:r>
            <a:r>
              <a:rPr kumimoji="0" lang="en-US" sz="1800" b="1" i="0" u="none" strike="noStrike" kern="1200" cap="none" spc="10" normalizeH="0" baseline="0" noProof="0" dirty="0">
                <a:ln>
                  <a:noFill/>
                </a:ln>
                <a:solidFill>
                  <a:srgbClr val="FFFFFF"/>
                </a:solidFill>
                <a:effectLst/>
                <a:uLnTx/>
                <a:uFillTx/>
                <a:latin typeface="Arial"/>
                <a:ea typeface="+mn-ea"/>
                <a:cs typeface="Arial"/>
              </a:rPr>
              <a:t>i</a:t>
            </a:r>
            <a:r>
              <a:rPr kumimoji="0" lang="en-US" sz="1800" b="1" i="0" u="none" strike="noStrike" kern="1200" cap="none" spc="5" normalizeH="0" baseline="0" noProof="0" dirty="0">
                <a:ln>
                  <a:noFill/>
                </a:ln>
                <a:solidFill>
                  <a:srgbClr val="FFFFFF"/>
                </a:solidFill>
                <a:effectLst/>
                <a:uLnTx/>
                <a:uFillTx/>
                <a:latin typeface="Arial"/>
                <a:ea typeface="+mn-ea"/>
                <a:cs typeface="Arial"/>
              </a:rPr>
              <a:t>t</a:t>
            </a:r>
            <a:r>
              <a:rPr kumimoji="0" lang="en-US" sz="1800" b="1" i="0" u="none" strike="noStrike" kern="1200" cap="none" spc="10" normalizeH="0" baseline="0" noProof="0" dirty="0">
                <a:ln>
                  <a:noFill/>
                </a:ln>
                <a:solidFill>
                  <a:srgbClr val="FFFFFF"/>
                </a:solidFill>
                <a:effectLst/>
                <a:uLnTx/>
                <a:uFillTx/>
                <a:latin typeface="Arial"/>
                <a:ea typeface="+mn-ea"/>
                <a:cs typeface="Arial"/>
              </a:rPr>
              <a:t>i</a:t>
            </a:r>
            <a:r>
              <a:rPr kumimoji="0" lang="en-US" sz="1800" b="1" i="0" u="none" strike="noStrike" kern="1200" cap="none" spc="35" normalizeH="0" baseline="0" noProof="0" dirty="0">
                <a:ln>
                  <a:noFill/>
                </a:ln>
                <a:solidFill>
                  <a:srgbClr val="FFFFFF"/>
                </a:solidFill>
                <a:effectLst/>
                <a:uLnTx/>
                <a:uFillTx/>
                <a:latin typeface="Arial"/>
                <a:ea typeface="+mn-ea"/>
                <a:cs typeface="Arial"/>
              </a:rPr>
              <a:t>v</a:t>
            </a:r>
            <a:r>
              <a:rPr kumimoji="0" lang="en-US" sz="1800" b="1" i="0" u="none" strike="noStrike" kern="1200" cap="none" spc="10" normalizeH="0" baseline="0" noProof="0" dirty="0">
                <a:ln>
                  <a:noFill/>
                </a:ln>
                <a:solidFill>
                  <a:srgbClr val="FFFFFF"/>
                </a:solidFill>
                <a:effectLst/>
                <a:uLnTx/>
                <a:uFillTx/>
                <a:latin typeface="Arial"/>
                <a:ea typeface="+mn-ea"/>
                <a:cs typeface="Arial"/>
              </a:rPr>
              <a:t>i</a:t>
            </a:r>
            <a:r>
              <a:rPr kumimoji="0" lang="en-US" sz="1800" b="1" i="0" u="none" strike="noStrike" kern="1200" cap="none" spc="5" normalizeH="0" baseline="0" noProof="0" dirty="0">
                <a:ln>
                  <a:noFill/>
                </a:ln>
                <a:solidFill>
                  <a:srgbClr val="FFFFFF"/>
                </a:solidFill>
                <a:effectLst/>
                <a:uLnTx/>
                <a:uFillTx/>
                <a:latin typeface="Arial"/>
                <a:ea typeface="+mn-ea"/>
                <a:cs typeface="Arial"/>
              </a:rPr>
              <a:t>t</a:t>
            </a:r>
            <a:r>
              <a:rPr kumimoji="0" lang="en-US" sz="1800" b="1" i="0" u="none" strike="noStrike" kern="1200" cap="none" spc="15" normalizeH="0" baseline="0" noProof="0" dirty="0">
                <a:ln>
                  <a:noFill/>
                </a:ln>
                <a:solidFill>
                  <a:srgbClr val="FFFFFF"/>
                </a:solidFill>
                <a:effectLst/>
                <a:uLnTx/>
                <a:uFillTx/>
                <a:latin typeface="Arial"/>
                <a:ea typeface="+mn-ea"/>
                <a:cs typeface="Arial"/>
              </a:rPr>
              <a:t>y</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80" name="Rectangle 79">
            <a:extLst>
              <a:ext uri="{FF2B5EF4-FFF2-40B4-BE49-F238E27FC236}">
                <a16:creationId xmlns:a16="http://schemas.microsoft.com/office/drawing/2014/main" id="{09AF5238-46B2-D593-AF96-679907A14735}"/>
              </a:ext>
            </a:extLst>
          </p:cNvPr>
          <p:cNvSpPr/>
          <p:nvPr/>
        </p:nvSpPr>
        <p:spPr>
          <a:xfrm>
            <a:off x="457200" y="1907476"/>
            <a:ext cx="495935" cy="4024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0CAF0603-32F5-D278-0F9A-A44E7BEAB82C}"/>
              </a:ext>
            </a:extLst>
          </p:cNvPr>
          <p:cNvSpPr/>
          <p:nvPr/>
        </p:nvSpPr>
        <p:spPr>
          <a:xfrm>
            <a:off x="459262" y="2870020"/>
            <a:ext cx="495935" cy="4024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63785162-38DF-5E1C-E4F0-103FB3E54B5C}"/>
              </a:ext>
            </a:extLst>
          </p:cNvPr>
          <p:cNvSpPr/>
          <p:nvPr/>
        </p:nvSpPr>
        <p:spPr>
          <a:xfrm>
            <a:off x="3141345" y="6610224"/>
            <a:ext cx="4292981" cy="247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15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394C329-CDC0-BFFE-86A7-DD239E6BF8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456" t="16151" r="3060" b="15246"/>
          <a:stretch/>
        </p:blipFill>
        <p:spPr bwMode="auto">
          <a:xfrm>
            <a:off x="1523751" y="148545"/>
            <a:ext cx="9144497" cy="603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876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83437" y="278832"/>
            <a:ext cx="10836855" cy="6300335"/>
          </a:xfrm>
          <a:prstGeom prst="rect">
            <a:avLst/>
          </a:prstGeom>
        </p:spPr>
        <p:txBody>
          <a:bodyPr>
            <a:normAutofit/>
          </a:bodyPr>
          <a:lstStyle/>
          <a:p>
            <a:r>
              <a:rPr lang="en-US" sz="4000" b="1" u="sng" dirty="0">
                <a:solidFill>
                  <a:srgbClr val="C00000"/>
                </a:solidFill>
              </a:rPr>
              <a:t>TAKE HOME POINT #1:</a:t>
            </a:r>
            <a:br>
              <a:rPr lang="en-US" sz="4000" b="1" u="sng" dirty="0"/>
            </a:br>
            <a:br>
              <a:rPr lang="en-US" sz="3200" b="0" u="sng" dirty="0"/>
            </a:br>
            <a:r>
              <a:rPr lang="en-US" sz="3200" b="0" dirty="0"/>
              <a:t>Only a fraction of cell-free DNA (cfDNA) is circulating-tumor DNA (ctDNA)</a:t>
            </a:r>
            <a:br>
              <a:rPr lang="en-US" sz="3200" b="0" dirty="0"/>
            </a:br>
            <a:br>
              <a:rPr lang="en-US" sz="3200" b="0" dirty="0"/>
            </a:br>
            <a:r>
              <a:rPr lang="en-US" sz="3200" b="0" dirty="0"/>
              <a:t>ctDNA may provide a “real-time” look at what is happening in the body </a:t>
            </a:r>
            <a:r>
              <a:rPr lang="en-US" sz="3200" b="0" i="1" dirty="0"/>
              <a:t>(half-life measured in hours to days)</a:t>
            </a:r>
            <a:br>
              <a:rPr lang="en-US" sz="3200" b="0" dirty="0"/>
            </a:br>
            <a:br>
              <a:rPr lang="en-US" sz="3200" b="0" dirty="0"/>
            </a:br>
            <a:r>
              <a:rPr lang="en-US" sz="3200" b="0" dirty="0"/>
              <a:t>Providers need to consider turnaround times and sensitivity when selecting the most appropriate assay for their patients</a:t>
            </a:r>
            <a:endParaRPr lang="en-US" sz="3200" b="0" u="sng" dirty="0"/>
          </a:p>
        </p:txBody>
      </p:sp>
    </p:spTree>
    <p:extLst>
      <p:ext uri="{BB962C8B-B14F-4D97-AF65-F5344CB8AC3E}">
        <p14:creationId xmlns:p14="http://schemas.microsoft.com/office/powerpoint/2010/main" val="3102260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3F1200-5EEE-F637-61F8-B58F85BDC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B0C25-9859-3310-8F01-F0C110A809FB}"/>
              </a:ext>
            </a:extLst>
          </p:cNvPr>
          <p:cNvSpPr>
            <a:spLocks noGrp="1"/>
          </p:cNvSpPr>
          <p:nvPr>
            <p:ph type="ctrTitle"/>
          </p:nvPr>
        </p:nvSpPr>
        <p:spPr/>
        <p:txBody>
          <a:bodyPr/>
          <a:lstStyle/>
          <a:p>
            <a:r>
              <a:rPr lang="en-US" dirty="0"/>
              <a:t>Recommendation for Adjuvant Therapy</a:t>
            </a:r>
          </a:p>
        </p:txBody>
      </p:sp>
      <p:sp>
        <p:nvSpPr>
          <p:cNvPr id="4" name="Text Placeholder 3">
            <a:extLst>
              <a:ext uri="{FF2B5EF4-FFF2-40B4-BE49-F238E27FC236}">
                <a16:creationId xmlns:a16="http://schemas.microsoft.com/office/drawing/2014/main" id="{7156A64E-01CB-CBBF-B363-1DF093B1E9CA}"/>
              </a:ext>
            </a:extLst>
          </p:cNvPr>
          <p:cNvSpPr>
            <a:spLocks noGrp="1"/>
          </p:cNvSpPr>
          <p:nvPr>
            <p:ph type="body" sz="quarter" idx="14"/>
          </p:nvPr>
        </p:nvSpPr>
        <p:spPr/>
        <p:txBody>
          <a:bodyPr>
            <a:normAutofit/>
          </a:bodyPr>
          <a:lstStyle/>
          <a:p>
            <a:r>
              <a:rPr lang="en-US" sz="2000" dirty="0"/>
              <a:t>With the information provided thus far, would you recommend:</a:t>
            </a:r>
          </a:p>
          <a:p>
            <a:endParaRPr lang="en-US" sz="2000" dirty="0">
              <a:solidFill>
                <a:schemeClr val="accent1"/>
              </a:solidFill>
            </a:endParaRPr>
          </a:p>
          <a:p>
            <a:pPr marL="762015" lvl="1" indent="-457200">
              <a:buAutoNum type="alphaUcParenR"/>
            </a:pPr>
            <a:r>
              <a:rPr lang="en-US" sz="2000" dirty="0">
                <a:solidFill>
                  <a:schemeClr val="accent1"/>
                </a:solidFill>
                <a:latin typeface="+mn-lt"/>
              </a:rPr>
              <a:t>Observation</a:t>
            </a:r>
          </a:p>
          <a:p>
            <a:pPr marL="762015" lvl="1" indent="-457200">
              <a:buAutoNum type="alphaUcParenR"/>
            </a:pPr>
            <a:r>
              <a:rPr lang="en-US" sz="2000" dirty="0">
                <a:solidFill>
                  <a:schemeClr val="accent1"/>
                </a:solidFill>
                <a:latin typeface="+mn-lt"/>
              </a:rPr>
              <a:t>6 months of capecitabine or 5FU/LV</a:t>
            </a:r>
          </a:p>
          <a:p>
            <a:pPr marL="762015" lvl="1" indent="-457200">
              <a:buAutoNum type="alphaUcParenR"/>
            </a:pPr>
            <a:r>
              <a:rPr lang="en-US" sz="2000" dirty="0">
                <a:solidFill>
                  <a:schemeClr val="accent1"/>
                </a:solidFill>
                <a:latin typeface="+mn-lt"/>
              </a:rPr>
              <a:t>6 months of FOLFOX or CAPOX </a:t>
            </a:r>
          </a:p>
          <a:p>
            <a:pPr marL="762015" lvl="1" indent="-457200">
              <a:buAutoNum type="alphaUcParenR"/>
            </a:pPr>
            <a:r>
              <a:rPr lang="en-US" sz="2000" dirty="0">
                <a:solidFill>
                  <a:schemeClr val="accent1"/>
                </a:solidFill>
                <a:latin typeface="+mn-lt"/>
              </a:rPr>
              <a:t>3 months of FOLFOX or CAPOX</a:t>
            </a:r>
          </a:p>
        </p:txBody>
      </p:sp>
    </p:spTree>
    <p:extLst>
      <p:ext uri="{BB962C8B-B14F-4D97-AF65-F5344CB8AC3E}">
        <p14:creationId xmlns:p14="http://schemas.microsoft.com/office/powerpoint/2010/main" val="203967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38BBAE-FA2E-4FD6-0377-A611B9DFB73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37ABABD-5B81-56CD-E353-7E95E0D41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E3D7377E-AC77-F54A-6FAE-E84A9AB2F4C0}"/>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6600" kern="1200" dirty="0">
                <a:solidFill>
                  <a:schemeClr val="tx1"/>
                </a:solidFill>
                <a:latin typeface="+mj-lt"/>
                <a:ea typeface="+mj-ea"/>
                <a:cs typeface="+mj-cs"/>
              </a:rPr>
              <a:t>Stage II Colon Cancer</a:t>
            </a:r>
          </a:p>
        </p:txBody>
      </p:sp>
      <p:sp>
        <p:nvSpPr>
          <p:cNvPr id="15" name="Rectangle 14">
            <a:extLst>
              <a:ext uri="{FF2B5EF4-FFF2-40B4-BE49-F238E27FC236}">
                <a16:creationId xmlns:a16="http://schemas.microsoft.com/office/drawing/2014/main" id="{F5BE7D59-6E87-5B5F-3E8C-31FA98149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0A5302E-874F-C949-B0DB-9CA14381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500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Graphical user interface, text&#10;&#10;Description automatically generated">
            <a:extLst>
              <a:ext uri="{FF2B5EF4-FFF2-40B4-BE49-F238E27FC236}">
                <a16:creationId xmlns:a16="http://schemas.microsoft.com/office/drawing/2014/main" id="{4C450A46-E5D5-63A4-8724-71EE441DC5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10112"/>
          <a:stretch/>
        </p:blipFill>
        <p:spPr bwMode="auto">
          <a:xfrm>
            <a:off x="20" y="1282"/>
            <a:ext cx="12191980" cy="61646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8">
            <a:extLst>
              <a:ext uri="{FF2B5EF4-FFF2-40B4-BE49-F238E27FC236}">
                <a16:creationId xmlns:a16="http://schemas.microsoft.com/office/drawing/2014/main" id="{13FBC39F-21DF-314A-E435-E0D9DDCEDB31}"/>
              </a:ext>
            </a:extLst>
          </p:cNvPr>
          <p:cNvSpPr>
            <a:spLocks noGrp="1"/>
          </p:cNvSpPr>
          <p:nvPr>
            <p:ph type="body" sz="quarter" idx="13"/>
          </p:nvPr>
        </p:nvSpPr>
        <p:spPr>
          <a:xfrm>
            <a:off x="6502400" y="6323319"/>
            <a:ext cx="5689600" cy="533399"/>
          </a:xfrm>
        </p:spPr>
        <p:txBody>
          <a:bodyPr/>
          <a:lstStyle/>
          <a:p>
            <a:r>
              <a:rPr lang="en-US" sz="1600" b="0" dirty="0"/>
              <a:t>Tie et al. </a:t>
            </a:r>
            <a:r>
              <a:rPr lang="it-IT" sz="1600" b="0" dirty="0"/>
              <a:t>J Clin Oncol 40, 2022 (suppl 17; abstr LBA100)</a:t>
            </a:r>
            <a:endParaRPr lang="en-US" sz="1600" b="0" dirty="0"/>
          </a:p>
        </p:txBody>
      </p:sp>
    </p:spTree>
    <p:extLst>
      <p:ext uri="{BB962C8B-B14F-4D97-AF65-F5344CB8AC3E}">
        <p14:creationId xmlns:p14="http://schemas.microsoft.com/office/powerpoint/2010/main" val="128910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3FBC39F-21DF-314A-E435-E0D9DDCEDB31}"/>
              </a:ext>
            </a:extLst>
          </p:cNvPr>
          <p:cNvSpPr>
            <a:spLocks noGrp="1"/>
          </p:cNvSpPr>
          <p:nvPr>
            <p:ph type="body" sz="quarter" idx="4294967295"/>
          </p:nvPr>
        </p:nvSpPr>
        <p:spPr>
          <a:xfrm>
            <a:off x="7368311" y="6506514"/>
            <a:ext cx="4775200" cy="342900"/>
          </a:xfrm>
        </p:spPr>
        <p:txBody>
          <a:bodyPr anchor="b">
            <a:normAutofit/>
          </a:bodyPr>
          <a:lstStyle/>
          <a:p>
            <a:pPr marL="0" indent="0">
              <a:buNone/>
            </a:pPr>
            <a:r>
              <a:rPr lang="en-US" sz="1600" dirty="0"/>
              <a:t>Tie et al. </a:t>
            </a:r>
            <a:r>
              <a:rPr lang="it-IT" sz="1600" dirty="0"/>
              <a:t>J Clin Oncol 40, 2022 (suppl 17; abstr LBA100)</a:t>
            </a:r>
            <a:endParaRPr lang="en-US" sz="1600" dirty="0"/>
          </a:p>
        </p:txBody>
      </p:sp>
      <p:pic>
        <p:nvPicPr>
          <p:cNvPr id="6" name="Picture 2">
            <a:extLst>
              <a:ext uri="{FF2B5EF4-FFF2-40B4-BE49-F238E27FC236}">
                <a16:creationId xmlns:a16="http://schemas.microsoft.com/office/drawing/2014/main" id="{2DCB492F-1F26-1874-3412-2E05BCF9248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10190"/>
          <a:stretch/>
        </p:blipFill>
        <p:spPr bwMode="auto">
          <a:xfrm>
            <a:off x="0" y="8586"/>
            <a:ext cx="12143511" cy="613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71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5D3F-8BBA-1F31-6074-F5DCBF9A308A}"/>
              </a:ext>
            </a:extLst>
          </p:cNvPr>
          <p:cNvSpPr>
            <a:spLocks noGrp="1"/>
          </p:cNvSpPr>
          <p:nvPr>
            <p:ph type="ctrTitle"/>
          </p:nvPr>
        </p:nvSpPr>
        <p:spPr/>
        <p:txBody>
          <a:bodyPr/>
          <a:lstStyle/>
          <a:p>
            <a:r>
              <a:rPr lang="en-US" dirty="0"/>
              <a:t>DYNAMIC: ctDNA and Clinical Risk</a:t>
            </a:r>
          </a:p>
        </p:txBody>
      </p:sp>
      <p:sp>
        <p:nvSpPr>
          <p:cNvPr id="4" name="Text Placeholder 3">
            <a:extLst>
              <a:ext uri="{FF2B5EF4-FFF2-40B4-BE49-F238E27FC236}">
                <a16:creationId xmlns:a16="http://schemas.microsoft.com/office/drawing/2014/main" id="{F541A381-B864-DAFB-8286-4D72D31C8F9B}"/>
              </a:ext>
            </a:extLst>
          </p:cNvPr>
          <p:cNvSpPr>
            <a:spLocks noGrp="1"/>
          </p:cNvSpPr>
          <p:nvPr>
            <p:ph type="body" sz="quarter" idx="14"/>
          </p:nvPr>
        </p:nvSpPr>
        <p:spPr/>
        <p:txBody>
          <a:bodyPr/>
          <a:lstStyle/>
          <a:p>
            <a:endParaRPr lang="en-US"/>
          </a:p>
        </p:txBody>
      </p:sp>
      <p:pic>
        <p:nvPicPr>
          <p:cNvPr id="6" name="Picture 2">
            <a:extLst>
              <a:ext uri="{FF2B5EF4-FFF2-40B4-BE49-F238E27FC236}">
                <a16:creationId xmlns:a16="http://schemas.microsoft.com/office/drawing/2014/main" id="{AE9D7C95-02C0-3B24-CAF4-6729040EC6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3409" r="299" b="12853"/>
          <a:stretch/>
        </p:blipFill>
        <p:spPr bwMode="auto">
          <a:xfrm>
            <a:off x="406178" y="1875712"/>
            <a:ext cx="11379643" cy="409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2375D7D-FDDA-AF14-005C-9FC1A28D819B}"/>
              </a:ext>
            </a:extLst>
          </p:cNvPr>
          <p:cNvSpPr txBox="1"/>
          <p:nvPr/>
        </p:nvSpPr>
        <p:spPr>
          <a:xfrm>
            <a:off x="8380243" y="6485310"/>
            <a:ext cx="38117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New Engl J Med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a:t>
            </a:r>
          </a:p>
        </p:txBody>
      </p:sp>
      <p:sp>
        <p:nvSpPr>
          <p:cNvPr id="9" name="Text Placeholder 2">
            <a:extLst>
              <a:ext uri="{FF2B5EF4-FFF2-40B4-BE49-F238E27FC236}">
                <a16:creationId xmlns:a16="http://schemas.microsoft.com/office/drawing/2014/main" id="{BBBA8B2B-CBA7-F82D-0A6F-AB422B4187E8}"/>
              </a:ext>
            </a:extLst>
          </p:cNvPr>
          <p:cNvSpPr>
            <a:spLocks noGrp="1"/>
          </p:cNvSpPr>
          <p:nvPr>
            <p:ph type="body" sz="quarter" idx="13"/>
          </p:nvPr>
        </p:nvSpPr>
        <p:spPr>
          <a:xfrm>
            <a:off x="685800" y="1358281"/>
            <a:ext cx="10615243" cy="593464"/>
          </a:xfrm>
        </p:spPr>
        <p:txBody>
          <a:bodyPr/>
          <a:lstStyle/>
          <a:p>
            <a:r>
              <a:rPr lang="en-US" dirty="0"/>
              <a:t>Confirms that ctDNA does not replace standard clinical risk factors</a:t>
            </a:r>
          </a:p>
        </p:txBody>
      </p:sp>
    </p:spTree>
    <p:extLst>
      <p:ext uri="{BB962C8B-B14F-4D97-AF65-F5344CB8AC3E}">
        <p14:creationId xmlns:p14="http://schemas.microsoft.com/office/powerpoint/2010/main" val="1161787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DCB3-7D37-0361-7D1C-F8462243DEDD}"/>
              </a:ext>
            </a:extLst>
          </p:cNvPr>
          <p:cNvSpPr>
            <a:spLocks noGrp="1"/>
          </p:cNvSpPr>
          <p:nvPr>
            <p:ph type="ctrTitle"/>
          </p:nvPr>
        </p:nvSpPr>
        <p:spPr>
          <a:xfrm>
            <a:off x="163863" y="650640"/>
            <a:ext cx="3609147" cy="5279643"/>
          </a:xfrm>
        </p:spPr>
        <p:txBody>
          <a:bodyPr>
            <a:noAutofit/>
          </a:bodyPr>
          <a:lstStyle/>
          <a:p>
            <a:r>
              <a:rPr lang="en-US" sz="3600" dirty="0"/>
              <a:t>NRG-GI005:</a:t>
            </a:r>
            <a:br>
              <a:rPr lang="en-US" sz="3600" dirty="0"/>
            </a:br>
            <a:r>
              <a:rPr lang="en-US" sz="3600" dirty="0"/>
              <a:t>COBRA</a:t>
            </a:r>
            <a:br>
              <a:rPr lang="en-US" sz="3600" dirty="0"/>
            </a:br>
            <a:br>
              <a:rPr lang="en-US" sz="3600" dirty="0"/>
            </a:br>
            <a:br>
              <a:rPr lang="en-US" sz="3600" dirty="0"/>
            </a:br>
            <a:r>
              <a:rPr lang="en-US" sz="3600" dirty="0"/>
              <a:t>ctDNA in low-risk stage II colon cancer</a:t>
            </a:r>
          </a:p>
        </p:txBody>
      </p:sp>
      <p:sp>
        <p:nvSpPr>
          <p:cNvPr id="5" name="TextBox 4">
            <a:extLst>
              <a:ext uri="{FF2B5EF4-FFF2-40B4-BE49-F238E27FC236}">
                <a16:creationId xmlns:a16="http://schemas.microsoft.com/office/drawing/2014/main" id="{9180A52F-53CE-82B7-D576-7F93CD548CC2}"/>
              </a:ext>
            </a:extLst>
          </p:cNvPr>
          <p:cNvSpPr txBox="1"/>
          <p:nvPr/>
        </p:nvSpPr>
        <p:spPr>
          <a:xfrm>
            <a:off x="9783191" y="6519446"/>
            <a:ext cx="2258165" cy="338554"/>
          </a:xfrm>
          <a:prstGeom prst="rect">
            <a:avLst/>
          </a:prstGeom>
          <a:noFill/>
        </p:spPr>
        <p:txBody>
          <a:bodyPr wrap="square" rtlCol="0">
            <a:spAutoFit/>
          </a:bodyPr>
          <a:lstStyle/>
          <a:p>
            <a:pPr marL="0" marR="0" lvl="0" indent="0" algn="l" defTabSz="74887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Morris,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pic>
        <p:nvPicPr>
          <p:cNvPr id="6" name="Picture 5">
            <a:extLst>
              <a:ext uri="{FF2B5EF4-FFF2-40B4-BE49-F238E27FC236}">
                <a16:creationId xmlns:a16="http://schemas.microsoft.com/office/drawing/2014/main" id="{170FC62B-ABDF-496E-D454-E7EC0E51E6F5}"/>
              </a:ext>
            </a:extLst>
          </p:cNvPr>
          <p:cNvPicPr>
            <a:picLocks noChangeAspect="1"/>
          </p:cNvPicPr>
          <p:nvPr/>
        </p:nvPicPr>
        <p:blipFill rotWithShape="1">
          <a:blip r:embed="rId2"/>
          <a:srcRect b="13924"/>
          <a:stretch/>
        </p:blipFill>
        <p:spPr>
          <a:xfrm>
            <a:off x="4363337" y="347596"/>
            <a:ext cx="6340327" cy="3274494"/>
          </a:xfrm>
          <a:prstGeom prst="rect">
            <a:avLst/>
          </a:prstGeom>
        </p:spPr>
      </p:pic>
      <p:pic>
        <p:nvPicPr>
          <p:cNvPr id="8" name="Picture 7">
            <a:extLst>
              <a:ext uri="{FF2B5EF4-FFF2-40B4-BE49-F238E27FC236}">
                <a16:creationId xmlns:a16="http://schemas.microsoft.com/office/drawing/2014/main" id="{08C57706-ADF4-B74A-8EA2-AC8169166128}"/>
              </a:ext>
            </a:extLst>
          </p:cNvPr>
          <p:cNvPicPr>
            <a:picLocks noChangeAspect="1"/>
          </p:cNvPicPr>
          <p:nvPr/>
        </p:nvPicPr>
        <p:blipFill rotWithShape="1">
          <a:blip r:embed="rId3"/>
          <a:srcRect t="16699" b="19539"/>
          <a:stretch/>
        </p:blipFill>
        <p:spPr>
          <a:xfrm>
            <a:off x="4318911" y="3937192"/>
            <a:ext cx="6429179" cy="2305679"/>
          </a:xfrm>
          <a:prstGeom prst="rect">
            <a:avLst/>
          </a:prstGeom>
        </p:spPr>
      </p:pic>
    </p:spTree>
    <p:extLst>
      <p:ext uri="{BB962C8B-B14F-4D97-AF65-F5344CB8AC3E}">
        <p14:creationId xmlns:p14="http://schemas.microsoft.com/office/powerpoint/2010/main" val="2970342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13C29D-C202-B33D-2F97-48FB5973345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8B9645D-9DCD-330E-7F26-CE0748E16E74}"/>
              </a:ext>
            </a:extLst>
          </p:cNvPr>
          <p:cNvSpPr>
            <a:spLocks noGrp="1"/>
          </p:cNvSpPr>
          <p:nvPr>
            <p:ph type="body" sz="quarter" idx="14"/>
          </p:nvPr>
        </p:nvSpPr>
        <p:spPr>
          <a:xfrm>
            <a:off x="4885895" y="1623510"/>
            <a:ext cx="7081946" cy="4546471"/>
          </a:xfrm>
        </p:spPr>
        <p:txBody>
          <a:bodyPr>
            <a:normAutofit/>
          </a:bodyPr>
          <a:lstStyle/>
          <a:p>
            <a:r>
              <a:rPr lang="en-US" sz="2400" dirty="0"/>
              <a:t>Using a (now older) tumor-naïve assay</a:t>
            </a:r>
          </a:p>
          <a:p>
            <a:endParaRPr lang="en-US" sz="2400" dirty="0">
              <a:solidFill>
                <a:schemeClr val="tx2"/>
              </a:solidFill>
            </a:endParaRPr>
          </a:p>
          <a:p>
            <a:r>
              <a:rPr lang="en-US" sz="2400" dirty="0">
                <a:solidFill>
                  <a:schemeClr val="tx2"/>
                </a:solidFill>
              </a:rPr>
              <a:t>6% ctDNA positive</a:t>
            </a:r>
          </a:p>
          <a:p>
            <a:pPr lvl="1"/>
            <a:r>
              <a:rPr lang="en-US" sz="2800" dirty="0">
                <a:solidFill>
                  <a:schemeClr val="tx2"/>
                </a:solidFill>
              </a:rPr>
              <a:t> 43% spontaneously cleared in the observation arm (perhaps below the limit of the assay??)</a:t>
            </a:r>
          </a:p>
          <a:p>
            <a:pPr lvl="1"/>
            <a:r>
              <a:rPr lang="en-US" sz="2800" dirty="0">
                <a:solidFill>
                  <a:schemeClr val="tx2"/>
                </a:solidFill>
              </a:rPr>
              <a:t> 11% cleared in the chemotherapy arm</a:t>
            </a:r>
          </a:p>
          <a:p>
            <a:endParaRPr lang="en-US" sz="2400" dirty="0"/>
          </a:p>
          <a:p>
            <a:r>
              <a:rPr lang="en-US" sz="2400" dirty="0"/>
              <a:t>Trial stopped early for futility </a:t>
            </a:r>
          </a:p>
          <a:p>
            <a:pPr marL="0" indent="0">
              <a:buNone/>
            </a:pPr>
            <a:r>
              <a:rPr lang="en-US" sz="2400" dirty="0"/>
              <a:t>     (due to assay issues??)</a:t>
            </a:r>
          </a:p>
        </p:txBody>
      </p:sp>
      <p:sp>
        <p:nvSpPr>
          <p:cNvPr id="5" name="TextBox 4">
            <a:extLst>
              <a:ext uri="{FF2B5EF4-FFF2-40B4-BE49-F238E27FC236}">
                <a16:creationId xmlns:a16="http://schemas.microsoft.com/office/drawing/2014/main" id="{D7255796-2224-5CFC-4777-44747067C8C2}"/>
              </a:ext>
            </a:extLst>
          </p:cNvPr>
          <p:cNvSpPr txBox="1"/>
          <p:nvPr/>
        </p:nvSpPr>
        <p:spPr>
          <a:xfrm>
            <a:off x="9641333" y="6519446"/>
            <a:ext cx="2352399" cy="338554"/>
          </a:xfrm>
          <a:prstGeom prst="rect">
            <a:avLst/>
          </a:prstGeom>
          <a:noFill/>
        </p:spPr>
        <p:txBody>
          <a:bodyPr wrap="square" rtlCol="0">
            <a:spAutoFit/>
          </a:bodyPr>
          <a:lstStyle/>
          <a:p>
            <a:pPr marL="0" marR="0" lvl="0" indent="0" algn="l" defTabSz="74887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Morris,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sp>
        <p:nvSpPr>
          <p:cNvPr id="9" name="Title 8">
            <a:extLst>
              <a:ext uri="{FF2B5EF4-FFF2-40B4-BE49-F238E27FC236}">
                <a16:creationId xmlns:a16="http://schemas.microsoft.com/office/drawing/2014/main" id="{C14E3AAA-1877-0D9E-F539-ADF644398C39}"/>
              </a:ext>
            </a:extLst>
          </p:cNvPr>
          <p:cNvSpPr>
            <a:spLocks noGrp="1"/>
          </p:cNvSpPr>
          <p:nvPr>
            <p:ph type="ctrTitle"/>
          </p:nvPr>
        </p:nvSpPr>
        <p:spPr>
          <a:xfrm>
            <a:off x="685798" y="311419"/>
            <a:ext cx="10615245" cy="650395"/>
          </a:xfrm>
        </p:spPr>
        <p:txBody>
          <a:bodyPr/>
          <a:lstStyle/>
          <a:p>
            <a:r>
              <a:rPr lang="en-US" dirty="0"/>
              <a:t>COBRA: stopped early for futility</a:t>
            </a:r>
          </a:p>
        </p:txBody>
      </p:sp>
      <p:grpSp>
        <p:nvGrpSpPr>
          <p:cNvPr id="11" name="Group 10">
            <a:extLst>
              <a:ext uri="{FF2B5EF4-FFF2-40B4-BE49-F238E27FC236}">
                <a16:creationId xmlns:a16="http://schemas.microsoft.com/office/drawing/2014/main" id="{81E2B35B-AC0C-1C1E-39C3-865556DD3B7D}"/>
              </a:ext>
            </a:extLst>
          </p:cNvPr>
          <p:cNvGrpSpPr/>
          <p:nvPr/>
        </p:nvGrpSpPr>
        <p:grpSpPr>
          <a:xfrm>
            <a:off x="401712" y="1056443"/>
            <a:ext cx="4143655" cy="5614525"/>
            <a:chOff x="224159" y="1311279"/>
            <a:chExt cx="3652945" cy="5377444"/>
          </a:xfrm>
        </p:grpSpPr>
        <p:pic>
          <p:nvPicPr>
            <p:cNvPr id="3" name="Picture 2">
              <a:extLst>
                <a:ext uri="{FF2B5EF4-FFF2-40B4-BE49-F238E27FC236}">
                  <a16:creationId xmlns:a16="http://schemas.microsoft.com/office/drawing/2014/main" id="{CC5EBFB0-6A2F-A8E5-B1CB-731BCA055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139" t="13101" b="237"/>
            <a:stretch/>
          </p:blipFill>
          <p:spPr bwMode="auto">
            <a:xfrm>
              <a:off x="387848" y="1350125"/>
              <a:ext cx="3489256" cy="533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C864A70B-CEFF-634A-1FFF-753E2DF17E05}"/>
                </a:ext>
              </a:extLst>
            </p:cNvPr>
            <p:cNvSpPr/>
            <p:nvPr/>
          </p:nvSpPr>
          <p:spPr>
            <a:xfrm>
              <a:off x="224159" y="1311279"/>
              <a:ext cx="923278" cy="378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91477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80655" y="288514"/>
            <a:ext cx="10464799" cy="5715121"/>
          </a:xfrm>
          <a:prstGeom prst="rect">
            <a:avLst/>
          </a:prstGeom>
        </p:spPr>
        <p:txBody>
          <a:bodyPr>
            <a:normAutofit/>
          </a:bodyPr>
          <a:lstStyle/>
          <a:p>
            <a:r>
              <a:rPr lang="en-US" b="1" u="sng" dirty="0">
                <a:solidFill>
                  <a:srgbClr val="C00000"/>
                </a:solidFill>
              </a:rPr>
              <a:t>TAKE HOME POINT #2:</a:t>
            </a:r>
            <a:br>
              <a:rPr lang="en-US" b="1" u="sng" dirty="0"/>
            </a:br>
            <a:br>
              <a:rPr lang="en-US" b="1" u="sng" dirty="0"/>
            </a:br>
            <a:br>
              <a:rPr lang="en-US" sz="4000" b="0" dirty="0"/>
            </a:br>
            <a:r>
              <a:rPr lang="en-US" sz="4000" b="0" dirty="0"/>
              <a:t>ctDNA- guided management can be considered in low-risk stage II colon cancer</a:t>
            </a:r>
            <a:br>
              <a:rPr lang="en-US" sz="4000" b="0" dirty="0"/>
            </a:br>
            <a:br>
              <a:rPr lang="en-US" sz="4000" b="0" dirty="0"/>
            </a:br>
            <a:r>
              <a:rPr lang="en-US" sz="4000" b="0" i="1" u="sng" dirty="0"/>
              <a:t>If ctDNA is positive, would your patients want adjuvant chemotherapy?</a:t>
            </a:r>
            <a:endParaRPr lang="en-US" sz="3600" b="0" i="1" u="sng" dirty="0"/>
          </a:p>
        </p:txBody>
      </p:sp>
    </p:spTree>
    <p:extLst>
      <p:ext uri="{BB962C8B-B14F-4D97-AF65-F5344CB8AC3E}">
        <p14:creationId xmlns:p14="http://schemas.microsoft.com/office/powerpoint/2010/main" val="223213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971360-E365-8832-6AE1-8090257E07B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824F483-01F8-ABAF-0146-6794B9B16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E9BF70AD-CD49-8C0A-EAB1-6EE01455750B}"/>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6600" kern="1200" dirty="0">
                <a:solidFill>
                  <a:schemeClr val="tx1"/>
                </a:solidFill>
                <a:latin typeface="+mj-lt"/>
                <a:ea typeface="+mj-ea"/>
                <a:cs typeface="+mj-cs"/>
              </a:rPr>
              <a:t>Stage III Colon Cancer</a:t>
            </a:r>
          </a:p>
        </p:txBody>
      </p:sp>
      <p:sp>
        <p:nvSpPr>
          <p:cNvPr id="15" name="Rectangle 14">
            <a:extLst>
              <a:ext uri="{FF2B5EF4-FFF2-40B4-BE49-F238E27FC236}">
                <a16:creationId xmlns:a16="http://schemas.microsoft.com/office/drawing/2014/main" id="{DE15CADE-D392-7896-B802-E5F782B2C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613C576-DD36-1196-8330-DCB6B9EA3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EF71D-6D0E-480E-9F18-141E47C33D64}"/>
              </a:ext>
            </a:extLst>
          </p:cNvPr>
          <p:cNvSpPr>
            <a:spLocks noGrp="1"/>
          </p:cNvSpPr>
          <p:nvPr>
            <p:ph type="title"/>
          </p:nvPr>
        </p:nvSpPr>
        <p:spPr>
          <a:xfrm>
            <a:off x="1663829" y="455419"/>
            <a:ext cx="10434386" cy="985523"/>
          </a:xfrm>
        </p:spPr>
        <p:txBody>
          <a:bodyPr/>
          <a:lstStyle/>
          <a:p>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elveticaNeueLT Std"/>
                <a:ea typeface="MS PGothic" pitchFamily="34" charset="-128"/>
              </a:rPr>
              <a:t>Adjuvant Therapy in Stage III Colon Cancer: </a:t>
            </a:r>
            <a:b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elveticaNeueLT Std"/>
                <a:ea typeface="MS PGothic" pitchFamily="34" charset="-128"/>
              </a:rPr>
            </a:br>
            <a:r>
              <a:rPr kumimoji="0" lang="en-US" sz="3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elveticaNeueLT Std"/>
                <a:ea typeface="MS PGothic" pitchFamily="34" charset="-128"/>
              </a:rPr>
              <a:t>Room for Improvement</a:t>
            </a:r>
            <a:endParaRPr lang="en-US" dirty="0"/>
          </a:p>
        </p:txBody>
      </p:sp>
      <p:sp>
        <p:nvSpPr>
          <p:cNvPr id="8" name="Rectangle 4">
            <a:extLst>
              <a:ext uri="{FF2B5EF4-FFF2-40B4-BE49-F238E27FC236}">
                <a16:creationId xmlns:a16="http://schemas.microsoft.com/office/drawing/2014/main" id="{E46441A2-BDDF-4323-A7A2-63A2CEA1087B}"/>
              </a:ext>
            </a:extLst>
          </p:cNvPr>
          <p:cNvSpPr>
            <a:spLocks noChangeArrowheads="1"/>
          </p:cNvSpPr>
          <p:nvPr/>
        </p:nvSpPr>
        <p:spPr bwMode="auto">
          <a:xfrm>
            <a:off x="7577247" y="1857246"/>
            <a:ext cx="4520968" cy="3508653"/>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Adjuvant Therapy for Stage III:</a:t>
            </a:r>
          </a:p>
          <a:p>
            <a:pPr marL="749300" marR="0" lvl="1" indent="-2921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Treat 10 patients with stage III CRC; save 2-3</a:t>
            </a:r>
          </a:p>
          <a:p>
            <a:pPr marL="749300" marR="0" lvl="1" indent="-2921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Unfortunately, 5 treated, who don’t need chemotherapy</a:t>
            </a:r>
          </a:p>
          <a:p>
            <a:pPr marL="749300" marR="0" lvl="1" indent="-2921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Unfortunately, 2-3 treated, who relapse anyways</a:t>
            </a:r>
          </a:p>
          <a:p>
            <a:pPr marL="749300" marR="0" lvl="1" indent="-2921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No ability to monitor efficacy in real time</a:t>
            </a:r>
          </a:p>
          <a:p>
            <a:pPr marL="292100" marR="0" lvl="0" indent="-2921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743FB1-3B7D-424A-8E50-BEBC8F149613}"/>
              </a:ext>
            </a:extLst>
          </p:cNvPr>
          <p:cNvSpPr txBox="1"/>
          <p:nvPr/>
        </p:nvSpPr>
        <p:spPr>
          <a:xfrm>
            <a:off x="1314704" y="6312695"/>
            <a:ext cx="3598027" cy="307777"/>
          </a:xfrm>
          <a:prstGeom prst="rect">
            <a:avLst/>
          </a:prstGeom>
          <a:noFill/>
        </p:spPr>
        <p:txBody>
          <a:bodyPr wrap="square" rtlCol="0">
            <a:spAutoFit/>
          </a:bodyPr>
          <a:lstStyle/>
          <a:p>
            <a:r>
              <a:rPr lang="en-US" sz="1400" dirty="0"/>
              <a:t>Slide courtesy of Wells Messersmith, MD</a:t>
            </a:r>
          </a:p>
        </p:txBody>
      </p:sp>
      <p:grpSp>
        <p:nvGrpSpPr>
          <p:cNvPr id="10" name="Group 9">
            <a:extLst>
              <a:ext uri="{FF2B5EF4-FFF2-40B4-BE49-F238E27FC236}">
                <a16:creationId xmlns:a16="http://schemas.microsoft.com/office/drawing/2014/main" id="{B15C680E-8850-405A-8525-D0E9C05353F9}"/>
              </a:ext>
            </a:extLst>
          </p:cNvPr>
          <p:cNvGrpSpPr/>
          <p:nvPr/>
        </p:nvGrpSpPr>
        <p:grpSpPr>
          <a:xfrm>
            <a:off x="397852" y="1738923"/>
            <a:ext cx="7042394" cy="3753644"/>
            <a:chOff x="397852" y="1738923"/>
            <a:chExt cx="7042394" cy="3753644"/>
          </a:xfrm>
        </p:grpSpPr>
        <p:graphicFrame>
          <p:nvGraphicFramePr>
            <p:cNvPr id="11" name="Chart 10">
              <a:extLst>
                <a:ext uri="{FF2B5EF4-FFF2-40B4-BE49-F238E27FC236}">
                  <a16:creationId xmlns:a16="http://schemas.microsoft.com/office/drawing/2014/main" id="{FD47F748-599E-4734-BD28-D0B36AEBAC13}"/>
                </a:ext>
              </a:extLst>
            </p:cNvPr>
            <p:cNvGraphicFramePr>
              <a:graphicFrameLocks/>
            </p:cNvGraphicFramePr>
            <p:nvPr/>
          </p:nvGraphicFramePr>
          <p:xfrm>
            <a:off x="397852" y="1738923"/>
            <a:ext cx="7042394" cy="375364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
              <a:extLst>
                <a:ext uri="{FF2B5EF4-FFF2-40B4-BE49-F238E27FC236}">
                  <a16:creationId xmlns:a16="http://schemas.microsoft.com/office/drawing/2014/main" id="{FC5A86EB-FD0D-4A26-BB6E-4FCC4747C828}"/>
                </a:ext>
              </a:extLst>
            </p:cNvPr>
            <p:cNvSpPr txBox="1"/>
            <p:nvPr/>
          </p:nvSpPr>
          <p:spPr>
            <a:xfrm>
              <a:off x="4383074" y="3401674"/>
              <a:ext cx="1059314" cy="4863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Surgery</a:t>
              </a:r>
            </a:p>
          </p:txBody>
        </p:sp>
        <p:sp>
          <p:nvSpPr>
            <p:cNvPr id="13" name="TextBox 1">
              <a:extLst>
                <a:ext uri="{FF2B5EF4-FFF2-40B4-BE49-F238E27FC236}">
                  <a16:creationId xmlns:a16="http://schemas.microsoft.com/office/drawing/2014/main" id="{97B62E72-371A-44B7-906C-A226B39C25CA}"/>
                </a:ext>
              </a:extLst>
            </p:cNvPr>
            <p:cNvSpPr txBox="1"/>
            <p:nvPr/>
          </p:nvSpPr>
          <p:spPr>
            <a:xfrm>
              <a:off x="3396675" y="4708194"/>
              <a:ext cx="1059314" cy="4863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FP (ACCENT)</a:t>
              </a:r>
            </a:p>
          </p:txBody>
        </p:sp>
        <p:sp>
          <p:nvSpPr>
            <p:cNvPr id="14" name="TextBox 1">
              <a:extLst>
                <a:ext uri="{FF2B5EF4-FFF2-40B4-BE49-F238E27FC236}">
                  <a16:creationId xmlns:a16="http://schemas.microsoft.com/office/drawing/2014/main" id="{6ED3D623-C103-49EA-9678-FEF2E91EF81B}"/>
                </a:ext>
              </a:extLst>
            </p:cNvPr>
            <p:cNvSpPr txBox="1"/>
            <p:nvPr/>
          </p:nvSpPr>
          <p:spPr>
            <a:xfrm>
              <a:off x="1876391" y="4456648"/>
              <a:ext cx="1059314" cy="4863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Oxaliplatin</a:t>
              </a:r>
            </a:p>
          </p:txBody>
        </p:sp>
      </p:grpSp>
    </p:spTree>
    <p:extLst>
      <p:ext uri="{BB962C8B-B14F-4D97-AF65-F5344CB8AC3E}">
        <p14:creationId xmlns:p14="http://schemas.microsoft.com/office/powerpoint/2010/main" val="213391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93DD59B2-42E5-41E3-8076-EBBCBF8DA9DD}"/>
              </a:ext>
            </a:extLst>
          </p:cNvPr>
          <p:cNvSpPr>
            <a:spLocks noGrp="1"/>
          </p:cNvSpPr>
          <p:nvPr>
            <p:ph type="title"/>
          </p:nvPr>
        </p:nvSpPr>
        <p:spPr>
          <a:xfrm>
            <a:off x="420130" y="331525"/>
            <a:ext cx="11771870" cy="903946"/>
          </a:xfrm>
        </p:spPr>
        <p:txBody>
          <a:bodyPr>
            <a:normAutofit fontScale="90000"/>
          </a:bodyPr>
          <a:lstStyle/>
          <a:p>
            <a:r>
              <a:rPr lang="en-US" b="1" dirty="0"/>
              <a:t>Adjuvant Therapy in Stage III CC : Room for Improvement</a:t>
            </a:r>
          </a:p>
        </p:txBody>
      </p:sp>
      <p:pic>
        <p:nvPicPr>
          <p:cNvPr id="22" name="Picture 21">
            <a:extLst>
              <a:ext uri="{FF2B5EF4-FFF2-40B4-BE49-F238E27FC236}">
                <a16:creationId xmlns:a16="http://schemas.microsoft.com/office/drawing/2014/main" id="{30D16174-8628-4524-AD04-4C0602C68F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991" y="1858188"/>
            <a:ext cx="5514897" cy="4247560"/>
          </a:xfrm>
          <a:prstGeom prst="rect">
            <a:avLst/>
          </a:prstGeom>
        </p:spPr>
      </p:pic>
      <p:sp>
        <p:nvSpPr>
          <p:cNvPr id="3" name="TextBox 2"/>
          <p:cNvSpPr txBox="1"/>
          <p:nvPr/>
        </p:nvSpPr>
        <p:spPr>
          <a:xfrm>
            <a:off x="906161" y="1517997"/>
            <a:ext cx="4020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CURRENT (TNM): </a:t>
            </a:r>
          </a:p>
        </p:txBody>
      </p:sp>
      <p:sp>
        <p:nvSpPr>
          <p:cNvPr id="25" name="TextBox 24"/>
          <p:cNvSpPr txBox="1"/>
          <p:nvPr/>
        </p:nvSpPr>
        <p:spPr>
          <a:xfrm>
            <a:off x="8171935" y="1517996"/>
            <a:ext cx="4020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FUTURE (ctDNA): </a:t>
            </a:r>
          </a:p>
        </p:txBody>
      </p:sp>
      <p:pic>
        <p:nvPicPr>
          <p:cNvPr id="6" name="Picture 5"/>
          <p:cNvPicPr>
            <a:picLocks noChangeAspect="1"/>
          </p:cNvPicPr>
          <p:nvPr/>
        </p:nvPicPr>
        <p:blipFill>
          <a:blip r:embed="rId3"/>
          <a:stretch>
            <a:fillRect/>
          </a:stretch>
        </p:blipFill>
        <p:spPr>
          <a:xfrm>
            <a:off x="203068" y="2191516"/>
            <a:ext cx="5939885" cy="3169991"/>
          </a:xfrm>
          <a:prstGeom prst="rect">
            <a:avLst/>
          </a:prstGeom>
        </p:spPr>
      </p:pic>
      <p:sp>
        <p:nvSpPr>
          <p:cNvPr id="8" name="TextBox 7">
            <a:extLst>
              <a:ext uri="{FF2B5EF4-FFF2-40B4-BE49-F238E27FC236}">
                <a16:creationId xmlns:a16="http://schemas.microsoft.com/office/drawing/2014/main" id="{9BA8C2A0-E9DC-459B-889B-84468E03B271}"/>
              </a:ext>
            </a:extLst>
          </p:cNvPr>
          <p:cNvSpPr txBox="1"/>
          <p:nvPr/>
        </p:nvSpPr>
        <p:spPr>
          <a:xfrm>
            <a:off x="868760" y="6388273"/>
            <a:ext cx="105483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Sargent DJ et al. J Clin Oncol. 2009;27(12):1948-1955; André T et al. J Clin Oncol. 2015;33(35):4176-4187.</a:t>
            </a:r>
          </a:p>
        </p:txBody>
      </p:sp>
    </p:spTree>
    <p:extLst>
      <p:ext uri="{BB962C8B-B14F-4D97-AF65-F5344CB8AC3E}">
        <p14:creationId xmlns:p14="http://schemas.microsoft.com/office/powerpoint/2010/main" val="4205649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718299-580F-FD49-A302-D833EAF69C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78E8A-2660-28B9-7DFC-434132F73DFB}"/>
              </a:ext>
            </a:extLst>
          </p:cNvPr>
          <p:cNvSpPr>
            <a:spLocks noGrp="1"/>
          </p:cNvSpPr>
          <p:nvPr>
            <p:ph type="ctrTitle"/>
          </p:nvPr>
        </p:nvSpPr>
        <p:spPr>
          <a:xfrm>
            <a:off x="685798" y="403257"/>
            <a:ext cx="10615245" cy="650395"/>
          </a:xfrm>
        </p:spPr>
        <p:txBody>
          <a:bodyPr/>
          <a:lstStyle/>
          <a:p>
            <a:r>
              <a:rPr lang="en-US" dirty="0"/>
              <a:t>Case Presentation: Stage II Colon Cancer</a:t>
            </a:r>
          </a:p>
        </p:txBody>
      </p:sp>
      <p:sp>
        <p:nvSpPr>
          <p:cNvPr id="3" name="Text Placeholder 3">
            <a:extLst>
              <a:ext uri="{FF2B5EF4-FFF2-40B4-BE49-F238E27FC236}">
                <a16:creationId xmlns:a16="http://schemas.microsoft.com/office/drawing/2014/main" id="{4FFEC0C9-ED63-1B94-640A-6E42A3FD6850}"/>
              </a:ext>
            </a:extLst>
          </p:cNvPr>
          <p:cNvSpPr txBox="1">
            <a:spLocks/>
          </p:cNvSpPr>
          <p:nvPr/>
        </p:nvSpPr>
        <p:spPr>
          <a:xfrm>
            <a:off x="631723" y="1404045"/>
            <a:ext cx="10615243" cy="4970378"/>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41-year-old woman presents with rectal bleeding.</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Colonoscopy: ulcerated, fungating mass in the sigmoid colon; biopsy confirms invasive, moderately differentiated adenocarcinoma. </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CT CAP: no evidence of metastatic disease</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Oncologic resection </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sym typeface="Wingdings" panose="05000000000000000000" pitchFamily="2" charset="2"/>
              </a:rPr>
              <a:t></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a:t>
            </a: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pT3N0</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tumor with the following features: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4.2cm moderately differentiated adenocarcinoma invading through the muscularis propria</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No evidence of lymphovascular or perineural invasion. Low tumor budding. Negative margins.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0 out of 16 lymph nodes removed were positive. No tumor deposits.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Microsatellite stable (MSS) by next generation sequencing (NGS)</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Who would order ctDNA testing in this setting?</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2330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837405" y="316483"/>
            <a:ext cx="10518140" cy="482600"/>
          </a:xfrm>
          <a:prstGeom prst="rect">
            <a:avLst/>
          </a:prstGeom>
        </p:spPr>
        <p:txBody>
          <a:bodyPr vert="horz" wrap="square" lIns="0" tIns="12700" rIns="0" bIns="0" rtlCol="0">
            <a:spAutoFit/>
          </a:bodyPr>
          <a:lstStyle/>
          <a:p>
            <a:pPr marL="12700">
              <a:lnSpc>
                <a:spcPct val="100000"/>
              </a:lnSpc>
              <a:spcBef>
                <a:spcPts val="100"/>
              </a:spcBef>
            </a:pPr>
            <a:r>
              <a:rPr spc="-5" dirty="0"/>
              <a:t>BESPOKE CRC: </a:t>
            </a:r>
            <a:r>
              <a:rPr dirty="0"/>
              <a:t>A </a:t>
            </a:r>
            <a:r>
              <a:rPr spc="-5" dirty="0"/>
              <a:t>Prospective, Case-Controlled Observational</a:t>
            </a:r>
            <a:r>
              <a:rPr spc="15" dirty="0"/>
              <a:t> </a:t>
            </a:r>
            <a:r>
              <a:rPr spc="-5" dirty="0"/>
              <a:t>Study</a:t>
            </a:r>
          </a:p>
        </p:txBody>
      </p:sp>
      <p:sp>
        <p:nvSpPr>
          <p:cNvPr id="5" name="object 5"/>
          <p:cNvSpPr/>
          <p:nvPr/>
        </p:nvSpPr>
        <p:spPr>
          <a:xfrm>
            <a:off x="1055439" y="1120360"/>
            <a:ext cx="0" cy="1667510"/>
          </a:xfrm>
          <a:custGeom>
            <a:avLst/>
            <a:gdLst/>
            <a:ahLst/>
            <a:cxnLst/>
            <a:rect l="l" t="t" r="r" b="b"/>
            <a:pathLst>
              <a:path h="1667510">
                <a:moveTo>
                  <a:pt x="0" y="0"/>
                </a:moveTo>
                <a:lnTo>
                  <a:pt x="0" y="1666917"/>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01787" y="1120360"/>
            <a:ext cx="0" cy="1667510"/>
          </a:xfrm>
          <a:custGeom>
            <a:avLst/>
            <a:gdLst/>
            <a:ahLst/>
            <a:cxnLst/>
            <a:rect l="l" t="t" r="r" b="b"/>
            <a:pathLst>
              <a:path h="1667510">
                <a:moveTo>
                  <a:pt x="0" y="0"/>
                </a:moveTo>
                <a:lnTo>
                  <a:pt x="0" y="1666917"/>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055439" y="1126710"/>
            <a:ext cx="9846945" cy="372538"/>
          </a:xfrm>
          <a:prstGeom prst="rect">
            <a:avLst/>
          </a:prstGeom>
          <a:solidFill>
            <a:srgbClr val="092F5D"/>
          </a:solidFill>
          <a:ln w="12700">
            <a:solidFill>
              <a:srgbClr val="000000"/>
            </a:solidFill>
          </a:ln>
        </p:spPr>
        <p:txBody>
          <a:bodyPr vert="horz" wrap="square" lIns="0" tIns="64135" rIns="0" bIns="0" rtlCol="0">
            <a:spAutoFit/>
          </a:bodyPr>
          <a:lstStyle/>
          <a:p>
            <a:pPr marL="68580" marR="0" lvl="0" indent="0" algn="l" defTabSz="914400" rtl="0" eaLnBrk="1" fontAlgn="auto" latinLnBrk="0" hangingPunct="1">
              <a:lnSpc>
                <a:spcPct val="100000"/>
              </a:lnSpc>
              <a:spcBef>
                <a:spcPts val="505"/>
              </a:spcBef>
              <a:spcAft>
                <a:spcPts val="0"/>
              </a:spcAft>
              <a:buClrTx/>
              <a:buSzTx/>
              <a:buFontTx/>
              <a:buNone/>
              <a:tabLst/>
              <a:defRPr/>
            </a:pPr>
            <a:r>
              <a:rPr kumimoji="0" sz="2000" b="1" i="0" u="none" strike="noStrike" kern="1200" cap="none" spc="-15" normalizeH="0" baseline="0" noProof="0" dirty="0">
                <a:ln>
                  <a:noFill/>
                </a:ln>
                <a:solidFill>
                  <a:srgbClr val="FFFFFF"/>
                </a:solidFill>
                <a:effectLst/>
                <a:uLnTx/>
                <a:uFillTx/>
                <a:latin typeface="Calibri"/>
                <a:ea typeface="+mn-ea"/>
                <a:cs typeface="Calibri"/>
              </a:rPr>
              <a:t>Estimated </a:t>
            </a:r>
            <a:r>
              <a:rPr kumimoji="0" sz="2000" b="1" i="0" u="none" strike="noStrike" kern="1200" cap="none" spc="-10" normalizeH="0" baseline="0" noProof="0" dirty="0">
                <a:ln>
                  <a:noFill/>
                </a:ln>
                <a:solidFill>
                  <a:srgbClr val="FFFFFF"/>
                </a:solidFill>
                <a:effectLst/>
                <a:uLnTx/>
                <a:uFillTx/>
                <a:latin typeface="Calibri"/>
                <a:ea typeface="+mn-ea"/>
                <a:cs typeface="Calibri"/>
              </a:rPr>
              <a:t>enrollment </a:t>
            </a:r>
            <a:r>
              <a:rPr kumimoji="0" sz="2000" b="1" i="0" u="none" strike="noStrike" kern="1200" cap="none" spc="0" normalizeH="0" baseline="0" noProof="0" dirty="0">
                <a:ln>
                  <a:noFill/>
                </a:ln>
                <a:solidFill>
                  <a:srgbClr val="FFFFFF"/>
                </a:solidFill>
                <a:effectLst/>
                <a:uLnTx/>
                <a:uFillTx/>
                <a:latin typeface="Calibri"/>
                <a:ea typeface="+mn-ea"/>
                <a:cs typeface="Calibri"/>
              </a:rPr>
              <a:t>(N =</a:t>
            </a:r>
            <a:r>
              <a:rPr kumimoji="0" sz="2000" b="1" i="0" u="none" strike="noStrike" kern="1200" cap="none" spc="-5" normalizeH="0" baseline="0" noProof="0" dirty="0">
                <a:ln>
                  <a:noFill/>
                </a:ln>
                <a:solidFill>
                  <a:srgbClr val="FFFFFF"/>
                </a:solidFill>
                <a:effectLst/>
                <a:uLnTx/>
                <a:uFillTx/>
                <a:latin typeface="Calibri"/>
                <a:ea typeface="+mn-ea"/>
                <a:cs typeface="Calibri"/>
              </a:rPr>
              <a:t> 2,000)</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1055439" y="1585188"/>
            <a:ext cx="9846945" cy="909223"/>
          </a:xfrm>
          <a:prstGeom prst="rect">
            <a:avLst/>
          </a:prstGeom>
          <a:solidFill>
            <a:srgbClr val="005696"/>
          </a:solidFill>
          <a:ln w="12700">
            <a:solidFill>
              <a:srgbClr val="000000"/>
            </a:solidFill>
          </a:ln>
        </p:spPr>
        <p:txBody>
          <a:bodyPr vert="horz" wrap="square" lIns="0" tIns="1270" rIns="0" bIns="0" rtlCol="0">
            <a:spAutoFit/>
          </a:bodyPr>
          <a:lstStyle/>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Times New Roman"/>
              <a:ea typeface="+mn-ea"/>
              <a:cs typeface="Times New Roman"/>
            </a:endParaRPr>
          </a:p>
          <a:p>
            <a:pPr marL="245745" marR="833119" lvl="0" indent="-177800" algn="l" defTabSz="914400" rtl="0" eaLnBrk="1" fontAlgn="auto" latinLnBrk="0" hangingPunct="1">
              <a:lnSpc>
                <a:spcPct val="100000"/>
              </a:lnSpc>
              <a:spcBef>
                <a:spcPts val="0"/>
              </a:spcBef>
              <a:spcAft>
                <a:spcPts val="0"/>
              </a:spcAft>
              <a:buClrTx/>
              <a:buSzTx/>
              <a:buFont typeface="Arial"/>
              <a:buChar char="•"/>
              <a:tabLst>
                <a:tab pos="246379" algn="l"/>
              </a:tabLst>
              <a:defRPr/>
            </a:pPr>
            <a:r>
              <a:rPr kumimoji="0" sz="2000" b="0" i="0" u="none" strike="noStrike" kern="1200" cap="none" spc="-10" normalizeH="0" baseline="0" noProof="0" dirty="0">
                <a:ln>
                  <a:noFill/>
                </a:ln>
                <a:solidFill>
                  <a:srgbClr val="FFFFFF"/>
                </a:solidFill>
                <a:effectLst/>
                <a:uLnTx/>
                <a:uFillTx/>
                <a:latin typeface="Calibri"/>
                <a:ea typeface="+mn-ea"/>
                <a:cs typeface="Calibri"/>
              </a:rPr>
              <a:t>Stage </a:t>
            </a:r>
            <a:r>
              <a:rPr kumimoji="0" sz="2000" b="0" i="0" u="none" strike="noStrike" kern="1200" cap="none" spc="-5" normalizeH="0" baseline="0" noProof="0" dirty="0">
                <a:ln>
                  <a:noFill/>
                </a:ln>
                <a:solidFill>
                  <a:srgbClr val="FFFFFF"/>
                </a:solidFill>
                <a:effectLst/>
                <a:uLnTx/>
                <a:uFillTx/>
                <a:latin typeface="Calibri"/>
                <a:ea typeface="+mn-ea"/>
                <a:cs typeface="Calibri"/>
              </a:rPr>
              <a:t>I-IV </a:t>
            </a:r>
            <a:r>
              <a:rPr kumimoji="0" sz="2000" b="0" i="0" u="none" strike="noStrike" kern="1200" cap="none" spc="-10" normalizeH="0" baseline="0" noProof="0" dirty="0">
                <a:ln>
                  <a:noFill/>
                </a:ln>
                <a:solidFill>
                  <a:srgbClr val="FFFFFF"/>
                </a:solidFill>
                <a:effectLst/>
                <a:uLnTx/>
                <a:uFillTx/>
                <a:latin typeface="Calibri"/>
                <a:ea typeface="+mn-ea"/>
                <a:cs typeface="Calibri"/>
              </a:rPr>
              <a:t>CRC </a:t>
            </a:r>
            <a:r>
              <a:rPr kumimoji="0" sz="2000" b="0" i="0" u="none" strike="noStrike" kern="1200" cap="none" spc="-5" normalizeH="0" baseline="0" noProof="0" dirty="0">
                <a:ln>
                  <a:noFill/>
                </a:ln>
                <a:solidFill>
                  <a:srgbClr val="FFFFFF"/>
                </a:solidFill>
                <a:effectLst/>
                <a:uLnTx/>
                <a:uFillTx/>
                <a:latin typeface="Calibri"/>
                <a:ea typeface="+mn-ea"/>
                <a:cs typeface="Calibri"/>
              </a:rPr>
              <a:t>or </a:t>
            </a:r>
            <a:r>
              <a:rPr kumimoji="0" sz="2000" b="0" i="0" u="none" strike="noStrike" kern="1200" cap="none" spc="-10" normalizeH="0" baseline="0" noProof="0" dirty="0">
                <a:ln>
                  <a:noFill/>
                </a:ln>
                <a:solidFill>
                  <a:srgbClr val="FFFFFF"/>
                </a:solidFill>
                <a:effectLst/>
                <a:uLnTx/>
                <a:uFillTx/>
                <a:latin typeface="Calibri"/>
                <a:ea typeface="+mn-ea"/>
                <a:cs typeface="Calibri"/>
              </a:rPr>
              <a:t>Stage </a:t>
            </a:r>
            <a:r>
              <a:rPr kumimoji="0" sz="2000" b="0" i="0" u="none" strike="noStrike" kern="1200" cap="none" spc="-5" normalizeH="0" baseline="0" noProof="0" dirty="0">
                <a:ln>
                  <a:noFill/>
                </a:ln>
                <a:solidFill>
                  <a:srgbClr val="FFFFFF"/>
                </a:solidFill>
                <a:effectLst/>
                <a:uLnTx/>
                <a:uFillTx/>
                <a:latin typeface="Calibri"/>
                <a:ea typeface="+mn-ea"/>
                <a:cs typeface="Calibri"/>
              </a:rPr>
              <a:t>IV </a:t>
            </a:r>
            <a:r>
              <a:rPr kumimoji="0" sz="2000" b="0" i="0" u="none" strike="noStrike" kern="1200" cap="none" spc="-10" normalizeH="0" baseline="0" noProof="0" dirty="0">
                <a:ln>
                  <a:noFill/>
                </a:ln>
                <a:solidFill>
                  <a:srgbClr val="FFFFFF"/>
                </a:solidFill>
                <a:effectLst/>
                <a:uLnTx/>
                <a:uFillTx/>
                <a:latin typeface="Calibri"/>
                <a:ea typeface="+mn-ea"/>
                <a:cs typeface="Calibri"/>
              </a:rPr>
              <a:t>CRC </a:t>
            </a:r>
            <a:r>
              <a:rPr kumimoji="0" sz="2000" b="0" i="0" u="none" strike="noStrike" kern="1200" cap="none" spc="0" normalizeH="0" baseline="0" noProof="0" dirty="0">
                <a:ln>
                  <a:noFill/>
                </a:ln>
                <a:solidFill>
                  <a:srgbClr val="FFFFFF"/>
                </a:solidFill>
                <a:effectLst/>
                <a:uLnTx/>
                <a:uFillTx/>
                <a:latin typeface="Calibri"/>
                <a:ea typeface="+mn-ea"/>
                <a:cs typeface="Calibri"/>
              </a:rPr>
              <a:t>with </a:t>
            </a:r>
            <a:r>
              <a:rPr kumimoji="0" sz="2000" b="0" i="0" u="none" strike="noStrike" kern="1200" cap="none" spc="-10" normalizeH="0" baseline="0" noProof="0" dirty="0">
                <a:ln>
                  <a:noFill/>
                </a:ln>
                <a:solidFill>
                  <a:srgbClr val="FFFFFF"/>
                </a:solidFill>
                <a:effectLst/>
                <a:uLnTx/>
                <a:uFillTx/>
                <a:latin typeface="Calibri"/>
                <a:ea typeface="+mn-ea"/>
                <a:cs typeface="Calibri"/>
              </a:rPr>
              <a:t>oligometastatic </a:t>
            </a:r>
            <a:r>
              <a:rPr kumimoji="0" sz="2000" b="0" i="0" u="none" strike="noStrike" kern="1200" cap="none" spc="0" normalizeH="0" baseline="0" noProof="0" dirty="0">
                <a:ln>
                  <a:noFill/>
                </a:ln>
                <a:solidFill>
                  <a:srgbClr val="FFFFFF"/>
                </a:solidFill>
                <a:effectLst/>
                <a:uLnTx/>
                <a:uFillTx/>
                <a:latin typeface="Calibri"/>
                <a:ea typeface="+mn-ea"/>
                <a:cs typeface="Calibri"/>
              </a:rPr>
              <a:t>disease </a:t>
            </a:r>
            <a:r>
              <a:rPr kumimoji="0" sz="2000" b="0" i="0" u="none" strike="noStrike" kern="1200" cap="none" spc="-5" normalizeH="0" baseline="0" noProof="0" dirty="0">
                <a:ln>
                  <a:noFill/>
                </a:ln>
                <a:solidFill>
                  <a:srgbClr val="FFFFFF"/>
                </a:solidFill>
                <a:effectLst/>
                <a:uLnTx/>
                <a:uFillTx/>
                <a:latin typeface="Calibri"/>
                <a:ea typeface="+mn-ea"/>
                <a:cs typeface="Calibri"/>
              </a:rPr>
              <a:t>eligible </a:t>
            </a:r>
            <a:r>
              <a:rPr kumimoji="0" sz="2000" b="0" i="0" u="none" strike="noStrike" kern="1200" cap="none" spc="-15" normalizeH="0" baseline="0" noProof="0" dirty="0">
                <a:ln>
                  <a:noFill/>
                </a:ln>
                <a:solidFill>
                  <a:srgbClr val="FFFFFF"/>
                </a:solidFill>
                <a:effectLst/>
                <a:uLnTx/>
                <a:uFillTx/>
                <a:latin typeface="Calibri"/>
                <a:ea typeface="+mn-ea"/>
                <a:cs typeface="Calibri"/>
              </a:rPr>
              <a:t>for post-operative  systemic</a:t>
            </a:r>
            <a:r>
              <a:rPr kumimoji="0" sz="2000" b="0" i="0" u="none" strike="noStrike" kern="1200" cap="none" spc="-5" normalizeH="0" baseline="0" noProof="0" dirty="0">
                <a:ln>
                  <a:noFill/>
                </a:ln>
                <a:solidFill>
                  <a:srgbClr val="FFFFFF"/>
                </a:solidFill>
                <a:effectLst/>
                <a:uLnTx/>
                <a:uFillTx/>
                <a:latin typeface="Calibri"/>
                <a:ea typeface="+mn-ea"/>
                <a:cs typeface="Calibri"/>
              </a:rPr>
              <a:t> </a:t>
            </a:r>
            <a:r>
              <a:rPr kumimoji="0" sz="2000" b="0" i="0" u="none" strike="noStrike" kern="1200" cap="none" spc="-10" normalizeH="0" baseline="0" noProof="0" dirty="0">
                <a:ln>
                  <a:noFill/>
                </a:ln>
                <a:solidFill>
                  <a:srgbClr val="FFFFFF"/>
                </a:solidFill>
                <a:effectLst/>
                <a:uLnTx/>
                <a:uFillTx/>
                <a:latin typeface="Calibri"/>
                <a:ea typeface="+mn-ea"/>
                <a:cs typeface="Calibri"/>
              </a:rPr>
              <a:t>therapy</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7341699" y="6541517"/>
            <a:ext cx="111760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prstClr val="black"/>
                </a:solidFill>
                <a:effectLst/>
                <a:uLnTx/>
                <a:uFillTx/>
                <a:latin typeface="Calibri"/>
                <a:ea typeface="+mn-ea"/>
                <a:cs typeface="Calibri"/>
              </a:rPr>
              <a:t>NCT04264702</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0"/>
          <p:cNvSpPr txBox="1"/>
          <p:nvPr/>
        </p:nvSpPr>
        <p:spPr>
          <a:xfrm>
            <a:off x="8690933" y="6541517"/>
            <a:ext cx="333629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Kasi </a:t>
            </a:r>
            <a:r>
              <a:rPr kumimoji="0" sz="1500" b="0" i="0" u="none" strike="noStrike" kern="1200" cap="none" spc="0" normalizeH="0" baseline="0" noProof="0" dirty="0">
                <a:ln>
                  <a:noFill/>
                </a:ln>
                <a:solidFill>
                  <a:prstClr val="black"/>
                </a:solidFill>
                <a:effectLst/>
                <a:uLnTx/>
                <a:uFillTx/>
                <a:latin typeface="Calibri"/>
                <a:ea typeface="+mn-ea"/>
                <a:cs typeface="Calibri"/>
              </a:rPr>
              <a:t>PM </a:t>
            </a:r>
            <a:r>
              <a:rPr kumimoji="0" sz="1500" b="0" i="0" u="none" strike="noStrike" kern="1200" cap="none" spc="-5" normalizeH="0" baseline="0" noProof="0" dirty="0">
                <a:ln>
                  <a:noFill/>
                </a:ln>
                <a:solidFill>
                  <a:prstClr val="black"/>
                </a:solidFill>
                <a:effectLst/>
                <a:uLnTx/>
                <a:uFillTx/>
                <a:latin typeface="Calibri"/>
                <a:ea typeface="+mn-ea"/>
                <a:cs typeface="Calibri"/>
              </a:rPr>
              <a:t>et al. </a:t>
            </a:r>
            <a:r>
              <a:rPr kumimoji="0" sz="1500" b="0" i="1" u="none" strike="noStrike" kern="1200" cap="none" spc="0" normalizeH="0" baseline="0" noProof="0" dirty="0">
                <a:ln>
                  <a:noFill/>
                </a:ln>
                <a:solidFill>
                  <a:prstClr val="black"/>
                </a:solidFill>
                <a:effectLst/>
                <a:uLnTx/>
                <a:uFillTx/>
                <a:latin typeface="Calibri"/>
                <a:ea typeface="+mn-ea"/>
                <a:cs typeface="Calibri"/>
              </a:rPr>
              <a:t>BMJ Open</a:t>
            </a:r>
            <a:r>
              <a:rPr kumimoji="0" sz="1500" b="0" i="1"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2021;11:e047831.</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 name="Google Shape;56;g2a890fa542e_0_0">
            <a:extLst>
              <a:ext uri="{FF2B5EF4-FFF2-40B4-BE49-F238E27FC236}">
                <a16:creationId xmlns:a16="http://schemas.microsoft.com/office/drawing/2014/main" id="{202122D5-6B68-D9B3-2BF6-863F9E87CC3B}"/>
              </a:ext>
            </a:extLst>
          </p:cNvPr>
          <p:cNvPicPr preferRelativeResize="0"/>
          <p:nvPr/>
        </p:nvPicPr>
        <p:blipFill>
          <a:blip r:embed="rId2">
            <a:alphaModFix/>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7018" y="2494410"/>
            <a:ext cx="10063786" cy="3879495"/>
          </a:xfrm>
          <a:prstGeom prst="rect">
            <a:avLst/>
          </a:prstGeom>
          <a:noFill/>
          <a:ln>
            <a:noFill/>
          </a:ln>
        </p:spPr>
      </p:pic>
    </p:spTree>
    <p:extLst>
      <p:ext uri="{BB962C8B-B14F-4D97-AF65-F5344CB8AC3E}">
        <p14:creationId xmlns:p14="http://schemas.microsoft.com/office/powerpoint/2010/main" val="3969861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8066EB7-5B49-A5FF-77DC-D8FF61FDB7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3140" b="9824"/>
          <a:stretch>
            <a:fillRect/>
          </a:stretch>
        </p:blipFill>
        <p:spPr bwMode="auto">
          <a:xfrm>
            <a:off x="191429" y="0"/>
            <a:ext cx="11809141" cy="618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9C59EA1-7E9B-E1AF-483B-396661406FBC}"/>
              </a:ext>
            </a:extLst>
          </p:cNvPr>
          <p:cNvSpPr txBox="1"/>
          <p:nvPr/>
        </p:nvSpPr>
        <p:spPr>
          <a:xfrm>
            <a:off x="8250495" y="6489907"/>
            <a:ext cx="3859990" cy="307777"/>
          </a:xfrm>
          <a:prstGeom prst="rect">
            <a:avLst/>
          </a:prstGeom>
          <a:noFill/>
        </p:spPr>
        <p:txBody>
          <a:bodyPr wrap="square" rtlCol="0">
            <a:spAutoFit/>
          </a:bodyPr>
          <a:lstStyle/>
          <a:p>
            <a:r>
              <a:rPr lang="en-US" sz="1400" dirty="0"/>
              <a:t>Kasi et al. J Clin Oncol 42, 2024 (suppl 3; </a:t>
            </a:r>
            <a:r>
              <a:rPr lang="en-US" sz="1400" dirty="0" err="1"/>
              <a:t>abstr</a:t>
            </a:r>
            <a:r>
              <a:rPr lang="en-US" sz="1400" dirty="0"/>
              <a:t> 54)</a:t>
            </a:r>
          </a:p>
        </p:txBody>
      </p:sp>
      <p:sp>
        <p:nvSpPr>
          <p:cNvPr id="2" name="Google Shape;66;g2a890fa542e_0_7">
            <a:extLst>
              <a:ext uri="{FF2B5EF4-FFF2-40B4-BE49-F238E27FC236}">
                <a16:creationId xmlns:a16="http://schemas.microsoft.com/office/drawing/2014/main" id="{76DDCF50-4084-1533-B989-6B035E95DEFB}"/>
              </a:ext>
            </a:extLst>
          </p:cNvPr>
          <p:cNvSpPr txBox="1"/>
          <p:nvPr/>
        </p:nvSpPr>
        <p:spPr>
          <a:xfrm>
            <a:off x="81514" y="1520552"/>
            <a:ext cx="2229045" cy="33598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solidFill>
                  <a:srgbClr val="002557"/>
                </a:solidFill>
              </a:rPr>
              <a:t>MRD window</a:t>
            </a:r>
            <a:r>
              <a:rPr lang="en-US" sz="1800" dirty="0">
                <a:solidFill>
                  <a:srgbClr val="002557"/>
                </a:solidFill>
              </a:rPr>
              <a:t>:</a:t>
            </a:r>
          </a:p>
          <a:p>
            <a:pPr marL="0" lvl="0" indent="0" algn="l" rtl="0">
              <a:spcBef>
                <a:spcPts val="0"/>
              </a:spcBef>
              <a:spcAft>
                <a:spcPts val="0"/>
              </a:spcAft>
              <a:buNone/>
            </a:pPr>
            <a:r>
              <a:rPr lang="en-US" sz="1800" u="sng" dirty="0">
                <a:solidFill>
                  <a:srgbClr val="002557"/>
                </a:solidFill>
              </a:rPr>
              <a:t>2-12 weeks</a:t>
            </a:r>
            <a:r>
              <a:rPr lang="en-US" sz="1800" dirty="0">
                <a:solidFill>
                  <a:srgbClr val="002557"/>
                </a:solidFill>
              </a:rPr>
              <a:t> post-surgery, before the start of adjuvant chemotherapy (ACT)</a:t>
            </a:r>
          </a:p>
          <a:p>
            <a:pPr marL="0" lvl="0" indent="0" algn="l" rtl="0">
              <a:spcBef>
                <a:spcPts val="0"/>
              </a:spcBef>
              <a:spcAft>
                <a:spcPts val="0"/>
              </a:spcAft>
              <a:buNone/>
            </a:pPr>
            <a:endParaRPr lang="en-US" sz="1800" dirty="0">
              <a:solidFill>
                <a:srgbClr val="002557"/>
              </a:solidFill>
            </a:endParaRPr>
          </a:p>
          <a:p>
            <a:pPr marL="0" lvl="0" indent="0" algn="l" rtl="0">
              <a:spcBef>
                <a:spcPts val="1000"/>
              </a:spcBef>
              <a:spcAft>
                <a:spcPts val="0"/>
              </a:spcAft>
              <a:buNone/>
            </a:pPr>
            <a:r>
              <a:rPr lang="en-US" sz="1800" b="1" dirty="0">
                <a:solidFill>
                  <a:srgbClr val="002557"/>
                </a:solidFill>
              </a:rPr>
              <a:t>Surveillance window</a:t>
            </a:r>
            <a:r>
              <a:rPr lang="en-US" sz="1800" dirty="0">
                <a:solidFill>
                  <a:srgbClr val="002557"/>
                </a:solidFill>
              </a:rPr>
              <a:t>: &gt;2 weeks post-ACT or &gt;12 weeks post-surgery if on observation</a:t>
            </a:r>
            <a:endParaRPr sz="1800" dirty="0">
              <a:solidFill>
                <a:srgbClr val="002557"/>
              </a:solidFill>
            </a:endParaRPr>
          </a:p>
        </p:txBody>
      </p:sp>
      <p:sp>
        <p:nvSpPr>
          <p:cNvPr id="3" name="Rectangle 2">
            <a:extLst>
              <a:ext uri="{FF2B5EF4-FFF2-40B4-BE49-F238E27FC236}">
                <a16:creationId xmlns:a16="http://schemas.microsoft.com/office/drawing/2014/main" id="{7B0C9CCE-6D5C-ED50-3176-274030CD82F5}"/>
              </a:ext>
            </a:extLst>
          </p:cNvPr>
          <p:cNvSpPr/>
          <p:nvPr/>
        </p:nvSpPr>
        <p:spPr>
          <a:xfrm>
            <a:off x="11645153" y="125506"/>
            <a:ext cx="465332" cy="367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187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476A8-E4E2-9121-88F9-5871756165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91FAE4-9BD3-4B59-D4D7-DCC2AD30AD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0077"/>
          <a:stretch/>
        </p:blipFill>
        <p:spPr bwMode="auto">
          <a:xfrm>
            <a:off x="0" y="0"/>
            <a:ext cx="12192000" cy="616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9A92C6E-881F-7758-E65D-C42BBBD64272}"/>
              </a:ext>
            </a:extLst>
          </p:cNvPr>
          <p:cNvSpPr txBox="1"/>
          <p:nvPr/>
        </p:nvSpPr>
        <p:spPr>
          <a:xfrm>
            <a:off x="8250495" y="6489907"/>
            <a:ext cx="3859990" cy="307777"/>
          </a:xfrm>
          <a:prstGeom prst="rect">
            <a:avLst/>
          </a:prstGeom>
          <a:noFill/>
        </p:spPr>
        <p:txBody>
          <a:bodyPr wrap="square" rtlCol="0">
            <a:spAutoFit/>
          </a:bodyPr>
          <a:lstStyle/>
          <a:p>
            <a:r>
              <a:rPr lang="en-US" sz="1400" dirty="0"/>
              <a:t>Kasi et al. J Clin Oncol 42, 2024 (suppl 3; </a:t>
            </a:r>
            <a:r>
              <a:rPr lang="en-US" sz="1400" dirty="0" err="1"/>
              <a:t>abstr</a:t>
            </a:r>
            <a:r>
              <a:rPr lang="en-US" sz="1400" dirty="0"/>
              <a:t> 54)</a:t>
            </a:r>
          </a:p>
        </p:txBody>
      </p:sp>
      <p:sp>
        <p:nvSpPr>
          <p:cNvPr id="2" name="TextBox 1">
            <a:extLst>
              <a:ext uri="{FF2B5EF4-FFF2-40B4-BE49-F238E27FC236}">
                <a16:creationId xmlns:a16="http://schemas.microsoft.com/office/drawing/2014/main" id="{6B4C291A-278D-AC63-BA93-0218405E11AA}"/>
              </a:ext>
            </a:extLst>
          </p:cNvPr>
          <p:cNvSpPr txBox="1"/>
          <p:nvPr/>
        </p:nvSpPr>
        <p:spPr>
          <a:xfrm>
            <a:off x="643285" y="6032830"/>
            <a:ext cx="5480424" cy="400110"/>
          </a:xfrm>
          <a:prstGeom prst="rect">
            <a:avLst/>
          </a:prstGeom>
          <a:noFill/>
        </p:spPr>
        <p:txBody>
          <a:bodyPr wrap="square" rtlCol="0">
            <a:spAutoFit/>
          </a:bodyPr>
          <a:lstStyle/>
          <a:p>
            <a:r>
              <a:rPr lang="en-US" sz="2000" dirty="0"/>
              <a:t>Caveat: only 8 patients in the “observation” cohort</a:t>
            </a:r>
          </a:p>
        </p:txBody>
      </p:sp>
      <p:sp>
        <p:nvSpPr>
          <p:cNvPr id="5" name="Rectangle 4">
            <a:extLst>
              <a:ext uri="{FF2B5EF4-FFF2-40B4-BE49-F238E27FC236}">
                <a16:creationId xmlns:a16="http://schemas.microsoft.com/office/drawing/2014/main" id="{12A4957B-B293-CC09-37AA-8BFE20D33090}"/>
              </a:ext>
            </a:extLst>
          </p:cNvPr>
          <p:cNvSpPr/>
          <p:nvPr/>
        </p:nvSpPr>
        <p:spPr>
          <a:xfrm>
            <a:off x="11645153" y="125506"/>
            <a:ext cx="465332" cy="367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49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4AFE8-06CE-768D-846A-C0A92AA62D7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F8157AD-7822-507B-767B-8DC58C418C32}"/>
              </a:ext>
            </a:extLst>
          </p:cNvPr>
          <p:cNvSpPr txBox="1"/>
          <p:nvPr/>
        </p:nvSpPr>
        <p:spPr>
          <a:xfrm>
            <a:off x="8250495" y="6489907"/>
            <a:ext cx="3859990" cy="307777"/>
          </a:xfrm>
          <a:prstGeom prst="rect">
            <a:avLst/>
          </a:prstGeom>
          <a:noFill/>
        </p:spPr>
        <p:txBody>
          <a:bodyPr wrap="square" rtlCol="0">
            <a:spAutoFit/>
          </a:bodyPr>
          <a:lstStyle/>
          <a:p>
            <a:r>
              <a:rPr lang="en-US" sz="1400" dirty="0"/>
              <a:t>Kasi et al. J Clin Oncol 42, 2024 (suppl 3; </a:t>
            </a:r>
            <a:r>
              <a:rPr lang="en-US" sz="1400" dirty="0" err="1"/>
              <a:t>abstr</a:t>
            </a:r>
            <a:r>
              <a:rPr lang="en-US" sz="1400" dirty="0"/>
              <a:t> 54)</a:t>
            </a:r>
          </a:p>
        </p:txBody>
      </p:sp>
      <p:pic>
        <p:nvPicPr>
          <p:cNvPr id="2" name="Picture 2">
            <a:extLst>
              <a:ext uri="{FF2B5EF4-FFF2-40B4-BE49-F238E27FC236}">
                <a16:creationId xmlns:a16="http://schemas.microsoft.com/office/drawing/2014/main" id="{BEEE33E2-A47B-8E92-33E6-69F443D7A8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064" r="1843" b="9785"/>
          <a:stretch>
            <a:fillRect/>
          </a:stretch>
        </p:blipFill>
        <p:spPr bwMode="auto">
          <a:xfrm>
            <a:off x="438744" y="10136"/>
            <a:ext cx="11407698" cy="614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A30D195-6AD7-2F0B-69FA-882FFF9EEE28}"/>
              </a:ext>
            </a:extLst>
          </p:cNvPr>
          <p:cNvSpPr/>
          <p:nvPr/>
        </p:nvSpPr>
        <p:spPr>
          <a:xfrm>
            <a:off x="11582400" y="125506"/>
            <a:ext cx="528085"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607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7E7873-C84D-FA41-9FE5-46134D49D5F3}"/>
              </a:ext>
            </a:extLst>
          </p:cNvPr>
          <p:cNvSpPr>
            <a:spLocks noGrp="1"/>
          </p:cNvSpPr>
          <p:nvPr>
            <p:ph type="title"/>
          </p:nvPr>
        </p:nvSpPr>
        <p:spPr/>
        <p:txBody>
          <a:bodyPr/>
          <a:lstStyle/>
          <a:p>
            <a:r>
              <a:rPr kumimoji="1" lang="en-US" altLang="ja-JP" dirty="0"/>
              <a:t>CIRCULATE-Japan Overview</a:t>
            </a:r>
            <a:endParaRPr kumimoji="1" lang="ja-JP" altLang="en-US" dirty="0"/>
          </a:p>
        </p:txBody>
      </p:sp>
      <p:pic>
        <p:nvPicPr>
          <p:cNvPr id="6" name="図 5">
            <a:extLst>
              <a:ext uri="{FF2B5EF4-FFF2-40B4-BE49-F238E27FC236}">
                <a16:creationId xmlns:a16="http://schemas.microsoft.com/office/drawing/2014/main" id="{E6466E77-38CB-EA42-B76C-20486EFEB8D5}"/>
              </a:ext>
            </a:extLst>
          </p:cNvPr>
          <p:cNvPicPr>
            <a:picLocks noChangeAspect="1"/>
          </p:cNvPicPr>
          <p:nvPr/>
        </p:nvPicPr>
        <p:blipFill rotWithShape="1">
          <a:blip r:embed="rId2"/>
          <a:srcRect l="52558" t="6176" r="558" b="8032"/>
          <a:stretch/>
        </p:blipFill>
        <p:spPr>
          <a:xfrm>
            <a:off x="10012583" y="31129"/>
            <a:ext cx="2141865" cy="816210"/>
          </a:xfrm>
          <a:prstGeom prst="rect">
            <a:avLst/>
          </a:prstGeom>
        </p:spPr>
      </p:pic>
      <p:pic>
        <p:nvPicPr>
          <p:cNvPr id="7" name="図 6">
            <a:extLst>
              <a:ext uri="{FF2B5EF4-FFF2-40B4-BE49-F238E27FC236}">
                <a16:creationId xmlns:a16="http://schemas.microsoft.com/office/drawing/2014/main" id="{CF7157DA-6CBF-1D49-A51F-13C5218B2544}"/>
              </a:ext>
            </a:extLst>
          </p:cNvPr>
          <p:cNvPicPr>
            <a:picLocks noChangeAspect="1"/>
          </p:cNvPicPr>
          <p:nvPr/>
        </p:nvPicPr>
        <p:blipFill rotWithShape="1">
          <a:blip r:embed="rId3">
            <a:extLst>
              <a:ext uri="{28A0092B-C50C-407E-A947-70E740481C1C}">
                <a14:useLocalDpi xmlns:a14="http://schemas.microsoft.com/office/drawing/2010/main" val="0"/>
              </a:ext>
            </a:extLst>
          </a:blip>
          <a:srcRect l="951" t="6985" r="2619" b="10218"/>
          <a:stretch/>
        </p:blipFill>
        <p:spPr>
          <a:xfrm>
            <a:off x="41293" y="1251282"/>
            <a:ext cx="12092839" cy="4774599"/>
          </a:xfrm>
          <a:prstGeom prst="rect">
            <a:avLst/>
          </a:prstGeom>
        </p:spPr>
      </p:pic>
      <p:sp>
        <p:nvSpPr>
          <p:cNvPr id="3" name="Rectangle 2">
            <a:extLst>
              <a:ext uri="{FF2B5EF4-FFF2-40B4-BE49-F238E27FC236}">
                <a16:creationId xmlns:a16="http://schemas.microsoft.com/office/drawing/2014/main" id="{F2880BEB-FC7C-BFD0-BC65-3D31526A8CD3}"/>
              </a:ext>
            </a:extLst>
          </p:cNvPr>
          <p:cNvSpPr/>
          <p:nvPr/>
        </p:nvSpPr>
        <p:spPr>
          <a:xfrm>
            <a:off x="2802194" y="2969342"/>
            <a:ext cx="9075174" cy="8160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Yu Gothic" panose="020F0502020204030204"/>
              <a:ea typeface="+mn-ea"/>
              <a:cs typeface="+mn-cs"/>
            </a:endParaRPr>
          </a:p>
        </p:txBody>
      </p:sp>
    </p:spTree>
    <p:extLst>
      <p:ext uri="{BB962C8B-B14F-4D97-AF65-F5344CB8AC3E}">
        <p14:creationId xmlns:p14="http://schemas.microsoft.com/office/powerpoint/2010/main" val="356407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0C9C85-B797-457A-A61C-04E46FB6C9EB}"/>
              </a:ext>
            </a:extLst>
          </p:cNvPr>
          <p:cNvSpPr>
            <a:spLocks noGrp="1"/>
          </p:cNvSpPr>
          <p:nvPr>
            <p:ph type="body" sz="quarter" idx="4294967295"/>
          </p:nvPr>
        </p:nvSpPr>
        <p:spPr>
          <a:xfrm>
            <a:off x="9998815" y="6544606"/>
            <a:ext cx="2193185" cy="313394"/>
          </a:xfrm>
        </p:spPr>
        <p:txBody>
          <a:bodyPr>
            <a:noAutofit/>
          </a:bodyPr>
          <a:lstStyle/>
          <a:p>
            <a:pPr marL="0" indent="0">
              <a:buNone/>
            </a:pPr>
            <a:r>
              <a:rPr lang="en-US" sz="1400" dirty="0"/>
              <a:t>Kotani et al. </a:t>
            </a:r>
            <a:r>
              <a:rPr lang="en-US" sz="1400" i="1" dirty="0"/>
              <a:t>Nature</a:t>
            </a:r>
            <a:r>
              <a:rPr lang="en-US" sz="1400" dirty="0"/>
              <a:t> 2023.</a:t>
            </a:r>
          </a:p>
        </p:txBody>
      </p:sp>
      <p:pic>
        <p:nvPicPr>
          <p:cNvPr id="1026" name="Picture 2" descr="Fig. 3">
            <a:extLst>
              <a:ext uri="{FF2B5EF4-FFF2-40B4-BE49-F238E27FC236}">
                <a16:creationId xmlns:a16="http://schemas.microsoft.com/office/drawing/2014/main" id="{55F49E5A-5BDC-30E1-930E-8CA3BA1AE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26" y="640511"/>
            <a:ext cx="10111348" cy="581328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CF6B892A-D528-51B0-E844-18E7BE01479B}"/>
              </a:ext>
            </a:extLst>
          </p:cNvPr>
          <p:cNvSpPr txBox="1">
            <a:spLocks/>
          </p:cNvSpPr>
          <p:nvPr/>
        </p:nvSpPr>
        <p:spPr>
          <a:xfrm>
            <a:off x="0" y="1"/>
            <a:ext cx="12192000" cy="951470"/>
          </a:xfrm>
          <a:prstGeom prst="rect">
            <a:avLst/>
          </a:prstGeom>
        </p:spPr>
        <p:txBody>
          <a:bodyPr vert="horz" wrap="square" lIns="91440" tIns="144000" rIns="91440" bIns="45720" rtlCol="0" anchor="t">
            <a:normAutofit fontScale="70000" lnSpcReduction="20000"/>
          </a:bodyPr>
          <a:lstStyle>
            <a:lvl1pPr marL="319088" indent="-1588" algn="l" defTabSz="914400" rtl="0" eaLnBrk="1" latinLnBrk="0" hangingPunct="1">
              <a:lnSpc>
                <a:spcPct val="90000"/>
              </a:lnSpc>
              <a:spcBef>
                <a:spcPct val="0"/>
              </a:spcBef>
              <a:buNone/>
              <a:tabLst/>
              <a:defRPr kumimoji="1" sz="4800" b="1" i="0" kern="1200" baseline="0">
                <a:solidFill>
                  <a:schemeClr val="accent6">
                    <a:lumMod val="75000"/>
                  </a:schemeClr>
                </a:solidFill>
                <a:latin typeface="Arial" panose="020B0604020202020204" pitchFamily="34" charset="0"/>
                <a:ea typeface="Meiryo UI" panose="020B0604030504040204" pitchFamily="34" charset="-128"/>
                <a:cs typeface="+mj-cs"/>
              </a:defRPr>
            </a:lvl1pPr>
          </a:lstStyle>
          <a:p>
            <a:pPr marL="319088" marR="0" lvl="0" indent="-1588" algn="l" defTabSz="914400" rtl="0" eaLnBrk="1" fontAlgn="auto" latinLnBrk="0" hangingPunct="1">
              <a:lnSpc>
                <a:spcPct val="90000"/>
              </a:lnSpc>
              <a:spcBef>
                <a:spcPct val="0"/>
              </a:spcBef>
              <a:spcAft>
                <a:spcPts val="0"/>
              </a:spcAft>
              <a:buClrTx/>
              <a:buSzTx/>
              <a:buFontTx/>
              <a:buNone/>
              <a:tabLst/>
              <a:defRPr/>
            </a:pPr>
            <a:r>
              <a:rPr kumimoji="1" lang="en-US" altLang="ja-JP" sz="4800" b="1" i="0" u="none" strike="noStrike" kern="1200" cap="none" spc="0" normalizeH="0" baseline="0" noProof="0" dirty="0">
                <a:ln>
                  <a:noFill/>
                </a:ln>
                <a:solidFill>
                  <a:srgbClr val="2683C6">
                    <a:lumMod val="75000"/>
                  </a:srgbClr>
                </a:solidFill>
                <a:effectLst/>
                <a:uLnTx/>
                <a:uFillTx/>
                <a:latin typeface="Arial" panose="020B0604020202020204" pitchFamily="34" charset="0"/>
                <a:ea typeface="Meiryo UI" panose="020B0604030504040204" pitchFamily="34" charset="-128"/>
                <a:cs typeface="+mj-cs"/>
              </a:rPr>
              <a:t>ctDNA testing predicts response to adjuvant therapy</a:t>
            </a:r>
            <a:endParaRPr kumimoji="1" lang="ja-JP" altLang="en-US" sz="4800" b="1" i="0" u="none" strike="noStrike" kern="1200" cap="none" spc="0" normalizeH="0" baseline="0" noProof="0" dirty="0">
              <a:ln>
                <a:noFill/>
              </a:ln>
              <a:solidFill>
                <a:srgbClr val="2683C6">
                  <a:lumMod val="75000"/>
                </a:srgbClr>
              </a:solidFill>
              <a:effectLst/>
              <a:uLnTx/>
              <a:uFillTx/>
              <a:latin typeface="Arial" panose="020B0604020202020204" pitchFamily="34" charset="0"/>
              <a:ea typeface="Meiryo UI" panose="020B0604030504040204" pitchFamily="34" charset="-128"/>
              <a:cs typeface="+mj-cs"/>
            </a:endParaRPr>
          </a:p>
        </p:txBody>
      </p:sp>
      <p:sp>
        <p:nvSpPr>
          <p:cNvPr id="7" name="TextBox 6">
            <a:extLst>
              <a:ext uri="{FF2B5EF4-FFF2-40B4-BE49-F238E27FC236}">
                <a16:creationId xmlns:a16="http://schemas.microsoft.com/office/drawing/2014/main" id="{B4A84904-0846-043F-96C3-82AFE81203D0}"/>
              </a:ext>
            </a:extLst>
          </p:cNvPr>
          <p:cNvSpPr txBox="1"/>
          <p:nvPr/>
        </p:nvSpPr>
        <p:spPr>
          <a:xfrm>
            <a:off x="3911982" y="951471"/>
            <a:ext cx="2035056" cy="707886"/>
          </a:xfrm>
          <a:prstGeom prst="rect">
            <a:avLst/>
          </a:prstGeom>
          <a:noFill/>
        </p:spPr>
        <p:txBody>
          <a:bodyPr wrap="square" rtlCol="0">
            <a:spAutoFit/>
          </a:bodyPr>
          <a:lstStyle/>
          <a:p>
            <a:r>
              <a:rPr lang="en-US" sz="2000" b="1" dirty="0">
                <a:solidFill>
                  <a:srgbClr val="0070C0"/>
                </a:solidFill>
              </a:rPr>
              <a:t>ctDNA+ 4 weeks after surgery</a:t>
            </a:r>
          </a:p>
        </p:txBody>
      </p:sp>
      <p:sp>
        <p:nvSpPr>
          <p:cNvPr id="8" name="TextBox 7">
            <a:extLst>
              <a:ext uri="{FF2B5EF4-FFF2-40B4-BE49-F238E27FC236}">
                <a16:creationId xmlns:a16="http://schemas.microsoft.com/office/drawing/2014/main" id="{CD2068A6-350D-6B98-9C82-2FD0BD62397B}"/>
              </a:ext>
            </a:extLst>
          </p:cNvPr>
          <p:cNvSpPr txBox="1"/>
          <p:nvPr/>
        </p:nvSpPr>
        <p:spPr>
          <a:xfrm>
            <a:off x="8382000" y="1597802"/>
            <a:ext cx="2035056" cy="707886"/>
          </a:xfrm>
          <a:prstGeom prst="rect">
            <a:avLst/>
          </a:prstGeom>
          <a:noFill/>
        </p:spPr>
        <p:txBody>
          <a:bodyPr wrap="square" rtlCol="0">
            <a:spAutoFit/>
          </a:bodyPr>
          <a:lstStyle/>
          <a:p>
            <a:r>
              <a:rPr lang="en-US" sz="2000" b="1" dirty="0">
                <a:solidFill>
                  <a:srgbClr val="0070C0"/>
                </a:solidFill>
              </a:rPr>
              <a:t>ctDNA- 4 weeks after surgery</a:t>
            </a:r>
          </a:p>
        </p:txBody>
      </p:sp>
    </p:spTree>
    <p:extLst>
      <p:ext uri="{BB962C8B-B14F-4D97-AF65-F5344CB8AC3E}">
        <p14:creationId xmlns:p14="http://schemas.microsoft.com/office/powerpoint/2010/main" val="1467846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4A47D-AFFA-4584-B5E0-AFFD564EE842}"/>
              </a:ext>
            </a:extLst>
          </p:cNvPr>
          <p:cNvSpPr txBox="1">
            <a:spLocks/>
          </p:cNvSpPr>
          <p:nvPr/>
        </p:nvSpPr>
        <p:spPr>
          <a:xfrm>
            <a:off x="0" y="1"/>
            <a:ext cx="12192000" cy="1077218"/>
          </a:xfrm>
          <a:prstGeom prst="rect">
            <a:avLst/>
          </a:prstGeom>
        </p:spPr>
        <p:txBody>
          <a:bodyPr vert="horz" wrap="square" lIns="91440" tIns="144000" rIns="91440" bIns="45720" rtlCol="0" anchor="t">
            <a:normAutofit fontScale="85000" lnSpcReduction="20000"/>
          </a:bodyPr>
          <a:lstStyle>
            <a:lvl1pPr marL="319088" indent="-1588" algn="l" defTabSz="914400" rtl="0" eaLnBrk="1" latinLnBrk="0" hangingPunct="1">
              <a:lnSpc>
                <a:spcPct val="90000"/>
              </a:lnSpc>
              <a:spcBef>
                <a:spcPct val="0"/>
              </a:spcBef>
              <a:buNone/>
              <a:tabLst/>
              <a:defRPr kumimoji="1" sz="4800" b="1" i="0" kern="1200" baseline="0">
                <a:solidFill>
                  <a:schemeClr val="accent6">
                    <a:lumMod val="75000"/>
                  </a:schemeClr>
                </a:solidFill>
                <a:latin typeface="Arial" panose="020B0604020202020204" pitchFamily="34" charset="0"/>
                <a:ea typeface="Meiryo UI" panose="020B0604030504040204" pitchFamily="34" charset="-128"/>
                <a:cs typeface="+mj-cs"/>
              </a:defRPr>
            </a:lvl1pPr>
          </a:lstStyle>
          <a:p>
            <a:pPr marL="319088" marR="0" lvl="0" indent="-1588" algn="l" defTabSz="914400" rtl="0" eaLnBrk="1" fontAlgn="auto" latinLnBrk="0" hangingPunct="1">
              <a:lnSpc>
                <a:spcPct val="120000"/>
              </a:lnSpc>
              <a:spcBef>
                <a:spcPct val="0"/>
              </a:spcBef>
              <a:spcAft>
                <a:spcPts val="0"/>
              </a:spcAft>
              <a:buClrTx/>
              <a:buSzTx/>
              <a:buFontTx/>
              <a:buNone/>
              <a:tabLst/>
              <a:defRPr/>
            </a:pPr>
            <a:r>
              <a:rPr kumimoji="1" lang="en-US" altLang="ja-JP" sz="4300" b="1" i="0" u="none" strike="noStrike" kern="1200" cap="none" spc="0" normalizeH="0" baseline="0" noProof="0" dirty="0">
                <a:ln>
                  <a:noFill/>
                </a:ln>
                <a:solidFill>
                  <a:srgbClr val="2683C6">
                    <a:lumMod val="75000"/>
                  </a:srgbClr>
                </a:solidFill>
                <a:effectLst/>
                <a:uLnTx/>
                <a:uFillTx/>
                <a:latin typeface="Arial" panose="020B0604020202020204" pitchFamily="34" charset="0"/>
                <a:ea typeface="Meiryo UI" panose="020B0604030504040204" pitchFamily="34" charset="-128"/>
                <a:cs typeface="+mj-cs"/>
              </a:rPr>
              <a:t>ctDNA clearance rate (stages I-IV)</a:t>
            </a:r>
          </a:p>
          <a:p>
            <a:pPr marL="319088" marR="0" lvl="0" indent="-1588" algn="l" defTabSz="914400" rtl="0" eaLnBrk="1" fontAlgn="auto" latinLnBrk="0" hangingPunct="1">
              <a:lnSpc>
                <a:spcPct val="120000"/>
              </a:lnSpc>
              <a:spcBef>
                <a:spcPct val="0"/>
              </a:spcBef>
              <a:spcAft>
                <a:spcPts val="0"/>
              </a:spcAft>
              <a:buClrTx/>
              <a:buSzTx/>
              <a:buFontTx/>
              <a:buNone/>
              <a:tabLst/>
              <a:defRPr/>
            </a:pPr>
            <a:r>
              <a:rPr lang="en-US" altLang="ja-JP" sz="2400" i="1" dirty="0">
                <a:solidFill>
                  <a:srgbClr val="2683C6">
                    <a:lumMod val="75000"/>
                  </a:srgbClr>
                </a:solidFill>
              </a:rPr>
              <a:t>66% with adjuvant chemotherapy versus 12% without </a:t>
            </a:r>
            <a:endParaRPr kumimoji="1" lang="ja-JP" altLang="en-US" sz="2400" b="1" i="1" u="none" strike="noStrike" kern="1200" cap="none" spc="0" normalizeH="0" baseline="0" noProof="0" dirty="0">
              <a:ln>
                <a:noFill/>
              </a:ln>
              <a:solidFill>
                <a:srgbClr val="2683C6">
                  <a:lumMod val="75000"/>
                </a:srgbClr>
              </a:solidFill>
              <a:effectLst/>
              <a:uLnTx/>
              <a:uFillTx/>
              <a:latin typeface="Arial" panose="020B0604020202020204" pitchFamily="34" charset="0"/>
              <a:ea typeface="Meiryo UI" panose="020B0604030504040204" pitchFamily="34" charset="-128"/>
              <a:cs typeface="+mj-cs"/>
            </a:endParaRPr>
          </a:p>
        </p:txBody>
      </p:sp>
      <p:pic>
        <p:nvPicPr>
          <p:cNvPr id="1026" name="Picture 2" descr="Fig. 5">
            <a:extLst>
              <a:ext uri="{FF2B5EF4-FFF2-40B4-BE49-F238E27FC236}">
                <a16:creationId xmlns:a16="http://schemas.microsoft.com/office/drawing/2014/main" id="{F6438C53-E953-5A9B-2493-89BD1543B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377"/>
          <a:stretch/>
        </p:blipFill>
        <p:spPr bwMode="auto">
          <a:xfrm>
            <a:off x="3200400" y="1312963"/>
            <a:ext cx="5791200" cy="3025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26E537-2843-72C1-207F-FCD26B8D4C4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4682" b="23442"/>
          <a:stretch/>
        </p:blipFill>
        <p:spPr bwMode="auto">
          <a:xfrm>
            <a:off x="2355076" y="4408614"/>
            <a:ext cx="8353119" cy="243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2">
            <a:extLst>
              <a:ext uri="{FF2B5EF4-FFF2-40B4-BE49-F238E27FC236}">
                <a16:creationId xmlns:a16="http://schemas.microsoft.com/office/drawing/2014/main" id="{416DFBC6-2AD8-A52D-DD6C-F799773234D0}"/>
              </a:ext>
            </a:extLst>
          </p:cNvPr>
          <p:cNvSpPr txBox="1">
            <a:spLocks/>
          </p:cNvSpPr>
          <p:nvPr/>
        </p:nvSpPr>
        <p:spPr>
          <a:xfrm>
            <a:off x="0" y="6032421"/>
            <a:ext cx="2301688" cy="813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Kotani et al. </a:t>
            </a:r>
            <a:r>
              <a:rPr lang="en-US" sz="1400" i="1" dirty="0"/>
              <a:t>Nature</a:t>
            </a:r>
            <a:r>
              <a:rPr lang="en-US" sz="1400" dirty="0"/>
              <a:t> 2023.</a:t>
            </a:r>
          </a:p>
          <a:p>
            <a:pPr marL="0" indent="0">
              <a:buFont typeface="Arial" panose="020B0604020202020204" pitchFamily="34" charset="0"/>
              <a:buNone/>
            </a:pPr>
            <a:r>
              <a:rPr lang="fr-FR" sz="1400" dirty="0" err="1"/>
              <a:t>Yukami</a:t>
            </a:r>
            <a:r>
              <a:rPr lang="fr-FR" sz="1400" dirty="0"/>
              <a:t> et al. J Clin </a:t>
            </a:r>
            <a:r>
              <a:rPr lang="fr-FR" sz="1400" dirty="0" err="1"/>
              <a:t>Oncol</a:t>
            </a:r>
            <a:r>
              <a:rPr lang="fr-FR" sz="1400" dirty="0"/>
              <a:t> 42, 2024 (</a:t>
            </a:r>
            <a:r>
              <a:rPr lang="fr-FR" sz="1400" dirty="0" err="1"/>
              <a:t>suppl</a:t>
            </a:r>
            <a:r>
              <a:rPr lang="fr-FR" sz="1400" dirty="0"/>
              <a:t> 3; </a:t>
            </a:r>
            <a:r>
              <a:rPr lang="fr-FR" sz="1400" dirty="0" err="1"/>
              <a:t>abstr</a:t>
            </a:r>
            <a:r>
              <a:rPr lang="fr-FR" sz="1400" dirty="0"/>
              <a:t> 6). </a:t>
            </a:r>
          </a:p>
          <a:p>
            <a:pPr marL="0" indent="0">
              <a:buFont typeface="Arial" panose="020B0604020202020204" pitchFamily="34" charset="0"/>
              <a:buNone/>
            </a:pPr>
            <a:endParaRPr lang="en-US" sz="1400" dirty="0"/>
          </a:p>
        </p:txBody>
      </p:sp>
      <p:sp>
        <p:nvSpPr>
          <p:cNvPr id="6" name="TextBox 5">
            <a:extLst>
              <a:ext uri="{FF2B5EF4-FFF2-40B4-BE49-F238E27FC236}">
                <a16:creationId xmlns:a16="http://schemas.microsoft.com/office/drawing/2014/main" id="{58A404F6-7335-2BD8-E69C-42473F73D8AB}"/>
              </a:ext>
            </a:extLst>
          </p:cNvPr>
          <p:cNvSpPr txBox="1"/>
          <p:nvPr/>
        </p:nvSpPr>
        <p:spPr>
          <a:xfrm>
            <a:off x="123755" y="3578955"/>
            <a:ext cx="3375716" cy="1077218"/>
          </a:xfrm>
          <a:prstGeom prst="rect">
            <a:avLst/>
          </a:prstGeom>
          <a:noFill/>
          <a:ln>
            <a:solidFill>
              <a:srgbClr val="0070C0"/>
            </a:solidFill>
          </a:ln>
        </p:spPr>
        <p:txBody>
          <a:bodyPr wrap="square" rtlCol="0">
            <a:spAutoFit/>
          </a:bodyPr>
          <a:lstStyle/>
          <a:p>
            <a:r>
              <a:rPr lang="en-US" sz="1600" b="1" u="sng" dirty="0"/>
              <a:t>35%</a:t>
            </a:r>
            <a:r>
              <a:rPr lang="en-US" sz="1600" b="1" dirty="0"/>
              <a:t> </a:t>
            </a:r>
            <a:r>
              <a:rPr lang="en-US" sz="1600" dirty="0"/>
              <a:t>sustained clearance rate </a:t>
            </a:r>
          </a:p>
          <a:p>
            <a:r>
              <a:rPr lang="en-US" sz="1600" dirty="0"/>
              <a:t>(total population)</a:t>
            </a:r>
          </a:p>
          <a:p>
            <a:r>
              <a:rPr lang="en-US" sz="1600" b="1" u="sng" dirty="0"/>
              <a:t>58%</a:t>
            </a:r>
            <a:r>
              <a:rPr lang="en-US" sz="1600" b="1" dirty="0"/>
              <a:t> </a:t>
            </a:r>
            <a:r>
              <a:rPr lang="en-US" sz="1600" dirty="0"/>
              <a:t>sustained clearance rate </a:t>
            </a:r>
          </a:p>
          <a:p>
            <a:r>
              <a:rPr lang="en-US" sz="1600" dirty="0"/>
              <a:t>(in patients with post-MRD clearance)</a:t>
            </a:r>
          </a:p>
        </p:txBody>
      </p:sp>
    </p:spTree>
    <p:extLst>
      <p:ext uri="{BB962C8B-B14F-4D97-AF65-F5344CB8AC3E}">
        <p14:creationId xmlns:p14="http://schemas.microsoft.com/office/powerpoint/2010/main" val="3762075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E536-8F08-C6E2-BBB0-B05A1F924C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2DE28-D342-0B1F-B449-48FBE9246CF0}"/>
              </a:ext>
            </a:extLst>
          </p:cNvPr>
          <p:cNvSpPr>
            <a:spLocks noGrp="1"/>
          </p:cNvSpPr>
          <p:nvPr>
            <p:ph type="title" idx="4294967295"/>
          </p:nvPr>
        </p:nvSpPr>
        <p:spPr>
          <a:xfrm>
            <a:off x="613610" y="445670"/>
            <a:ext cx="10511590" cy="628650"/>
          </a:xfrm>
          <a:prstGeom prst="rect">
            <a:avLst/>
          </a:prstGeom>
        </p:spPr>
        <p:txBody>
          <a:bodyPr/>
          <a:lstStyle/>
          <a:p>
            <a:r>
              <a:rPr lang="en-US" sz="4000" dirty="0">
                <a:solidFill>
                  <a:srgbClr val="0070C0"/>
                </a:solidFill>
              </a:rPr>
              <a:t>So . . . What have these studies taught us?</a:t>
            </a:r>
          </a:p>
        </p:txBody>
      </p:sp>
      <p:sp>
        <p:nvSpPr>
          <p:cNvPr id="4" name="Text Placeholder 3">
            <a:extLst>
              <a:ext uri="{FF2B5EF4-FFF2-40B4-BE49-F238E27FC236}">
                <a16:creationId xmlns:a16="http://schemas.microsoft.com/office/drawing/2014/main" id="{E6DE6440-83E7-D216-76FC-C2A38B3C27F8}"/>
              </a:ext>
            </a:extLst>
          </p:cNvPr>
          <p:cNvSpPr>
            <a:spLocks noGrp="1"/>
          </p:cNvSpPr>
          <p:nvPr>
            <p:ph type="body" sz="quarter" idx="4294967295"/>
          </p:nvPr>
        </p:nvSpPr>
        <p:spPr>
          <a:xfrm>
            <a:off x="613610" y="1565564"/>
            <a:ext cx="10439400" cy="4499334"/>
          </a:xfrm>
          <a:prstGeom prst="rect">
            <a:avLst/>
          </a:prstGeom>
        </p:spPr>
        <p:txBody>
          <a:bodyPr/>
          <a:lstStyle/>
          <a:p>
            <a:r>
              <a:rPr lang="en-US" dirty="0">
                <a:solidFill>
                  <a:srgbClr val="000000"/>
                </a:solidFill>
              </a:rPr>
              <a:t>ctDNA is easily the most prognostic test we have ever seen in colon cancer</a:t>
            </a:r>
          </a:p>
          <a:p>
            <a:endParaRPr lang="en-US" dirty="0">
              <a:solidFill>
                <a:srgbClr val="000000"/>
              </a:solidFill>
            </a:endParaRPr>
          </a:p>
          <a:p>
            <a:r>
              <a:rPr lang="en-US" dirty="0">
                <a:solidFill>
                  <a:srgbClr val="000000"/>
                </a:solidFill>
              </a:rPr>
              <a:t>Serially negative ctDNA testing results in extremely high disease-free survival</a:t>
            </a:r>
          </a:p>
          <a:p>
            <a:endParaRPr lang="en-US" dirty="0">
              <a:solidFill>
                <a:srgbClr val="000000"/>
              </a:solidFill>
            </a:endParaRPr>
          </a:p>
          <a:p>
            <a:r>
              <a:rPr lang="en-US" dirty="0">
                <a:solidFill>
                  <a:srgbClr val="000000"/>
                </a:solidFill>
              </a:rPr>
              <a:t>Adjuvant chemotherapy can clear positive ctDNA, but transient clearance appears to only delay the inevitable</a:t>
            </a:r>
          </a:p>
          <a:p>
            <a:endParaRPr lang="en-US" dirty="0">
              <a:solidFill>
                <a:srgbClr val="000000"/>
              </a:solidFill>
            </a:endParaRPr>
          </a:p>
        </p:txBody>
      </p:sp>
    </p:spTree>
    <p:extLst>
      <p:ext uri="{BB962C8B-B14F-4D97-AF65-F5344CB8AC3E}">
        <p14:creationId xmlns:p14="http://schemas.microsoft.com/office/powerpoint/2010/main" val="851351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768B79-50B6-FF88-E06E-08E6FF7AABD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9CD4AF7-44FE-A9DC-617F-97924503D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DFE3E8C1-48C6-645E-E349-33FEEFCEDD26}"/>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4800" kern="1200" dirty="0">
                <a:solidFill>
                  <a:schemeClr val="tx1"/>
                </a:solidFill>
                <a:latin typeface="+mj-lt"/>
                <a:ea typeface="+mj-ea"/>
                <a:cs typeface="+mj-cs"/>
              </a:rPr>
              <a:t>Can we impact ctDNA positive disease? </a:t>
            </a:r>
          </a:p>
        </p:txBody>
      </p:sp>
      <p:sp>
        <p:nvSpPr>
          <p:cNvPr id="15" name="Rectangle 14">
            <a:extLst>
              <a:ext uri="{FF2B5EF4-FFF2-40B4-BE49-F238E27FC236}">
                <a16:creationId xmlns:a16="http://schemas.microsoft.com/office/drawing/2014/main" id="{F953BA89-9671-CB0F-1D9F-5B66863C8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48AAC40-6A79-76EC-D7BA-07213D8E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188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BB76E-EC2C-FC36-39A8-5E2730E7D4A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DFE5AE-E32A-158C-F0D2-EE913102C101}"/>
              </a:ext>
            </a:extLst>
          </p:cNvPr>
          <p:cNvSpPr>
            <a:spLocks noGrp="1"/>
          </p:cNvSpPr>
          <p:nvPr>
            <p:ph type="title"/>
          </p:nvPr>
        </p:nvSpPr>
        <p:spPr/>
        <p:txBody>
          <a:bodyPr/>
          <a:lstStyle/>
          <a:p>
            <a:r>
              <a:rPr kumimoji="1" lang="en-US" altLang="ja-JP" dirty="0"/>
              <a:t>CIRCULATE-Japan Overview</a:t>
            </a:r>
            <a:endParaRPr kumimoji="1" lang="ja-JP" altLang="en-US" dirty="0"/>
          </a:p>
        </p:txBody>
      </p:sp>
      <p:pic>
        <p:nvPicPr>
          <p:cNvPr id="6" name="図 5">
            <a:extLst>
              <a:ext uri="{FF2B5EF4-FFF2-40B4-BE49-F238E27FC236}">
                <a16:creationId xmlns:a16="http://schemas.microsoft.com/office/drawing/2014/main" id="{9B25DF18-202E-4073-C59A-21C7FC2E78D0}"/>
              </a:ext>
            </a:extLst>
          </p:cNvPr>
          <p:cNvPicPr>
            <a:picLocks noChangeAspect="1"/>
          </p:cNvPicPr>
          <p:nvPr/>
        </p:nvPicPr>
        <p:blipFill rotWithShape="1">
          <a:blip r:embed="rId2"/>
          <a:srcRect l="52558" t="6176" r="558" b="8032"/>
          <a:stretch/>
        </p:blipFill>
        <p:spPr>
          <a:xfrm>
            <a:off x="10012583" y="31129"/>
            <a:ext cx="2141865" cy="816210"/>
          </a:xfrm>
          <a:prstGeom prst="rect">
            <a:avLst/>
          </a:prstGeom>
        </p:spPr>
      </p:pic>
      <p:pic>
        <p:nvPicPr>
          <p:cNvPr id="7" name="図 6">
            <a:extLst>
              <a:ext uri="{FF2B5EF4-FFF2-40B4-BE49-F238E27FC236}">
                <a16:creationId xmlns:a16="http://schemas.microsoft.com/office/drawing/2014/main" id="{506D5A04-BBA2-281C-2BA1-58618F028B3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51" t="6985" r="2619" b="10218"/>
          <a:stretch/>
        </p:blipFill>
        <p:spPr>
          <a:xfrm>
            <a:off x="41293" y="1251282"/>
            <a:ext cx="12092839" cy="4774599"/>
          </a:xfrm>
          <a:prstGeom prst="rect">
            <a:avLst/>
          </a:prstGeom>
        </p:spPr>
      </p:pic>
      <p:sp>
        <p:nvSpPr>
          <p:cNvPr id="3" name="Rectangle 2">
            <a:extLst>
              <a:ext uri="{FF2B5EF4-FFF2-40B4-BE49-F238E27FC236}">
                <a16:creationId xmlns:a16="http://schemas.microsoft.com/office/drawing/2014/main" id="{458013F3-DC29-B3D6-6E72-00C80B71224A}"/>
              </a:ext>
            </a:extLst>
          </p:cNvPr>
          <p:cNvSpPr/>
          <p:nvPr/>
        </p:nvSpPr>
        <p:spPr>
          <a:xfrm>
            <a:off x="3440243" y="3840344"/>
            <a:ext cx="8634334" cy="18709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Yu Gothic" panose="020F0502020204030204"/>
              <a:ea typeface="+mn-ea"/>
              <a:cs typeface="+mn-cs"/>
            </a:endParaRPr>
          </a:p>
        </p:txBody>
      </p:sp>
    </p:spTree>
    <p:extLst>
      <p:ext uri="{BB962C8B-B14F-4D97-AF65-F5344CB8AC3E}">
        <p14:creationId xmlns:p14="http://schemas.microsoft.com/office/powerpoint/2010/main" val="145986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22C92A-FE91-62A7-CF68-7B9EF86EC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DFC44-ED00-0AE5-9DF3-24FA88F9C271}"/>
              </a:ext>
            </a:extLst>
          </p:cNvPr>
          <p:cNvSpPr>
            <a:spLocks noGrp="1"/>
          </p:cNvSpPr>
          <p:nvPr>
            <p:ph type="ctrTitle"/>
          </p:nvPr>
        </p:nvSpPr>
        <p:spPr>
          <a:xfrm>
            <a:off x="685798" y="403257"/>
            <a:ext cx="10615245" cy="650395"/>
          </a:xfrm>
        </p:spPr>
        <p:txBody>
          <a:bodyPr/>
          <a:lstStyle/>
          <a:p>
            <a:r>
              <a:rPr lang="en-US" dirty="0"/>
              <a:t>Case Presentation: Stage II Colon Cancer</a:t>
            </a:r>
          </a:p>
        </p:txBody>
      </p:sp>
      <p:sp>
        <p:nvSpPr>
          <p:cNvPr id="3" name="Text Placeholder 3">
            <a:extLst>
              <a:ext uri="{FF2B5EF4-FFF2-40B4-BE49-F238E27FC236}">
                <a16:creationId xmlns:a16="http://schemas.microsoft.com/office/drawing/2014/main" id="{85158D25-776E-945F-D660-66E7B40A1BF6}"/>
              </a:ext>
            </a:extLst>
          </p:cNvPr>
          <p:cNvSpPr txBox="1">
            <a:spLocks/>
          </p:cNvSpPr>
          <p:nvPr/>
        </p:nvSpPr>
        <p:spPr>
          <a:xfrm>
            <a:off x="631723" y="1404044"/>
            <a:ext cx="10615243" cy="5269317"/>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ctDNA testing 2 weeks after surgery is </a:t>
            </a: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POSITIVE</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E700EDD-F4B7-4331-B037-FA7D6BEB39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4159" y="2189469"/>
            <a:ext cx="8046952" cy="3921400"/>
          </a:xfrm>
          <a:prstGeom prst="rect">
            <a:avLst/>
          </a:prstGeom>
        </p:spPr>
      </p:pic>
    </p:spTree>
    <p:extLst>
      <p:ext uri="{BB962C8B-B14F-4D97-AF65-F5344CB8AC3E}">
        <p14:creationId xmlns:p14="http://schemas.microsoft.com/office/powerpoint/2010/main" val="1307753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51A9-B86C-06AA-9284-37787A633189}"/>
              </a:ext>
            </a:extLst>
          </p:cNvPr>
          <p:cNvSpPr>
            <a:spLocks noGrp="1"/>
          </p:cNvSpPr>
          <p:nvPr>
            <p:ph type="title"/>
          </p:nvPr>
        </p:nvSpPr>
        <p:spPr/>
        <p:txBody>
          <a:bodyPr>
            <a:noAutofit/>
          </a:bodyPr>
          <a:lstStyle/>
          <a:p>
            <a:r>
              <a:rPr lang="en-US" sz="3600" dirty="0"/>
              <a:t>ALTAIR: Trifluridine/</a:t>
            </a:r>
            <a:r>
              <a:rPr lang="en-US" sz="3600" dirty="0" err="1"/>
              <a:t>Tipiracil</a:t>
            </a:r>
            <a:r>
              <a:rPr lang="en-US" sz="3600" dirty="0"/>
              <a:t> did not improve DFS</a:t>
            </a:r>
          </a:p>
        </p:txBody>
      </p:sp>
      <p:pic>
        <p:nvPicPr>
          <p:cNvPr id="7" name="Content Placeholder 6">
            <a:extLst>
              <a:ext uri="{FF2B5EF4-FFF2-40B4-BE49-F238E27FC236}">
                <a16:creationId xmlns:a16="http://schemas.microsoft.com/office/drawing/2014/main" id="{89DA9CEA-C828-D00A-EC77-1937F7734AD7}"/>
              </a:ext>
            </a:extLst>
          </p:cNvPr>
          <p:cNvPicPr>
            <a:picLocks noGrp="1" noChangeAspect="1"/>
          </p:cNvPicPr>
          <p:nvPr>
            <p:ph idx="1"/>
          </p:nvPr>
        </p:nvPicPr>
        <p:blipFill>
          <a:blip r:embed="rId2"/>
          <a:srcRect r="50000"/>
          <a:stretch/>
        </p:blipFill>
        <p:spPr>
          <a:xfrm>
            <a:off x="383216" y="951471"/>
            <a:ext cx="5429580" cy="5762595"/>
          </a:xfrm>
        </p:spPr>
      </p:pic>
      <p:sp>
        <p:nvSpPr>
          <p:cNvPr id="4" name="Footer Placeholder 3">
            <a:extLst>
              <a:ext uri="{FF2B5EF4-FFF2-40B4-BE49-F238E27FC236}">
                <a16:creationId xmlns:a16="http://schemas.microsoft.com/office/drawing/2014/main" id="{21CC2FE1-D504-7C7E-AA4A-9F47547D89D2}"/>
              </a:ext>
            </a:extLst>
          </p:cNvPr>
          <p:cNvSpPr>
            <a:spLocks noGrp="1"/>
          </p:cNvSpPr>
          <p:nvPr>
            <p:ph type="ftr" sz="quarter" idx="11"/>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34" charset="-128"/>
                <a:cs typeface="+mn-cs"/>
              </a:rPr>
              <a:t>Bando et al. 2025 ASCO GI.  LBA 22.</a:t>
            </a:r>
            <a:endParaRPr kumimoji="0"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34" charset="-128"/>
              <a:cs typeface="+mn-cs"/>
            </a:endParaRPr>
          </a:p>
        </p:txBody>
      </p:sp>
      <p:sp>
        <p:nvSpPr>
          <p:cNvPr id="3" name="TextBox 2">
            <a:extLst>
              <a:ext uri="{FF2B5EF4-FFF2-40B4-BE49-F238E27FC236}">
                <a16:creationId xmlns:a16="http://schemas.microsoft.com/office/drawing/2014/main" id="{EF59370B-D585-A800-5FFE-80E0D6435946}"/>
              </a:ext>
            </a:extLst>
          </p:cNvPr>
          <p:cNvSpPr txBox="1"/>
          <p:nvPr/>
        </p:nvSpPr>
        <p:spPr>
          <a:xfrm>
            <a:off x="6282317" y="4436436"/>
            <a:ext cx="5236894" cy="1569660"/>
          </a:xfrm>
          <a:prstGeom prst="rect">
            <a:avLst/>
          </a:prstGeom>
          <a:noFill/>
        </p:spPr>
        <p:txBody>
          <a:bodyPr wrap="square" rtlCol="0">
            <a:spAutoFit/>
          </a:bodyPr>
          <a:lstStyle/>
          <a:p>
            <a:pPr marL="0" marR="0" lvl="0" indent="0" algn="l" defTabSz="74887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Yu Gothic" panose="020F0502020204030204"/>
                <a:ea typeface="+mn-ea"/>
                <a:cs typeface="+mn-cs"/>
              </a:rPr>
              <a:t>FTD/TPI did not reach statistical significance in the primary population</a:t>
            </a:r>
          </a:p>
        </p:txBody>
      </p:sp>
      <p:pic>
        <p:nvPicPr>
          <p:cNvPr id="8" name="Picture 7">
            <a:extLst>
              <a:ext uri="{FF2B5EF4-FFF2-40B4-BE49-F238E27FC236}">
                <a16:creationId xmlns:a16="http://schemas.microsoft.com/office/drawing/2014/main" id="{24D955C3-A830-4FFC-1971-E0E3DC31F5B0}"/>
              </a:ext>
            </a:extLst>
          </p:cNvPr>
          <p:cNvPicPr>
            <a:picLocks noChangeAspect="1"/>
          </p:cNvPicPr>
          <p:nvPr/>
        </p:nvPicPr>
        <p:blipFill>
          <a:blip r:embed="rId3"/>
          <a:stretch>
            <a:fillRect/>
          </a:stretch>
        </p:blipFill>
        <p:spPr>
          <a:xfrm>
            <a:off x="6243807" y="951471"/>
            <a:ext cx="5723354" cy="2895700"/>
          </a:xfrm>
          <a:prstGeom prst="rect">
            <a:avLst/>
          </a:prstGeom>
        </p:spPr>
      </p:pic>
    </p:spTree>
    <p:extLst>
      <p:ext uri="{BB962C8B-B14F-4D97-AF65-F5344CB8AC3E}">
        <p14:creationId xmlns:p14="http://schemas.microsoft.com/office/powerpoint/2010/main" val="795946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B1296-B5A1-C46D-760D-93EBAB89773A}"/>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2DC732E-9E80-A65E-02BF-90160AC5F94F}"/>
              </a:ext>
            </a:extLst>
          </p:cNvPr>
          <p:cNvSpPr txBox="1">
            <a:spLocks/>
          </p:cNvSpPr>
          <p:nvPr/>
        </p:nvSpPr>
        <p:spPr>
          <a:xfrm>
            <a:off x="710381" y="1066161"/>
            <a:ext cx="7709899" cy="5003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u="sng" dirty="0">
                <a:latin typeface="Arial" panose="020B0604020202020204" pitchFamily="34" charset="0"/>
                <a:cs typeface="Arial" panose="020B0604020202020204" pitchFamily="34" charset="0"/>
              </a:rPr>
              <a:t>SWOG 80702</a:t>
            </a:r>
          </a:p>
          <a:p>
            <a:pPr>
              <a:lnSpc>
                <a:spcPct val="100000"/>
              </a:lnSpc>
            </a:pPr>
            <a:r>
              <a:rPr lang="en-US" sz="2000" dirty="0">
                <a:latin typeface="Arial" panose="020B0604020202020204" pitchFamily="34" charset="0"/>
                <a:cs typeface="Arial" panose="020B0604020202020204" pitchFamily="34" charset="0"/>
              </a:rPr>
              <a:t>Stage 3 colon cancer</a:t>
            </a:r>
          </a:p>
          <a:p>
            <a:pPr>
              <a:lnSpc>
                <a:spcPct val="100000"/>
              </a:lnSpc>
            </a:pPr>
            <a:r>
              <a:rPr lang="en-US" sz="2000" dirty="0">
                <a:latin typeface="Arial" panose="020B0604020202020204" pitchFamily="34" charset="0"/>
                <a:cs typeface="Arial" panose="020B0604020202020204" pitchFamily="34" charset="0"/>
              </a:rPr>
              <a:t>Randomized to 3 vs 6 months of chemo, both ± celecoxib</a:t>
            </a:r>
          </a:p>
          <a:p>
            <a:pPr>
              <a:lnSpc>
                <a:spcPct val="100000"/>
              </a:lnSpc>
            </a:pPr>
            <a:r>
              <a:rPr lang="en-US" sz="2000" dirty="0">
                <a:latin typeface="Arial" panose="020B0604020202020204" pitchFamily="34" charset="0"/>
                <a:cs typeface="Arial" panose="020B0604020202020204" pitchFamily="34" charset="0"/>
              </a:rPr>
              <a:t>In all patients, no DFS or OS benefit with celecoxib</a:t>
            </a:r>
          </a:p>
          <a:p>
            <a:pPr>
              <a:lnSpc>
                <a:spcPct val="100000"/>
              </a:lnSpc>
            </a:pPr>
            <a:r>
              <a:rPr lang="en-US" sz="2000" dirty="0">
                <a:latin typeface="Arial" panose="020B0604020202020204" pitchFamily="34" charset="0"/>
                <a:cs typeface="Arial" panose="020B0604020202020204" pitchFamily="34" charset="0"/>
              </a:rPr>
              <a:t>DFS and OS benefit with celecoxib in ctDNA+ (</a:t>
            </a:r>
            <a:r>
              <a:rPr lang="en-US" sz="2000" dirty="0" err="1">
                <a:latin typeface="Arial" panose="020B0604020202020204" pitchFamily="34" charset="0"/>
                <a:cs typeface="Arial" panose="020B0604020202020204" pitchFamily="34" charset="0"/>
              </a:rPr>
              <a:t>Signatera</a:t>
            </a:r>
            <a:r>
              <a:rPr lang="en-US" sz="2000" dirty="0">
                <a:latin typeface="Arial" panose="020B0604020202020204" pitchFamily="34" charset="0"/>
                <a:cs typeface="Arial" panose="020B0604020202020204" pitchFamily="34" charset="0"/>
              </a:rPr>
              <a:t>)</a:t>
            </a:r>
          </a:p>
          <a:p>
            <a:pPr>
              <a:lnSpc>
                <a:spcPct val="100000"/>
              </a:lnSpc>
            </a:pPr>
            <a:endParaRPr lang="en-US"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9C341F4-9D58-7E11-EC81-3B391D77398C}"/>
              </a:ext>
            </a:extLst>
          </p:cNvPr>
          <p:cNvSpPr/>
          <p:nvPr/>
        </p:nvSpPr>
        <p:spPr>
          <a:xfrm>
            <a:off x="8564118" y="1066161"/>
            <a:ext cx="842481" cy="3999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F03BFA-4B4B-3034-D868-2E9C2FEA3331}"/>
              </a:ext>
            </a:extLst>
          </p:cNvPr>
          <p:cNvSpPr txBox="1"/>
          <p:nvPr/>
        </p:nvSpPr>
        <p:spPr>
          <a:xfrm>
            <a:off x="10353368" y="6566841"/>
            <a:ext cx="234592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Nowak et al. GI ASCO. 2025.</a:t>
            </a:r>
          </a:p>
        </p:txBody>
      </p:sp>
      <p:pic>
        <p:nvPicPr>
          <p:cNvPr id="16" name="Picture 15">
            <a:extLst>
              <a:ext uri="{FF2B5EF4-FFF2-40B4-BE49-F238E27FC236}">
                <a16:creationId xmlns:a16="http://schemas.microsoft.com/office/drawing/2014/main" id="{AE58B7B0-17BC-CA29-EEA4-1AD6ADFBD3DC}"/>
              </a:ext>
            </a:extLst>
          </p:cNvPr>
          <p:cNvPicPr>
            <a:picLocks noChangeAspect="1"/>
          </p:cNvPicPr>
          <p:nvPr/>
        </p:nvPicPr>
        <p:blipFill>
          <a:blip r:embed="rId3"/>
          <a:stretch>
            <a:fillRect/>
          </a:stretch>
        </p:blipFill>
        <p:spPr>
          <a:xfrm>
            <a:off x="932273" y="3308036"/>
            <a:ext cx="4581053" cy="3232832"/>
          </a:xfrm>
          <a:prstGeom prst="rect">
            <a:avLst/>
          </a:prstGeom>
        </p:spPr>
      </p:pic>
      <p:pic>
        <p:nvPicPr>
          <p:cNvPr id="18" name="Picture 17">
            <a:extLst>
              <a:ext uri="{FF2B5EF4-FFF2-40B4-BE49-F238E27FC236}">
                <a16:creationId xmlns:a16="http://schemas.microsoft.com/office/drawing/2014/main" id="{807EF98F-8DA6-D8D5-2F9D-2D3EE7BA3297}"/>
              </a:ext>
            </a:extLst>
          </p:cNvPr>
          <p:cNvPicPr>
            <a:picLocks noChangeAspect="1"/>
          </p:cNvPicPr>
          <p:nvPr/>
        </p:nvPicPr>
        <p:blipFill>
          <a:blip r:embed="rId4"/>
          <a:stretch>
            <a:fillRect/>
          </a:stretch>
        </p:blipFill>
        <p:spPr>
          <a:xfrm>
            <a:off x="6581485" y="3308036"/>
            <a:ext cx="4581053" cy="3228551"/>
          </a:xfrm>
          <a:prstGeom prst="rect">
            <a:avLst/>
          </a:prstGeom>
        </p:spPr>
      </p:pic>
      <p:sp>
        <p:nvSpPr>
          <p:cNvPr id="19" name="TextBox 18">
            <a:extLst>
              <a:ext uri="{FF2B5EF4-FFF2-40B4-BE49-F238E27FC236}">
                <a16:creationId xmlns:a16="http://schemas.microsoft.com/office/drawing/2014/main" id="{3C2A06E9-586D-12E6-2777-D4C96CB0A4CB}"/>
              </a:ext>
            </a:extLst>
          </p:cNvPr>
          <p:cNvSpPr txBox="1"/>
          <p:nvPr/>
        </p:nvSpPr>
        <p:spPr>
          <a:xfrm>
            <a:off x="1586681" y="3431908"/>
            <a:ext cx="152019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DFS</a:t>
            </a:r>
          </a:p>
        </p:txBody>
      </p:sp>
      <p:sp>
        <p:nvSpPr>
          <p:cNvPr id="20" name="TextBox 19">
            <a:extLst>
              <a:ext uri="{FF2B5EF4-FFF2-40B4-BE49-F238E27FC236}">
                <a16:creationId xmlns:a16="http://schemas.microsoft.com/office/drawing/2014/main" id="{D04134C6-C46E-386D-CF32-24336BCC7378}"/>
              </a:ext>
            </a:extLst>
          </p:cNvPr>
          <p:cNvSpPr txBox="1"/>
          <p:nvPr/>
        </p:nvSpPr>
        <p:spPr>
          <a:xfrm>
            <a:off x="7121982" y="3399642"/>
            <a:ext cx="152019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OS</a:t>
            </a:r>
          </a:p>
        </p:txBody>
      </p:sp>
      <p:sp>
        <p:nvSpPr>
          <p:cNvPr id="21" name="TextBox 20">
            <a:extLst>
              <a:ext uri="{FF2B5EF4-FFF2-40B4-BE49-F238E27FC236}">
                <a16:creationId xmlns:a16="http://schemas.microsoft.com/office/drawing/2014/main" id="{65F09BAF-F59F-6705-FF67-B1EED1A485AC}"/>
              </a:ext>
            </a:extLst>
          </p:cNvPr>
          <p:cNvSpPr txBox="1"/>
          <p:nvPr/>
        </p:nvSpPr>
        <p:spPr>
          <a:xfrm>
            <a:off x="3222799" y="4938244"/>
            <a:ext cx="61642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41%</a:t>
            </a:r>
          </a:p>
        </p:txBody>
      </p:sp>
      <p:sp>
        <p:nvSpPr>
          <p:cNvPr id="22" name="TextBox 21">
            <a:extLst>
              <a:ext uri="{FF2B5EF4-FFF2-40B4-BE49-F238E27FC236}">
                <a16:creationId xmlns:a16="http://schemas.microsoft.com/office/drawing/2014/main" id="{116CE1FE-DAAF-7ED2-5B1B-2423EEB293E4}"/>
              </a:ext>
            </a:extLst>
          </p:cNvPr>
          <p:cNvSpPr txBox="1"/>
          <p:nvPr/>
        </p:nvSpPr>
        <p:spPr>
          <a:xfrm>
            <a:off x="3222799" y="5650334"/>
            <a:ext cx="61642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22%</a:t>
            </a:r>
          </a:p>
        </p:txBody>
      </p:sp>
      <p:sp>
        <p:nvSpPr>
          <p:cNvPr id="23" name="TextBox 22">
            <a:extLst>
              <a:ext uri="{FF2B5EF4-FFF2-40B4-BE49-F238E27FC236}">
                <a16:creationId xmlns:a16="http://schemas.microsoft.com/office/drawing/2014/main" id="{8250C838-DA25-6E4D-9286-8C80FC1C5325}"/>
              </a:ext>
            </a:extLst>
          </p:cNvPr>
          <p:cNvSpPr txBox="1"/>
          <p:nvPr/>
        </p:nvSpPr>
        <p:spPr>
          <a:xfrm>
            <a:off x="10204913" y="4630467"/>
            <a:ext cx="61642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61%</a:t>
            </a:r>
          </a:p>
        </p:txBody>
      </p:sp>
      <p:sp>
        <p:nvSpPr>
          <p:cNvPr id="24" name="TextBox 23">
            <a:extLst>
              <a:ext uri="{FF2B5EF4-FFF2-40B4-BE49-F238E27FC236}">
                <a16:creationId xmlns:a16="http://schemas.microsoft.com/office/drawing/2014/main" id="{CF466F3F-06FA-457B-11CA-4FB963B8F44F}"/>
              </a:ext>
            </a:extLst>
          </p:cNvPr>
          <p:cNvSpPr txBox="1"/>
          <p:nvPr/>
        </p:nvSpPr>
        <p:spPr>
          <a:xfrm>
            <a:off x="10161125" y="5429638"/>
            <a:ext cx="61642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40%</a:t>
            </a:r>
          </a:p>
        </p:txBody>
      </p:sp>
      <p:sp>
        <p:nvSpPr>
          <p:cNvPr id="6" name="Title 1">
            <a:extLst>
              <a:ext uri="{FF2B5EF4-FFF2-40B4-BE49-F238E27FC236}">
                <a16:creationId xmlns:a16="http://schemas.microsoft.com/office/drawing/2014/main" id="{923441E1-E756-FAB7-2F98-DB0870407E05}"/>
              </a:ext>
            </a:extLst>
          </p:cNvPr>
          <p:cNvSpPr>
            <a:spLocks noGrp="1"/>
          </p:cNvSpPr>
          <p:nvPr>
            <p:ph type="title"/>
          </p:nvPr>
        </p:nvSpPr>
        <p:spPr>
          <a:xfrm>
            <a:off x="0" y="42680"/>
            <a:ext cx="12192000" cy="951470"/>
          </a:xfrm>
        </p:spPr>
        <p:txBody>
          <a:bodyPr>
            <a:noAutofit/>
          </a:bodyPr>
          <a:lstStyle/>
          <a:p>
            <a:r>
              <a:rPr lang="en-US" sz="3600" b="1" dirty="0">
                <a:solidFill>
                  <a:srgbClr val="0070C0"/>
                </a:solidFill>
                <a:latin typeface="Arial" panose="020B0604020202020204" pitchFamily="34" charset="0"/>
                <a:cs typeface="Arial" panose="020B0604020202020204" pitchFamily="34" charset="0"/>
              </a:rPr>
              <a:t>Celecoxib use in ctDNA+ disease – SWOG 80702</a:t>
            </a:r>
          </a:p>
        </p:txBody>
      </p:sp>
    </p:spTree>
    <p:extLst>
      <p:ext uri="{BB962C8B-B14F-4D97-AF65-F5344CB8AC3E}">
        <p14:creationId xmlns:p14="http://schemas.microsoft.com/office/powerpoint/2010/main" val="2810894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DYNAMIC-III Study Design Randomized Phase II/III (ACTRN12617001566325)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Recurrence-Free Survival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8C328B-281A-4CDA-39C6-B451079A913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7C44C1D-F25F-1FA7-1FA8-045A005CD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1E9D2A9-6689-05AB-984E-140A026FAA4A}"/>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4800" kern="1200" dirty="0">
                <a:solidFill>
                  <a:schemeClr val="tx1"/>
                </a:solidFill>
                <a:latin typeface="+mj-lt"/>
                <a:ea typeface="+mj-ea"/>
                <a:cs typeface="+mj-cs"/>
              </a:rPr>
              <a:t>What’s coming next?</a:t>
            </a:r>
          </a:p>
        </p:txBody>
      </p:sp>
      <p:sp>
        <p:nvSpPr>
          <p:cNvPr id="15" name="Rectangle 14">
            <a:extLst>
              <a:ext uri="{FF2B5EF4-FFF2-40B4-BE49-F238E27FC236}">
                <a16:creationId xmlns:a16="http://schemas.microsoft.com/office/drawing/2014/main" id="{CB350A77-E3F9-037C-2DBF-005DF16F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8873" rtl="0" eaLnBrk="1" fontAlgn="auto" latinLnBrk="0" hangingPunct="1">
              <a:lnSpc>
                <a:spcPct val="100000"/>
              </a:lnSpc>
              <a:spcBef>
                <a:spcPts val="0"/>
              </a:spcBef>
              <a:spcAft>
                <a:spcPts val="0"/>
              </a:spcAft>
              <a:buClrTx/>
              <a:buSzTx/>
              <a:buFontTx/>
              <a:buNone/>
              <a:tabLst/>
              <a:defRPr/>
            </a:pPr>
            <a:endParaRPr kumimoji="0" lang="en-US" sz="147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7D2CBB4-2222-6589-C901-5EA50DCAC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034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E2EC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3275094" y="418925"/>
            <a:ext cx="5641812" cy="566822"/>
          </a:xfrm>
          <a:prstGeom prst="rect">
            <a:avLst/>
          </a:prstGeom>
        </p:spPr>
        <p:txBody>
          <a:bodyPr vert="horz" wrap="square" lIns="0" tIns="12700" rIns="0" bIns="0" rtlCol="0">
            <a:spAutoFit/>
          </a:bodyPr>
          <a:lstStyle/>
          <a:p>
            <a:pPr marL="12700" algn="ctr">
              <a:lnSpc>
                <a:spcPct val="100000"/>
              </a:lnSpc>
              <a:spcBef>
                <a:spcPts val="100"/>
              </a:spcBef>
            </a:pPr>
            <a:r>
              <a:rPr sz="3600" spc="-5" dirty="0"/>
              <a:t>VEGA </a:t>
            </a:r>
            <a:r>
              <a:rPr sz="3600" spc="-5" dirty="0">
                <a:solidFill>
                  <a:srgbClr val="0432FF"/>
                </a:solidFill>
              </a:rPr>
              <a:t>Phase III Study</a:t>
            </a:r>
            <a:r>
              <a:rPr sz="3600" spc="-50" dirty="0">
                <a:solidFill>
                  <a:srgbClr val="0432FF"/>
                </a:solidFill>
              </a:rPr>
              <a:t> </a:t>
            </a:r>
            <a:r>
              <a:rPr sz="3600" spc="-5" dirty="0">
                <a:solidFill>
                  <a:srgbClr val="0432FF"/>
                </a:solidFill>
              </a:rPr>
              <a:t>Schema</a:t>
            </a:r>
          </a:p>
        </p:txBody>
      </p:sp>
      <p:sp>
        <p:nvSpPr>
          <p:cNvPr id="5" name="object 5"/>
          <p:cNvSpPr/>
          <p:nvPr/>
        </p:nvSpPr>
        <p:spPr>
          <a:xfrm>
            <a:off x="5021449" y="3253685"/>
            <a:ext cx="892810" cy="0"/>
          </a:xfrm>
          <a:custGeom>
            <a:avLst/>
            <a:gdLst/>
            <a:ahLst/>
            <a:cxnLst/>
            <a:rect l="l" t="t" r="r" b="b"/>
            <a:pathLst>
              <a:path w="892810">
                <a:moveTo>
                  <a:pt x="0" y="0"/>
                </a:moveTo>
                <a:lnTo>
                  <a:pt x="892660" y="1"/>
                </a:lnTo>
              </a:path>
            </a:pathLst>
          </a:custGeom>
          <a:ln w="190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072381" y="1988839"/>
            <a:ext cx="26670" cy="2232660"/>
          </a:xfrm>
          <a:custGeom>
            <a:avLst/>
            <a:gdLst/>
            <a:ahLst/>
            <a:cxnLst/>
            <a:rect l="l" t="t" r="r" b="b"/>
            <a:pathLst>
              <a:path w="26670" h="2232660">
                <a:moveTo>
                  <a:pt x="26528" y="2232248"/>
                </a:moveTo>
                <a:lnTo>
                  <a:pt x="0" y="0"/>
                </a:lnTo>
              </a:path>
            </a:pathLst>
          </a:custGeom>
          <a:ln w="190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098912" y="4182988"/>
            <a:ext cx="530225" cy="76200"/>
          </a:xfrm>
          <a:custGeom>
            <a:avLst/>
            <a:gdLst/>
            <a:ahLst/>
            <a:cxnLst/>
            <a:rect l="l" t="t" r="r" b="b"/>
            <a:pathLst>
              <a:path w="530225" h="76200">
                <a:moveTo>
                  <a:pt x="453739" y="47624"/>
                </a:moveTo>
                <a:lnTo>
                  <a:pt x="453739" y="76200"/>
                </a:lnTo>
                <a:lnTo>
                  <a:pt x="510889" y="47625"/>
                </a:lnTo>
                <a:lnTo>
                  <a:pt x="453739" y="47624"/>
                </a:lnTo>
                <a:close/>
              </a:path>
              <a:path w="530225" h="76200">
                <a:moveTo>
                  <a:pt x="453739" y="28574"/>
                </a:moveTo>
                <a:lnTo>
                  <a:pt x="453739" y="47624"/>
                </a:lnTo>
                <a:lnTo>
                  <a:pt x="466439" y="47625"/>
                </a:lnTo>
                <a:lnTo>
                  <a:pt x="466439" y="28575"/>
                </a:lnTo>
                <a:lnTo>
                  <a:pt x="453739" y="28574"/>
                </a:lnTo>
                <a:close/>
              </a:path>
              <a:path w="530225" h="76200">
                <a:moveTo>
                  <a:pt x="453739" y="0"/>
                </a:moveTo>
                <a:lnTo>
                  <a:pt x="453739" y="28574"/>
                </a:lnTo>
                <a:lnTo>
                  <a:pt x="466439" y="28575"/>
                </a:lnTo>
                <a:lnTo>
                  <a:pt x="466439" y="47625"/>
                </a:lnTo>
                <a:lnTo>
                  <a:pt x="510891" y="47623"/>
                </a:lnTo>
                <a:lnTo>
                  <a:pt x="529939" y="38100"/>
                </a:lnTo>
                <a:lnTo>
                  <a:pt x="453739" y="0"/>
                </a:lnTo>
                <a:close/>
              </a:path>
              <a:path w="530225" h="76200">
                <a:moveTo>
                  <a:pt x="0" y="28573"/>
                </a:moveTo>
                <a:lnTo>
                  <a:pt x="0" y="47623"/>
                </a:lnTo>
                <a:lnTo>
                  <a:pt x="453739" y="47624"/>
                </a:lnTo>
                <a:lnTo>
                  <a:pt x="453739" y="28574"/>
                </a:lnTo>
                <a:lnTo>
                  <a:pt x="0" y="28573"/>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072381" y="1950740"/>
            <a:ext cx="530225" cy="76200"/>
          </a:xfrm>
          <a:custGeom>
            <a:avLst/>
            <a:gdLst/>
            <a:ahLst/>
            <a:cxnLst/>
            <a:rect l="l" t="t" r="r" b="b"/>
            <a:pathLst>
              <a:path w="530225" h="76200">
                <a:moveTo>
                  <a:pt x="453736" y="0"/>
                </a:moveTo>
                <a:lnTo>
                  <a:pt x="453736" y="76200"/>
                </a:lnTo>
                <a:lnTo>
                  <a:pt x="510888" y="47625"/>
                </a:lnTo>
                <a:lnTo>
                  <a:pt x="466436" y="47625"/>
                </a:lnTo>
                <a:lnTo>
                  <a:pt x="466436" y="28575"/>
                </a:lnTo>
                <a:lnTo>
                  <a:pt x="510884" y="28575"/>
                </a:lnTo>
                <a:lnTo>
                  <a:pt x="453736" y="0"/>
                </a:lnTo>
                <a:close/>
              </a:path>
              <a:path w="530225" h="76200">
                <a:moveTo>
                  <a:pt x="453736" y="28575"/>
                </a:moveTo>
                <a:lnTo>
                  <a:pt x="0" y="28575"/>
                </a:lnTo>
                <a:lnTo>
                  <a:pt x="0" y="47625"/>
                </a:lnTo>
                <a:lnTo>
                  <a:pt x="453736" y="47625"/>
                </a:lnTo>
                <a:lnTo>
                  <a:pt x="453736" y="28575"/>
                </a:lnTo>
                <a:close/>
              </a:path>
              <a:path w="530225" h="76200">
                <a:moveTo>
                  <a:pt x="510884" y="28575"/>
                </a:moveTo>
                <a:lnTo>
                  <a:pt x="466436" y="28575"/>
                </a:lnTo>
                <a:lnTo>
                  <a:pt x="466436" y="47625"/>
                </a:lnTo>
                <a:lnTo>
                  <a:pt x="510888" y="47625"/>
                </a:lnTo>
                <a:lnTo>
                  <a:pt x="529936" y="38101"/>
                </a:lnTo>
                <a:lnTo>
                  <a:pt x="510884" y="2857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67408" y="2057421"/>
            <a:ext cx="0" cy="2389505"/>
          </a:xfrm>
          <a:custGeom>
            <a:avLst/>
            <a:gdLst/>
            <a:ahLst/>
            <a:cxnLst/>
            <a:rect l="l" t="t" r="r" b="b"/>
            <a:pathLst>
              <a:path h="2389504">
                <a:moveTo>
                  <a:pt x="0" y="0"/>
                </a:moveTo>
                <a:lnTo>
                  <a:pt x="0" y="2388965"/>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021448" y="2057421"/>
            <a:ext cx="0" cy="2389505"/>
          </a:xfrm>
          <a:custGeom>
            <a:avLst/>
            <a:gdLst/>
            <a:ahLst/>
            <a:cxnLst/>
            <a:rect l="l" t="t" r="r" b="b"/>
            <a:pathLst>
              <a:path h="2389504">
                <a:moveTo>
                  <a:pt x="0" y="0"/>
                </a:moveTo>
                <a:lnTo>
                  <a:pt x="0" y="2388965"/>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767408" y="2063771"/>
            <a:ext cx="4254500" cy="659130"/>
          </a:xfrm>
          <a:prstGeom prst="rect">
            <a:avLst/>
          </a:prstGeom>
          <a:solidFill>
            <a:srgbClr val="092F5D"/>
          </a:solidFill>
          <a:ln w="12700">
            <a:solidFill>
              <a:srgbClr val="000000"/>
            </a:solidFill>
          </a:ln>
        </p:spPr>
        <p:txBody>
          <a:bodyPr vert="horz" wrap="square" lIns="0" tIns="163195" rIns="0" bIns="0" rtlCol="0">
            <a:spAutoFit/>
          </a:bodyPr>
          <a:lstStyle/>
          <a:p>
            <a:pPr marL="67945" marR="0" lvl="0" indent="0" algn="l" defTabSz="914400" rtl="0" eaLnBrk="1" fontAlgn="auto" latinLnBrk="0" hangingPunct="1">
              <a:lnSpc>
                <a:spcPct val="100000"/>
              </a:lnSpc>
              <a:spcBef>
                <a:spcPts val="1285"/>
              </a:spcBef>
              <a:spcAft>
                <a:spcPts val="0"/>
              </a:spcAft>
              <a:buClrTx/>
              <a:buSzTx/>
              <a:buFontTx/>
              <a:buNone/>
              <a:tabLst/>
              <a:defRPr/>
            </a:pPr>
            <a:r>
              <a:rPr kumimoji="0" sz="2000" b="1" i="0" u="none" strike="noStrike" kern="1200" cap="none" spc="-15" normalizeH="0" baseline="0" noProof="0" dirty="0">
                <a:ln>
                  <a:noFill/>
                </a:ln>
                <a:solidFill>
                  <a:srgbClr val="FFFFFF"/>
                </a:solidFill>
                <a:effectLst/>
                <a:uLnTx/>
                <a:uFillTx/>
                <a:latin typeface="Calibri"/>
                <a:ea typeface="+mn-ea"/>
                <a:cs typeface="Calibri"/>
              </a:rPr>
              <a:t>Estimated </a:t>
            </a:r>
            <a:r>
              <a:rPr kumimoji="0" sz="2000" b="1" i="0" u="none" strike="noStrike" kern="1200" cap="none" spc="-10" normalizeH="0" baseline="0" noProof="0" dirty="0">
                <a:ln>
                  <a:noFill/>
                </a:ln>
                <a:solidFill>
                  <a:srgbClr val="FFFFFF"/>
                </a:solidFill>
                <a:effectLst/>
                <a:uLnTx/>
                <a:uFillTx/>
                <a:latin typeface="Calibri"/>
                <a:ea typeface="+mn-ea"/>
                <a:cs typeface="Calibri"/>
              </a:rPr>
              <a:t>enrollment </a:t>
            </a:r>
            <a:r>
              <a:rPr kumimoji="0" sz="2000" b="1" i="0" u="none" strike="noStrike" kern="1200" cap="none" spc="0" normalizeH="0" baseline="0" noProof="0" dirty="0">
                <a:ln>
                  <a:noFill/>
                </a:ln>
                <a:solidFill>
                  <a:srgbClr val="FFFFFF"/>
                </a:solidFill>
                <a:effectLst/>
                <a:uLnTx/>
                <a:uFillTx/>
                <a:latin typeface="Calibri"/>
                <a:ea typeface="+mn-ea"/>
                <a:cs typeface="Calibri"/>
              </a:rPr>
              <a:t>(N =</a:t>
            </a:r>
            <a:r>
              <a:rPr kumimoji="0" sz="2000" b="1" i="0" u="none" strike="noStrike" kern="1200" cap="none" spc="-5" normalizeH="0" baseline="0" noProof="0" dirty="0">
                <a:ln>
                  <a:noFill/>
                </a:ln>
                <a:solidFill>
                  <a:srgbClr val="FFFFFF"/>
                </a:solidFill>
                <a:effectLst/>
                <a:uLnTx/>
                <a:uFillTx/>
                <a:latin typeface="Calibri"/>
                <a:ea typeface="+mn-ea"/>
                <a:cs typeface="Calibri"/>
              </a:rPr>
              <a:t> 1,240)</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767408" y="2722369"/>
            <a:ext cx="4254500" cy="1717675"/>
          </a:xfrm>
          <a:prstGeom prst="rect">
            <a:avLst/>
          </a:prstGeom>
          <a:solidFill>
            <a:srgbClr val="005696"/>
          </a:solidFill>
          <a:ln w="12700">
            <a:solidFill>
              <a:srgbClr val="000000"/>
            </a:solidFill>
          </a:ln>
        </p:spPr>
        <p:txBody>
          <a:bodyPr vert="horz" wrap="square" lIns="0" tIns="5715" rIns="0" bIns="0" rtlCol="0">
            <a:spAutoFit/>
          </a:bodyPr>
          <a:lstStyle/>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Times New Roman"/>
              <a:ea typeface="+mn-ea"/>
              <a:cs typeface="Times New Roman"/>
            </a:endParaRPr>
          </a:p>
          <a:p>
            <a:pPr marL="245745" marR="480695" lvl="0" indent="-177800" algn="l" defTabSz="914400" rtl="0" eaLnBrk="1" fontAlgn="auto" latinLnBrk="0" hangingPunct="1">
              <a:lnSpc>
                <a:spcPct val="100000"/>
              </a:lnSpc>
              <a:spcBef>
                <a:spcPts val="0"/>
              </a:spcBef>
              <a:spcAft>
                <a:spcPts val="0"/>
              </a:spcAft>
              <a:buClrTx/>
              <a:buSzTx/>
              <a:buFont typeface="Arial"/>
              <a:buChar char="•"/>
              <a:tabLst>
                <a:tab pos="246379" algn="l"/>
              </a:tabLst>
              <a:defRPr/>
            </a:pPr>
            <a:r>
              <a:rPr kumimoji="0" sz="2000" b="0" i="0" u="none" strike="noStrike" kern="1200" cap="none" spc="-5" normalizeH="0" baseline="0" noProof="0" dirty="0">
                <a:ln>
                  <a:noFill/>
                </a:ln>
                <a:solidFill>
                  <a:srgbClr val="FFFFFF"/>
                </a:solidFill>
                <a:effectLst/>
                <a:uLnTx/>
                <a:uFillTx/>
                <a:latin typeface="Calibri"/>
                <a:ea typeface="+mn-ea"/>
                <a:cs typeface="Calibri"/>
              </a:rPr>
              <a:t>High-risk </a:t>
            </a:r>
            <a:r>
              <a:rPr kumimoji="0" sz="2000" b="0" i="0" u="none" strike="noStrike" kern="1200" cap="none" spc="-10" normalizeH="0" baseline="0" noProof="0" dirty="0">
                <a:ln>
                  <a:noFill/>
                </a:ln>
                <a:solidFill>
                  <a:srgbClr val="FFFFFF"/>
                </a:solidFill>
                <a:effectLst/>
                <a:uLnTx/>
                <a:uFillTx/>
                <a:latin typeface="Calibri"/>
                <a:ea typeface="+mn-ea"/>
                <a:cs typeface="Calibri"/>
              </a:rPr>
              <a:t>Stage </a:t>
            </a:r>
            <a:r>
              <a:rPr kumimoji="0" sz="2000" b="0" i="0" u="none" strike="noStrike" kern="1200" cap="none" spc="-5" normalizeH="0" baseline="0" noProof="0" dirty="0">
                <a:ln>
                  <a:noFill/>
                </a:ln>
                <a:solidFill>
                  <a:srgbClr val="FFFFFF"/>
                </a:solidFill>
                <a:effectLst/>
                <a:uLnTx/>
                <a:uFillTx/>
                <a:latin typeface="Calibri"/>
                <a:ea typeface="+mn-ea"/>
                <a:cs typeface="Calibri"/>
              </a:rPr>
              <a:t>II, </a:t>
            </a:r>
            <a:r>
              <a:rPr kumimoji="0" sz="2000" b="0" i="0" u="none" strike="noStrike" kern="1200" cap="none" spc="-10" normalizeH="0" baseline="0" noProof="0" dirty="0">
                <a:ln>
                  <a:noFill/>
                </a:ln>
                <a:solidFill>
                  <a:srgbClr val="FFFFFF"/>
                </a:solidFill>
                <a:effectLst/>
                <a:uLnTx/>
                <a:uFillTx/>
                <a:latin typeface="Calibri"/>
                <a:ea typeface="+mn-ea"/>
                <a:cs typeface="Calibri"/>
              </a:rPr>
              <a:t>low-risk Stage </a:t>
            </a:r>
            <a:r>
              <a:rPr kumimoji="0" sz="2000" b="0" i="0" u="none" strike="noStrike" kern="1200" cap="none" spc="-5" normalizeH="0" baseline="0" noProof="0" dirty="0">
                <a:ln>
                  <a:noFill/>
                </a:ln>
                <a:solidFill>
                  <a:srgbClr val="FFFFFF"/>
                </a:solidFill>
                <a:effectLst/>
                <a:uLnTx/>
                <a:uFillTx/>
                <a:latin typeface="Calibri"/>
                <a:ea typeface="+mn-ea"/>
                <a:cs typeface="Calibri"/>
              </a:rPr>
              <a:t>III  colon</a:t>
            </a:r>
            <a:r>
              <a:rPr kumimoji="0" sz="2000" b="0" i="0" u="none" strike="noStrike" kern="1200" cap="none" spc="-10" normalizeH="0" baseline="0" noProof="0" dirty="0">
                <a:ln>
                  <a:noFill/>
                </a:ln>
                <a:solidFill>
                  <a:srgbClr val="FFFFFF"/>
                </a:solidFill>
                <a:effectLst/>
                <a:uLnTx/>
                <a:uFillTx/>
                <a:latin typeface="Calibri"/>
                <a:ea typeface="+mn-ea"/>
                <a:cs typeface="Calibri"/>
              </a:rPr>
              <a:t> </a:t>
            </a:r>
            <a:r>
              <a:rPr kumimoji="0" sz="2000" b="0" i="0" u="none" strike="noStrike" kern="1200" cap="none" spc="-5" normalizeH="0" baseline="0" noProof="0" dirty="0">
                <a:ln>
                  <a:noFill/>
                </a:ln>
                <a:solidFill>
                  <a:srgbClr val="FFFFFF"/>
                </a:solidFill>
                <a:effectLst/>
                <a:uLnTx/>
                <a:uFillTx/>
                <a:latin typeface="Calibri"/>
                <a:ea typeface="+mn-ea"/>
                <a:cs typeface="Calibri"/>
              </a:rPr>
              <a:t>cancer</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46379" marR="0" lvl="0" indent="-178435" algn="l" defTabSz="914400" rtl="0" eaLnBrk="1" fontAlgn="auto" latinLnBrk="0" hangingPunct="1">
              <a:lnSpc>
                <a:spcPct val="100000"/>
              </a:lnSpc>
              <a:spcBef>
                <a:spcPts val="1200"/>
              </a:spcBef>
              <a:spcAft>
                <a:spcPts val="0"/>
              </a:spcAft>
              <a:buClrTx/>
              <a:buSzTx/>
              <a:buFont typeface="Arial"/>
              <a:buChar char="•"/>
              <a:tabLst>
                <a:tab pos="246379" algn="l"/>
              </a:tabLst>
              <a:defRPr/>
            </a:pPr>
            <a:r>
              <a:rPr kumimoji="0" sz="2000" b="0" i="0" u="none" strike="noStrike" kern="1200" cap="none" spc="-10" normalizeH="0" baseline="0" noProof="0" dirty="0">
                <a:ln>
                  <a:noFill/>
                </a:ln>
                <a:solidFill>
                  <a:srgbClr val="FFFFFF"/>
                </a:solidFill>
                <a:effectLst/>
                <a:uLnTx/>
                <a:uFillTx/>
                <a:latin typeface="Calibri"/>
                <a:ea typeface="+mn-ea"/>
                <a:cs typeface="Calibri"/>
              </a:rPr>
              <a:t>ctDNA-negative*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p:nvPr/>
        </p:nvSpPr>
        <p:spPr>
          <a:xfrm>
            <a:off x="6665976" y="3678935"/>
            <a:ext cx="4343400" cy="12496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6696431" y="3711689"/>
            <a:ext cx="4227195" cy="1130300"/>
          </a:xfrm>
          <a:prstGeom prst="rect">
            <a:avLst/>
          </a:prstGeom>
          <a:solidFill>
            <a:srgbClr val="99CD13"/>
          </a:solidFill>
          <a:ln w="12700">
            <a:solidFill>
              <a:srgbClr val="FFFFFF"/>
            </a:solidFill>
          </a:ln>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000090"/>
                </a:solidFill>
                <a:effectLst/>
                <a:uLnTx/>
                <a:uFillTx/>
                <a:latin typeface="Calibri"/>
                <a:ea typeface="+mn-ea"/>
                <a:cs typeface="Calibri"/>
              </a:rPr>
              <a:t>Surveillance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479333" y="6487159"/>
            <a:ext cx="313880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prstClr val="black"/>
                </a:solidFill>
                <a:effectLst/>
                <a:uLnTx/>
                <a:uFillTx/>
                <a:latin typeface="Calibri"/>
                <a:ea typeface="+mn-ea"/>
                <a:cs typeface="Calibri"/>
              </a:rPr>
              <a:t>Naidoo </a:t>
            </a:r>
            <a:r>
              <a:rPr kumimoji="0" sz="1500" b="0" i="0" u="none" strike="noStrike" kern="1200" cap="none" spc="0" normalizeH="0" baseline="0" noProof="0" dirty="0">
                <a:ln>
                  <a:noFill/>
                </a:ln>
                <a:solidFill>
                  <a:prstClr val="black"/>
                </a:solidFill>
                <a:effectLst/>
                <a:uLnTx/>
                <a:uFillTx/>
                <a:latin typeface="Calibri"/>
                <a:ea typeface="+mn-ea"/>
                <a:cs typeface="Calibri"/>
              </a:rPr>
              <a:t>M </a:t>
            </a:r>
            <a:r>
              <a:rPr kumimoji="0" sz="1500" b="0" i="0" u="none" strike="noStrike" kern="1200" cap="none" spc="-5" normalizeH="0" baseline="0" noProof="0" dirty="0">
                <a:ln>
                  <a:noFill/>
                </a:ln>
                <a:solidFill>
                  <a:prstClr val="black"/>
                </a:solidFill>
                <a:effectLst/>
                <a:uLnTx/>
                <a:uFillTx/>
                <a:latin typeface="Calibri"/>
                <a:ea typeface="+mn-ea"/>
                <a:cs typeface="Calibri"/>
              </a:rPr>
              <a:t>et al. </a:t>
            </a:r>
            <a:r>
              <a:rPr kumimoji="0" sz="1500" b="0" i="1" u="none" strike="noStrike" kern="1200" cap="none" spc="-5" normalizeH="0" baseline="0" noProof="0" dirty="0">
                <a:ln>
                  <a:noFill/>
                </a:ln>
                <a:solidFill>
                  <a:prstClr val="black"/>
                </a:solidFill>
                <a:effectLst/>
                <a:uLnTx/>
                <a:uFillTx/>
                <a:latin typeface="Calibri"/>
                <a:ea typeface="+mn-ea"/>
                <a:cs typeface="Calibri"/>
              </a:rPr>
              <a:t>Cancers</a:t>
            </a:r>
            <a:r>
              <a:rPr kumimoji="0" sz="1500" b="0" i="1"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2021;13(2):346.</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6" name="object 16"/>
          <p:cNvSpPr/>
          <p:nvPr/>
        </p:nvSpPr>
        <p:spPr>
          <a:xfrm>
            <a:off x="5615181" y="2653470"/>
            <a:ext cx="914400" cy="914400"/>
          </a:xfrm>
          <a:custGeom>
            <a:avLst/>
            <a:gdLst/>
            <a:ahLst/>
            <a:cxnLst/>
            <a:rect l="l" t="t" r="r" b="b"/>
            <a:pathLst>
              <a:path w="914400" h="914400">
                <a:moveTo>
                  <a:pt x="457200" y="0"/>
                </a:moveTo>
                <a:lnTo>
                  <a:pt x="410454" y="2360"/>
                </a:lnTo>
                <a:lnTo>
                  <a:pt x="365058" y="9288"/>
                </a:lnTo>
                <a:lnTo>
                  <a:pt x="321242" y="20554"/>
                </a:lnTo>
                <a:lnTo>
                  <a:pt x="279237" y="35929"/>
                </a:lnTo>
                <a:lnTo>
                  <a:pt x="239271" y="55181"/>
                </a:lnTo>
                <a:lnTo>
                  <a:pt x="201575" y="78082"/>
                </a:lnTo>
                <a:lnTo>
                  <a:pt x="166378" y="104402"/>
                </a:lnTo>
                <a:lnTo>
                  <a:pt x="133911" y="133911"/>
                </a:lnTo>
                <a:lnTo>
                  <a:pt x="104402" y="166378"/>
                </a:lnTo>
                <a:lnTo>
                  <a:pt x="78082" y="201575"/>
                </a:lnTo>
                <a:lnTo>
                  <a:pt x="55181" y="239271"/>
                </a:lnTo>
                <a:lnTo>
                  <a:pt x="35929" y="279237"/>
                </a:lnTo>
                <a:lnTo>
                  <a:pt x="20554" y="321242"/>
                </a:lnTo>
                <a:lnTo>
                  <a:pt x="9288" y="365058"/>
                </a:lnTo>
                <a:lnTo>
                  <a:pt x="2360" y="410454"/>
                </a:lnTo>
                <a:lnTo>
                  <a:pt x="0" y="457200"/>
                </a:lnTo>
                <a:lnTo>
                  <a:pt x="2360" y="503946"/>
                </a:lnTo>
                <a:lnTo>
                  <a:pt x="9288" y="549341"/>
                </a:lnTo>
                <a:lnTo>
                  <a:pt x="20554" y="593157"/>
                </a:lnTo>
                <a:lnTo>
                  <a:pt x="35929" y="635163"/>
                </a:lnTo>
                <a:lnTo>
                  <a:pt x="55181" y="675128"/>
                </a:lnTo>
                <a:lnTo>
                  <a:pt x="78082" y="712825"/>
                </a:lnTo>
                <a:lnTo>
                  <a:pt x="104402" y="748021"/>
                </a:lnTo>
                <a:lnTo>
                  <a:pt x="133911" y="780489"/>
                </a:lnTo>
                <a:lnTo>
                  <a:pt x="166378" y="809997"/>
                </a:lnTo>
                <a:lnTo>
                  <a:pt x="201575" y="836317"/>
                </a:lnTo>
                <a:lnTo>
                  <a:pt x="239271" y="859218"/>
                </a:lnTo>
                <a:lnTo>
                  <a:pt x="279237" y="878471"/>
                </a:lnTo>
                <a:lnTo>
                  <a:pt x="321242" y="893845"/>
                </a:lnTo>
                <a:lnTo>
                  <a:pt x="365058" y="905111"/>
                </a:lnTo>
                <a:lnTo>
                  <a:pt x="410454" y="912039"/>
                </a:lnTo>
                <a:lnTo>
                  <a:pt x="457200" y="914400"/>
                </a:lnTo>
                <a:lnTo>
                  <a:pt x="503946" y="912039"/>
                </a:lnTo>
                <a:lnTo>
                  <a:pt x="549341" y="905111"/>
                </a:lnTo>
                <a:lnTo>
                  <a:pt x="593157" y="893845"/>
                </a:lnTo>
                <a:lnTo>
                  <a:pt x="635163" y="878471"/>
                </a:lnTo>
                <a:lnTo>
                  <a:pt x="675128" y="859218"/>
                </a:lnTo>
                <a:lnTo>
                  <a:pt x="712825" y="836317"/>
                </a:lnTo>
                <a:lnTo>
                  <a:pt x="748021" y="809997"/>
                </a:lnTo>
                <a:lnTo>
                  <a:pt x="780489" y="780489"/>
                </a:lnTo>
                <a:lnTo>
                  <a:pt x="809997" y="748021"/>
                </a:lnTo>
                <a:lnTo>
                  <a:pt x="836317" y="712825"/>
                </a:lnTo>
                <a:lnTo>
                  <a:pt x="859218" y="675128"/>
                </a:lnTo>
                <a:lnTo>
                  <a:pt x="878471" y="635163"/>
                </a:lnTo>
                <a:lnTo>
                  <a:pt x="893845" y="593157"/>
                </a:lnTo>
                <a:lnTo>
                  <a:pt x="905111" y="549341"/>
                </a:lnTo>
                <a:lnTo>
                  <a:pt x="912039" y="503946"/>
                </a:lnTo>
                <a:lnTo>
                  <a:pt x="914400" y="457200"/>
                </a:lnTo>
                <a:lnTo>
                  <a:pt x="912039" y="410454"/>
                </a:lnTo>
                <a:lnTo>
                  <a:pt x="905111" y="365058"/>
                </a:lnTo>
                <a:lnTo>
                  <a:pt x="893845" y="321242"/>
                </a:lnTo>
                <a:lnTo>
                  <a:pt x="878471" y="279237"/>
                </a:lnTo>
                <a:lnTo>
                  <a:pt x="859218" y="239271"/>
                </a:lnTo>
                <a:lnTo>
                  <a:pt x="836317" y="201575"/>
                </a:lnTo>
                <a:lnTo>
                  <a:pt x="809997" y="166378"/>
                </a:lnTo>
                <a:lnTo>
                  <a:pt x="780489" y="133911"/>
                </a:lnTo>
                <a:lnTo>
                  <a:pt x="748021" y="104402"/>
                </a:lnTo>
                <a:lnTo>
                  <a:pt x="712825" y="78082"/>
                </a:lnTo>
                <a:lnTo>
                  <a:pt x="675128" y="55181"/>
                </a:lnTo>
                <a:lnTo>
                  <a:pt x="635163" y="35929"/>
                </a:lnTo>
                <a:lnTo>
                  <a:pt x="593157" y="20554"/>
                </a:lnTo>
                <a:lnTo>
                  <a:pt x="549341" y="9288"/>
                </a:lnTo>
                <a:lnTo>
                  <a:pt x="503946" y="2360"/>
                </a:lnTo>
                <a:lnTo>
                  <a:pt x="457200" y="0"/>
                </a:lnTo>
                <a:close/>
              </a:path>
            </a:pathLst>
          </a:custGeom>
          <a:solidFill>
            <a:srgbClr val="FE70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5931094" y="2776220"/>
            <a:ext cx="28321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1" i="0" u="none" strike="noStrike" kern="1200" cap="none" spc="0" normalizeH="0" baseline="0" noProof="0" dirty="0">
                <a:ln>
                  <a:noFill/>
                </a:ln>
                <a:solidFill>
                  <a:srgbClr val="FFFFFF"/>
                </a:solidFill>
                <a:effectLst/>
                <a:uLnTx/>
                <a:uFillTx/>
                <a:latin typeface="Calibri"/>
                <a:ea typeface="+mn-ea"/>
                <a:cs typeface="Calibri"/>
              </a:rPr>
              <a:t>R</a:t>
            </a:r>
            <a:endParaRPr kumimoji="0" sz="36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p:nvPr/>
        </p:nvSpPr>
        <p:spPr>
          <a:xfrm>
            <a:off x="6665976" y="1499616"/>
            <a:ext cx="4343400" cy="110642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6696431" y="1531316"/>
            <a:ext cx="4227195" cy="990600"/>
          </a:xfrm>
          <a:prstGeom prst="rect">
            <a:avLst/>
          </a:prstGeom>
          <a:solidFill>
            <a:srgbClr val="FFC000"/>
          </a:solidFill>
          <a:ln w="12700">
            <a:solidFill>
              <a:srgbClr val="FFFFFF"/>
            </a:solidFill>
          </a:ln>
        </p:spPr>
        <p:txBody>
          <a:bodyPr vert="horz" wrap="square" lIns="0" tIns="288290" rIns="0" bIns="0" rtlCol="0">
            <a:spAutoFit/>
          </a:bodyPr>
          <a:lstStyle/>
          <a:p>
            <a:pPr marL="945515" marR="0" lvl="0" indent="0" algn="l" defTabSz="914400" rtl="0" eaLnBrk="1" fontAlgn="auto" latinLnBrk="0" hangingPunct="1">
              <a:lnSpc>
                <a:spcPct val="100000"/>
              </a:lnSpc>
              <a:spcBef>
                <a:spcPts val="2270"/>
              </a:spcBef>
              <a:spcAft>
                <a:spcPts val="0"/>
              </a:spcAft>
              <a:buClrTx/>
              <a:buSzTx/>
              <a:buFontTx/>
              <a:buNone/>
              <a:tabLst/>
              <a:defRPr/>
            </a:pPr>
            <a:r>
              <a:rPr kumimoji="0" sz="2400" b="1" i="0" u="none" strike="noStrike" kern="1200" cap="none" spc="-20" normalizeH="0" baseline="0" noProof="0" dirty="0">
                <a:ln>
                  <a:noFill/>
                </a:ln>
                <a:solidFill>
                  <a:srgbClr val="000090"/>
                </a:solidFill>
                <a:effectLst/>
                <a:uLnTx/>
                <a:uFillTx/>
                <a:latin typeface="Calibri"/>
                <a:ea typeface="+mn-ea"/>
                <a:cs typeface="Calibri"/>
              </a:rPr>
              <a:t>CAPOX </a:t>
            </a:r>
            <a:r>
              <a:rPr kumimoji="0" sz="2400" b="1" i="0" u="none" strike="noStrike" kern="1200" cap="none" spc="0" normalizeH="0" baseline="0" noProof="0" dirty="0">
                <a:ln>
                  <a:noFill/>
                </a:ln>
                <a:solidFill>
                  <a:srgbClr val="000090"/>
                </a:solidFill>
                <a:effectLst/>
                <a:uLnTx/>
                <a:uFillTx/>
                <a:latin typeface="Calibri"/>
                <a:ea typeface="+mn-ea"/>
                <a:cs typeface="Calibri"/>
              </a:rPr>
              <a:t>x 3</a:t>
            </a:r>
            <a:r>
              <a:rPr kumimoji="0" sz="2400" b="1" i="0" u="none" strike="noStrike" kern="1200" cap="none" spc="-20" normalizeH="0" baseline="0" noProof="0" dirty="0">
                <a:ln>
                  <a:noFill/>
                </a:ln>
                <a:solidFill>
                  <a:srgbClr val="000090"/>
                </a:solidFill>
                <a:effectLst/>
                <a:uLnTx/>
                <a:uFillTx/>
                <a:latin typeface="Calibri"/>
                <a:ea typeface="+mn-ea"/>
                <a:cs typeface="Calibri"/>
              </a:rPr>
              <a:t> </a:t>
            </a:r>
            <a:r>
              <a:rPr kumimoji="0" sz="2400" b="1" i="0" u="none" strike="noStrike" kern="1200" cap="none" spc="-10" normalizeH="0" baseline="0" noProof="0" dirty="0">
                <a:ln>
                  <a:noFill/>
                </a:ln>
                <a:solidFill>
                  <a:srgbClr val="000090"/>
                </a:solidFill>
                <a:effectLst/>
                <a:uLnTx/>
                <a:uFillTx/>
                <a:latin typeface="Calibri"/>
                <a:ea typeface="+mn-ea"/>
                <a:cs typeface="Calibri"/>
              </a:rPr>
              <a:t>months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792011" y="5431028"/>
            <a:ext cx="790257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15" normalizeH="0" baseline="0" noProof="0" dirty="0">
                <a:ln>
                  <a:noFill/>
                </a:ln>
                <a:solidFill>
                  <a:prstClr val="black"/>
                </a:solidFill>
                <a:effectLst/>
                <a:uLnTx/>
                <a:uFillTx/>
                <a:latin typeface="Calibri"/>
                <a:ea typeface="+mn-ea"/>
                <a:cs typeface="Calibri"/>
              </a:rPr>
              <a:t>Patients </a:t>
            </a:r>
            <a:r>
              <a:rPr kumimoji="0" sz="1800" b="1" i="0" u="none" strike="noStrike" kern="1200" cap="none" spc="-10" normalizeH="0" baseline="0" noProof="0" dirty="0">
                <a:ln>
                  <a:noFill/>
                </a:ln>
                <a:solidFill>
                  <a:prstClr val="black"/>
                </a:solidFill>
                <a:effectLst/>
                <a:uLnTx/>
                <a:uFillTx/>
                <a:latin typeface="Calibri"/>
                <a:ea typeface="+mn-ea"/>
                <a:cs typeface="Calibri"/>
              </a:rPr>
              <a:t>to </a:t>
            </a:r>
            <a:r>
              <a:rPr kumimoji="0" sz="1800" b="1" i="0" u="none" strike="noStrike" kern="1200" cap="none" spc="-5" normalizeH="0" baseline="0" noProof="0" dirty="0">
                <a:ln>
                  <a:noFill/>
                </a:ln>
                <a:solidFill>
                  <a:prstClr val="black"/>
                </a:solidFill>
                <a:effectLst/>
                <a:uLnTx/>
                <a:uFillTx/>
                <a:latin typeface="Calibri"/>
                <a:ea typeface="+mn-ea"/>
                <a:cs typeface="Calibri"/>
              </a:rPr>
              <a:t>be </a:t>
            </a:r>
            <a:r>
              <a:rPr kumimoji="0" sz="1800" b="1" i="0" u="none" strike="noStrike" kern="1200" cap="none" spc="-10" normalizeH="0" baseline="0" noProof="0" dirty="0">
                <a:ln>
                  <a:noFill/>
                </a:ln>
                <a:solidFill>
                  <a:prstClr val="black"/>
                </a:solidFill>
                <a:effectLst/>
                <a:uLnTx/>
                <a:uFillTx/>
                <a:latin typeface="Calibri"/>
                <a:ea typeface="+mn-ea"/>
                <a:cs typeface="Calibri"/>
              </a:rPr>
              <a:t>enrolled </a:t>
            </a:r>
            <a:r>
              <a:rPr kumimoji="0" sz="1800" b="1" i="0" u="none" strike="noStrike" kern="1200" cap="none" spc="-5" normalizeH="0" baseline="0" noProof="0" dirty="0">
                <a:ln>
                  <a:noFill/>
                </a:ln>
                <a:solidFill>
                  <a:prstClr val="black"/>
                </a:solidFill>
                <a:effectLst/>
                <a:uLnTx/>
                <a:uFillTx/>
                <a:latin typeface="Calibri"/>
                <a:ea typeface="+mn-ea"/>
                <a:cs typeface="Calibri"/>
              </a:rPr>
              <a:t>in the </a:t>
            </a:r>
            <a:r>
              <a:rPr kumimoji="0" sz="1800" b="1" i="0" u="none" strike="noStrike" kern="1200" cap="none" spc="-50" normalizeH="0" baseline="0" noProof="0" dirty="0">
                <a:ln>
                  <a:noFill/>
                </a:ln>
                <a:solidFill>
                  <a:prstClr val="black"/>
                </a:solidFill>
                <a:effectLst/>
                <a:uLnTx/>
                <a:uFillTx/>
                <a:latin typeface="Calibri"/>
                <a:ea typeface="+mn-ea"/>
                <a:cs typeface="Calibri"/>
              </a:rPr>
              <a:t>ALTAIR </a:t>
            </a:r>
            <a:r>
              <a:rPr kumimoji="0" sz="1800" b="1" i="0" u="none" strike="noStrike" kern="1200" cap="none" spc="-10" normalizeH="0" baseline="0" noProof="0" dirty="0">
                <a:ln>
                  <a:noFill/>
                </a:ln>
                <a:solidFill>
                  <a:prstClr val="black"/>
                </a:solidFill>
                <a:effectLst/>
                <a:uLnTx/>
                <a:uFillTx/>
                <a:latin typeface="Calibri"/>
                <a:ea typeface="+mn-ea"/>
                <a:cs typeface="Calibri"/>
              </a:rPr>
              <a:t>study </a:t>
            </a:r>
            <a:r>
              <a:rPr kumimoji="0" sz="1800" b="1" i="0" u="none" strike="noStrike" kern="1200" cap="none" spc="-5" normalizeH="0" baseline="0" noProof="0" dirty="0">
                <a:ln>
                  <a:noFill/>
                </a:ln>
                <a:solidFill>
                  <a:prstClr val="black"/>
                </a:solidFill>
                <a:effectLst/>
                <a:uLnTx/>
                <a:uFillTx/>
                <a:latin typeface="Calibri"/>
                <a:ea typeface="+mn-ea"/>
                <a:cs typeface="Calibri"/>
              </a:rPr>
              <a:t>if ctDNA </a:t>
            </a:r>
            <a:r>
              <a:rPr kumimoji="0" sz="1800" b="1" i="0" u="none" strike="noStrike" kern="1200" cap="none" spc="-10" normalizeH="0" baseline="0" noProof="0" dirty="0">
                <a:ln>
                  <a:noFill/>
                </a:ln>
                <a:solidFill>
                  <a:prstClr val="black"/>
                </a:solidFill>
                <a:effectLst/>
                <a:uLnTx/>
                <a:uFillTx/>
                <a:latin typeface="Calibri"/>
                <a:ea typeface="+mn-ea"/>
                <a:cs typeface="Calibri"/>
              </a:rPr>
              <a:t>becomes positive at </a:t>
            </a:r>
            <a:r>
              <a:rPr kumimoji="0" sz="1800" b="1" i="0" u="none" strike="noStrike" kern="1200" cap="none" spc="0" normalizeH="0" baseline="0" noProof="0" dirty="0">
                <a:ln>
                  <a:noFill/>
                </a:ln>
                <a:solidFill>
                  <a:prstClr val="black"/>
                </a:solidFill>
                <a:effectLst/>
                <a:uLnTx/>
                <a:uFillTx/>
                <a:latin typeface="Calibri"/>
                <a:ea typeface="+mn-ea"/>
                <a:cs typeface="Calibri"/>
              </a:rPr>
              <a:t>3</a:t>
            </a:r>
            <a:r>
              <a:rPr kumimoji="0" sz="1800" b="1" i="0" u="none" strike="noStrike" kern="1200" cap="none" spc="4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months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284895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8" y="7619"/>
            <a:ext cx="11036935" cy="946150"/>
          </a:xfrm>
          <a:prstGeom prst="rect">
            <a:avLst/>
          </a:prstGeom>
        </p:spPr>
        <p:txBody>
          <a:bodyPr vert="horz" wrap="square" lIns="0" tIns="12700" rIns="0" bIns="0" rtlCol="0">
            <a:spAutoFit/>
          </a:bodyPr>
          <a:lstStyle/>
          <a:p>
            <a:pPr marL="12700">
              <a:lnSpc>
                <a:spcPts val="3625"/>
              </a:lnSpc>
              <a:spcBef>
                <a:spcPts val="100"/>
              </a:spcBef>
            </a:pPr>
            <a:r>
              <a:rPr sz="3200" spc="-30" dirty="0">
                <a:solidFill>
                  <a:srgbClr val="1F4E79"/>
                </a:solidFill>
                <a:latin typeface="Arial"/>
                <a:cs typeface="Arial"/>
              </a:rPr>
              <a:t>CIRCULATE </a:t>
            </a:r>
            <a:r>
              <a:rPr sz="3200" spc="-5" dirty="0">
                <a:solidFill>
                  <a:srgbClr val="1F4E79"/>
                </a:solidFill>
                <a:latin typeface="Arial"/>
                <a:cs typeface="Arial"/>
              </a:rPr>
              <a:t>North America: Stage III Colon Cancer</a:t>
            </a:r>
            <a:r>
              <a:rPr sz="3200" spc="-100" dirty="0">
                <a:solidFill>
                  <a:srgbClr val="1F4E79"/>
                </a:solidFill>
                <a:latin typeface="Arial"/>
                <a:cs typeface="Arial"/>
              </a:rPr>
              <a:t> </a:t>
            </a:r>
            <a:r>
              <a:rPr sz="3200" spc="-5" dirty="0">
                <a:solidFill>
                  <a:srgbClr val="1F4E79"/>
                </a:solidFill>
                <a:latin typeface="Arial"/>
                <a:cs typeface="Arial"/>
              </a:rPr>
              <a:t>Study</a:t>
            </a:r>
            <a:endParaRPr sz="3200" dirty="0">
              <a:latin typeface="Arial"/>
              <a:cs typeface="Arial"/>
            </a:endParaRPr>
          </a:p>
          <a:p>
            <a:pPr marL="12700">
              <a:lnSpc>
                <a:spcPts val="3625"/>
              </a:lnSpc>
            </a:pPr>
            <a:r>
              <a:rPr sz="3200" i="1" spc="-5" dirty="0">
                <a:solidFill>
                  <a:srgbClr val="1F4E79"/>
                </a:solidFill>
                <a:latin typeface="Arial"/>
                <a:cs typeface="Arial"/>
              </a:rPr>
              <a:t>Amended</a:t>
            </a:r>
            <a:r>
              <a:rPr sz="3200" i="1" spc="-10" dirty="0">
                <a:solidFill>
                  <a:srgbClr val="1F4E79"/>
                </a:solidFill>
                <a:latin typeface="Arial"/>
                <a:cs typeface="Arial"/>
              </a:rPr>
              <a:t> </a:t>
            </a:r>
            <a:r>
              <a:rPr sz="3200" i="1" spc="-5" dirty="0">
                <a:solidFill>
                  <a:srgbClr val="1F4E79"/>
                </a:solidFill>
                <a:latin typeface="Arial"/>
                <a:cs typeface="Arial"/>
              </a:rPr>
              <a:t>Schema</a:t>
            </a:r>
            <a:endParaRPr sz="3200" dirty="0">
              <a:latin typeface="Arial"/>
              <a:cs typeface="Arial"/>
            </a:endParaRPr>
          </a:p>
        </p:txBody>
      </p:sp>
      <p:sp>
        <p:nvSpPr>
          <p:cNvPr id="3" name="object 3"/>
          <p:cNvSpPr/>
          <p:nvPr/>
        </p:nvSpPr>
        <p:spPr>
          <a:xfrm>
            <a:off x="10879597" y="6096805"/>
            <a:ext cx="1312401" cy="7557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82397" y="1074989"/>
            <a:ext cx="8517909" cy="510249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2088608" y="6522211"/>
            <a:ext cx="446087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PIs: Dasari and </a:t>
            </a:r>
            <a:r>
              <a:rPr kumimoji="0" sz="1800" b="0" i="0" u="none" strike="noStrike" kern="1200" cap="none" spc="0" normalizeH="0" baseline="0" noProof="0" dirty="0">
                <a:ln>
                  <a:noFill/>
                </a:ln>
                <a:solidFill>
                  <a:prstClr val="black"/>
                </a:solidFill>
                <a:effectLst/>
                <a:uLnTx/>
                <a:uFillTx/>
                <a:latin typeface="Calibri"/>
                <a:ea typeface="+mn-ea"/>
                <a:cs typeface="Calibri"/>
              </a:rPr>
              <a:t>Lieu </a:t>
            </a:r>
            <a:r>
              <a:rPr kumimoji="0" sz="1800" b="0" i="0" u="none" strike="noStrike" kern="1200" cap="none" spc="-5" normalizeH="0" baseline="0" noProof="0" dirty="0">
                <a:ln>
                  <a:noFill/>
                </a:ln>
                <a:solidFill>
                  <a:prstClr val="black"/>
                </a:solidFill>
                <a:effectLst/>
                <a:uLnTx/>
                <a:uFillTx/>
                <a:latin typeface="Calibri"/>
                <a:ea typeface="+mn-ea"/>
                <a:cs typeface="Calibri"/>
              </a:rPr>
              <a:t>(NRG-GI008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NCT0517416)</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8507516" y="2809747"/>
            <a:ext cx="3264535" cy="2217420"/>
          </a:xfrm>
          <a:prstGeom prst="rect">
            <a:avLst/>
          </a:prstGeom>
        </p:spPr>
        <p:txBody>
          <a:bodyPr vert="horz" wrap="square" lIns="0" tIns="16510" rIns="0" bIns="0" rtlCol="0">
            <a:spAutoFit/>
          </a:bodyPr>
          <a:lstStyle/>
          <a:p>
            <a:pPr marL="469900" marR="5080" lvl="0" indent="-457200" algn="l" defTabSz="914400" rtl="0" eaLnBrk="1" fontAlgn="auto" latinLnBrk="0" hangingPunct="1">
              <a:lnSpc>
                <a:spcPct val="98500"/>
              </a:lnSpc>
              <a:spcBef>
                <a:spcPts val="130"/>
              </a:spcBef>
              <a:spcAft>
                <a:spcPts val="0"/>
              </a:spcAft>
              <a:buClrTx/>
              <a:buSzTx/>
              <a:buFontTx/>
              <a:buChar char="•"/>
              <a:tabLst>
                <a:tab pos="469265" algn="l"/>
                <a:tab pos="469900" algn="l"/>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Study population amended  to include </a:t>
            </a:r>
            <a:r>
              <a:rPr kumimoji="0" sz="1800" b="0" i="0" u="sng" strike="noStrike" kern="1200" cap="none" spc="-5" normalizeH="0" baseline="0" noProof="0" dirty="0">
                <a:ln>
                  <a:noFill/>
                </a:ln>
                <a:solidFill>
                  <a:prstClr val="black"/>
                </a:solidFill>
                <a:effectLst/>
                <a:uLnTx/>
                <a:uFill>
                  <a:solidFill>
                    <a:srgbClr val="000000"/>
                  </a:solidFill>
                </a:uFill>
                <a:latin typeface="Arial"/>
                <a:ea typeface="+mn-ea"/>
                <a:cs typeface="Arial"/>
              </a:rPr>
              <a:t>all</a:t>
            </a:r>
            <a:r>
              <a:rPr kumimoji="0" sz="1800" b="0" i="0" u="none" strike="noStrike" kern="1200" cap="none" spc="-5" normalizeH="0" baseline="0" noProof="0" dirty="0">
                <a:ln>
                  <a:noFill/>
                </a:ln>
                <a:solidFill>
                  <a:prstClr val="black"/>
                </a:solidFill>
                <a:effectLst/>
                <a:uLnTx/>
                <a:uFillTx/>
                <a:latin typeface="Arial"/>
                <a:ea typeface="+mn-ea"/>
                <a:cs typeface="Arial"/>
              </a:rPr>
              <a:t> patients with  Stage </a:t>
            </a:r>
            <a:r>
              <a:rPr kumimoji="0" sz="1800" b="0" i="0" u="none" strike="noStrike" kern="1200" cap="none" spc="0" normalizeH="0" baseline="0" noProof="0" dirty="0">
                <a:ln>
                  <a:noFill/>
                </a:ln>
                <a:solidFill>
                  <a:prstClr val="black"/>
                </a:solidFill>
                <a:effectLst/>
                <a:uLnTx/>
                <a:uFillTx/>
                <a:latin typeface="Arial"/>
                <a:ea typeface="+mn-ea"/>
                <a:cs typeface="Arial"/>
              </a:rPr>
              <a:t>IIB, </a:t>
            </a:r>
            <a:r>
              <a:rPr kumimoji="0" sz="1800" b="0" i="0" u="none" strike="noStrike" kern="1200" cap="none" spc="-5" normalizeH="0" baseline="0" noProof="0" dirty="0">
                <a:ln>
                  <a:noFill/>
                </a:ln>
                <a:solidFill>
                  <a:prstClr val="black"/>
                </a:solidFill>
                <a:effectLst/>
                <a:uLnTx/>
                <a:uFillTx/>
                <a:latin typeface="Arial"/>
                <a:ea typeface="+mn-ea"/>
                <a:cs typeface="Arial"/>
              </a:rPr>
              <a:t>IIC, and Stage</a:t>
            </a:r>
            <a:r>
              <a:rPr kumimoji="0" sz="1800" b="0" i="0" u="none" strike="noStrike" kern="1200" cap="none" spc="-8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III  </a:t>
            </a:r>
            <a:r>
              <a:rPr kumimoji="0" sz="1800" b="0" i="0" u="none" strike="noStrike" kern="1200" cap="none" spc="-5" normalizeH="0" baseline="0" noProof="0" dirty="0">
                <a:ln>
                  <a:noFill/>
                </a:ln>
                <a:solidFill>
                  <a:prstClr val="black"/>
                </a:solidFill>
                <a:effectLst/>
                <a:uLnTx/>
                <a:uFillTx/>
                <a:latin typeface="Arial"/>
                <a:ea typeface="+mn-ea"/>
                <a:cs typeface="Arial"/>
              </a:rPr>
              <a:t>colon</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adenocarcinoma</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 typeface="Arial"/>
              <a:buChar char="•"/>
              <a:tabLst/>
              <a:defRPr/>
            </a:pPr>
            <a:endParaRPr kumimoji="0" sz="1950" b="0" i="0" u="none" strike="noStrike" kern="1200" cap="none" spc="0" normalizeH="0" baseline="0" noProof="0">
              <a:ln>
                <a:noFill/>
              </a:ln>
              <a:solidFill>
                <a:prstClr val="black"/>
              </a:solidFill>
              <a:effectLst/>
              <a:uLnTx/>
              <a:uFillTx/>
              <a:latin typeface="Arial"/>
              <a:ea typeface="+mn-ea"/>
              <a:cs typeface="Arial"/>
            </a:endParaRPr>
          </a:p>
          <a:p>
            <a:pPr marL="469900" marR="30480" lvl="0" indent="-457200" algn="l" defTabSz="914400" rtl="0" eaLnBrk="1" fontAlgn="auto" latinLnBrk="0" hangingPunct="1">
              <a:lnSpc>
                <a:spcPct val="99400"/>
              </a:lnSpc>
              <a:spcBef>
                <a:spcPts val="5"/>
              </a:spcBef>
              <a:spcAft>
                <a:spcPts val="0"/>
              </a:spcAft>
              <a:buClrTx/>
              <a:buSzTx/>
              <a:buFontTx/>
              <a:buChar char="•"/>
              <a:tabLst>
                <a:tab pos="469265" algn="l"/>
                <a:tab pos="469900" algn="l"/>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One dose of chemotherapy  allowed while awaiting  Step </a:t>
            </a:r>
            <a:r>
              <a:rPr kumimoji="0" sz="1800" b="0" i="0" u="none" strike="noStrike" kern="1200" cap="none" spc="0" normalizeH="0" baseline="0" noProof="0" dirty="0">
                <a:ln>
                  <a:noFill/>
                </a:ln>
                <a:solidFill>
                  <a:prstClr val="black"/>
                </a:solidFill>
                <a:effectLst/>
                <a:uLnTx/>
                <a:uFillTx/>
                <a:latin typeface="Arial"/>
                <a:ea typeface="+mn-ea"/>
                <a:cs typeface="Arial"/>
              </a:rPr>
              <a:t>2</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randomization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75DDDC59-1758-D523-91A9-5713715C517D}"/>
              </a:ext>
            </a:extLst>
          </p:cNvPr>
          <p:cNvPicPr>
            <a:picLocks noChangeAspect="1"/>
          </p:cNvPicPr>
          <p:nvPr/>
        </p:nvPicPr>
        <p:blipFill>
          <a:blip r:embed="rId4"/>
          <a:stretch>
            <a:fillRect/>
          </a:stretch>
        </p:blipFill>
        <p:spPr>
          <a:xfrm>
            <a:off x="8905969" y="930700"/>
            <a:ext cx="3286029" cy="95105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0E94-0173-428C-A36D-701DBAAC6059}"/>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912B845-B772-A8E0-618D-C849312CEF9F}"/>
              </a:ext>
            </a:extLst>
          </p:cNvPr>
          <p:cNvPicPr>
            <a:picLocks noChangeAspect="1"/>
          </p:cNvPicPr>
          <p:nvPr/>
        </p:nvPicPr>
        <p:blipFill>
          <a:blip r:embed="rId3"/>
          <a:stretch>
            <a:fillRect/>
          </a:stretch>
        </p:blipFill>
        <p:spPr>
          <a:xfrm>
            <a:off x="8553026" y="921542"/>
            <a:ext cx="3332480" cy="1229091"/>
          </a:xfrm>
          <a:prstGeom prst="rect">
            <a:avLst/>
          </a:prstGeom>
        </p:spPr>
      </p:pic>
      <p:sp>
        <p:nvSpPr>
          <p:cNvPr id="29" name="Rectangle: Rounded Corners 28">
            <a:extLst>
              <a:ext uri="{FF2B5EF4-FFF2-40B4-BE49-F238E27FC236}">
                <a16:creationId xmlns:a16="http://schemas.microsoft.com/office/drawing/2014/main" id="{993CE0B4-9128-9DED-B322-D9D5ADD3C0E9}"/>
              </a:ext>
            </a:extLst>
          </p:cNvPr>
          <p:cNvSpPr/>
          <p:nvPr/>
        </p:nvSpPr>
        <p:spPr>
          <a:xfrm>
            <a:off x="2795" y="3626641"/>
            <a:ext cx="12055766" cy="1490657"/>
          </a:xfrm>
          <a:prstGeom prst="roundRect">
            <a:avLst/>
          </a:prstGeom>
          <a:solidFill>
            <a:schemeClr val="accent2">
              <a:lumMod val="75000"/>
              <a:alpha val="2470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Bahnschrift Light"/>
              <a:ea typeface="+mn-ea"/>
              <a:cs typeface="+mn-cs"/>
            </a:endParaRPr>
          </a:p>
        </p:txBody>
      </p:sp>
      <p:sp>
        <p:nvSpPr>
          <p:cNvPr id="30" name="Rectangle: Rounded Corners 29">
            <a:extLst>
              <a:ext uri="{FF2B5EF4-FFF2-40B4-BE49-F238E27FC236}">
                <a16:creationId xmlns:a16="http://schemas.microsoft.com/office/drawing/2014/main" id="{A14DB35C-DCCA-643E-E700-51A077E493D6}"/>
              </a:ext>
            </a:extLst>
          </p:cNvPr>
          <p:cNvSpPr/>
          <p:nvPr/>
        </p:nvSpPr>
        <p:spPr>
          <a:xfrm>
            <a:off x="4963" y="2027910"/>
            <a:ext cx="9847697" cy="1491757"/>
          </a:xfrm>
          <a:prstGeom prst="roundRect">
            <a:avLst/>
          </a:prstGeom>
          <a:solidFill>
            <a:schemeClr val="accent2">
              <a:lumMod val="60000"/>
              <a:lumOff val="4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Bahnschrift Light"/>
              <a:ea typeface="+mn-ea"/>
              <a:cs typeface="+mn-cs"/>
            </a:endParaRPr>
          </a:p>
        </p:txBody>
      </p:sp>
      <p:sp>
        <p:nvSpPr>
          <p:cNvPr id="31" name="Rectangle: Rounded Corners 30">
            <a:extLst>
              <a:ext uri="{FF2B5EF4-FFF2-40B4-BE49-F238E27FC236}">
                <a16:creationId xmlns:a16="http://schemas.microsoft.com/office/drawing/2014/main" id="{80E83F7D-0562-4EFE-DABB-D2DE3AD307B6}"/>
              </a:ext>
            </a:extLst>
          </p:cNvPr>
          <p:cNvSpPr/>
          <p:nvPr/>
        </p:nvSpPr>
        <p:spPr>
          <a:xfrm>
            <a:off x="38755" y="981480"/>
            <a:ext cx="7207044" cy="962295"/>
          </a:xfrm>
          <a:prstGeom prst="roundRect">
            <a:avLst/>
          </a:prstGeom>
          <a:solidFill>
            <a:srgbClr val="00B0F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Bahnschrift Light"/>
              <a:ea typeface="+mn-ea"/>
              <a:cs typeface="+mn-cs"/>
            </a:endParaRPr>
          </a:p>
        </p:txBody>
      </p:sp>
      <p:sp>
        <p:nvSpPr>
          <p:cNvPr id="2" name="Title 1">
            <a:extLst>
              <a:ext uri="{FF2B5EF4-FFF2-40B4-BE49-F238E27FC236}">
                <a16:creationId xmlns:a16="http://schemas.microsoft.com/office/drawing/2014/main" id="{880767BD-7342-CD79-CE2C-C1E41729FAF0}"/>
              </a:ext>
            </a:extLst>
          </p:cNvPr>
          <p:cNvSpPr>
            <a:spLocks noGrp="1"/>
          </p:cNvSpPr>
          <p:nvPr>
            <p:ph type="title"/>
          </p:nvPr>
        </p:nvSpPr>
        <p:spPr>
          <a:xfrm>
            <a:off x="206767" y="104493"/>
            <a:ext cx="10700352" cy="656851"/>
          </a:xfrm>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Post-Adjuvant Trials</a:t>
            </a:r>
          </a:p>
        </p:txBody>
      </p:sp>
      <p:cxnSp>
        <p:nvCxnSpPr>
          <p:cNvPr id="8" name="Straight Connector 7">
            <a:extLst>
              <a:ext uri="{FF2B5EF4-FFF2-40B4-BE49-F238E27FC236}">
                <a16:creationId xmlns:a16="http://schemas.microsoft.com/office/drawing/2014/main" id="{E682A2FF-CC21-23FF-DC9A-E2D5074158AE}"/>
              </a:ext>
            </a:extLst>
          </p:cNvPr>
          <p:cNvCxnSpPr/>
          <p:nvPr/>
        </p:nvCxnSpPr>
        <p:spPr>
          <a:xfrm>
            <a:off x="298764" y="959667"/>
            <a:ext cx="11597489" cy="27161"/>
          </a:xfrm>
          <a:prstGeom prst="line">
            <a:avLst/>
          </a:prstGeom>
          <a:ln/>
        </p:spPr>
        <p:style>
          <a:lnRef idx="3">
            <a:schemeClr val="dk1"/>
          </a:lnRef>
          <a:fillRef idx="0">
            <a:schemeClr val="dk1"/>
          </a:fillRef>
          <a:effectRef idx="2">
            <a:schemeClr val="dk1"/>
          </a:effectRef>
          <a:fontRef idx="minor">
            <a:schemeClr val="tx1"/>
          </a:fontRef>
        </p:style>
      </p:cxnSp>
      <p:sp>
        <p:nvSpPr>
          <p:cNvPr id="3" name="Rectangle: Rounded Corners 2">
            <a:extLst>
              <a:ext uri="{FF2B5EF4-FFF2-40B4-BE49-F238E27FC236}">
                <a16:creationId xmlns:a16="http://schemas.microsoft.com/office/drawing/2014/main" id="{E6B044FB-B3EE-CEF3-0F6C-2168C573BDC0}"/>
              </a:ext>
            </a:extLst>
          </p:cNvPr>
          <p:cNvSpPr/>
          <p:nvPr/>
        </p:nvSpPr>
        <p:spPr>
          <a:xfrm>
            <a:off x="1823375" y="5207298"/>
            <a:ext cx="7885301" cy="1490656"/>
          </a:xfrm>
          <a:prstGeom prst="roundRect">
            <a:avLst/>
          </a:prstGeom>
          <a:solidFill>
            <a:srgbClr val="1D3F69">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Bahnschrift Light"/>
              <a:ea typeface="+mn-ea"/>
              <a:cs typeface="+mn-cs"/>
            </a:endParaRPr>
          </a:p>
        </p:txBody>
      </p:sp>
      <p:sp>
        <p:nvSpPr>
          <p:cNvPr id="4" name="Rectangle: Rounded Corners 3">
            <a:extLst>
              <a:ext uri="{FF2B5EF4-FFF2-40B4-BE49-F238E27FC236}">
                <a16:creationId xmlns:a16="http://schemas.microsoft.com/office/drawing/2014/main" id="{FDC85296-9679-A2C1-FE99-5DDE05775B18}"/>
              </a:ext>
            </a:extLst>
          </p:cNvPr>
          <p:cNvSpPr/>
          <p:nvPr/>
        </p:nvSpPr>
        <p:spPr>
          <a:xfrm>
            <a:off x="206767" y="1089899"/>
            <a:ext cx="2422796" cy="769692"/>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Bahnschrift Light"/>
                <a:ea typeface="+mn-ea"/>
                <a:cs typeface="+mn-cs"/>
              </a:rPr>
              <a:t>Lifestyle</a:t>
            </a:r>
          </a:p>
        </p:txBody>
      </p:sp>
      <p:sp>
        <p:nvSpPr>
          <p:cNvPr id="5" name="Rectangle: Rounded Corners 4">
            <a:extLst>
              <a:ext uri="{FF2B5EF4-FFF2-40B4-BE49-F238E27FC236}">
                <a16:creationId xmlns:a16="http://schemas.microsoft.com/office/drawing/2014/main" id="{CD11BACB-2A6C-3B15-0A52-F40FF39373A1}"/>
              </a:ext>
            </a:extLst>
          </p:cNvPr>
          <p:cNvSpPr/>
          <p:nvPr/>
        </p:nvSpPr>
        <p:spPr>
          <a:xfrm>
            <a:off x="172974" y="2134988"/>
            <a:ext cx="2422796" cy="1258215"/>
          </a:xfrm>
          <a:prstGeom prst="roundRect">
            <a:avLst/>
          </a:prstGeom>
          <a:gradFill flip="none" rotWithShape="1">
            <a:gsLst>
              <a:gs pos="0">
                <a:srgbClr val="0095D3">
                  <a:shade val="30000"/>
                  <a:satMod val="115000"/>
                </a:srgbClr>
              </a:gs>
              <a:gs pos="50000">
                <a:srgbClr val="0095D3">
                  <a:shade val="67500"/>
                  <a:satMod val="115000"/>
                </a:srgbClr>
              </a:gs>
              <a:gs pos="100000">
                <a:srgbClr val="0095D3">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Bahnschrift Light"/>
                <a:ea typeface="+mn-ea"/>
                <a:cs typeface="+mn-cs"/>
              </a:rPr>
              <a:t>Chemo </a:t>
            </a:r>
          </a:p>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Bahnschrift Light"/>
                <a:ea typeface="+mn-ea"/>
                <a:cs typeface="+mn-cs"/>
              </a:rPr>
              <a:t>modulation</a:t>
            </a:r>
          </a:p>
        </p:txBody>
      </p:sp>
      <p:sp>
        <p:nvSpPr>
          <p:cNvPr id="6" name="Rectangle: Rounded Corners 5">
            <a:extLst>
              <a:ext uri="{FF2B5EF4-FFF2-40B4-BE49-F238E27FC236}">
                <a16:creationId xmlns:a16="http://schemas.microsoft.com/office/drawing/2014/main" id="{1A7E050F-4EDB-7F06-CBA1-6095994A2977}"/>
              </a:ext>
            </a:extLst>
          </p:cNvPr>
          <p:cNvSpPr/>
          <p:nvPr/>
        </p:nvSpPr>
        <p:spPr>
          <a:xfrm>
            <a:off x="172973" y="3720865"/>
            <a:ext cx="2422796" cy="1258215"/>
          </a:xfrm>
          <a:prstGeom prst="roundRect">
            <a:avLst/>
          </a:prstGeom>
          <a:gradFill flip="none" rotWithShape="1">
            <a:gsLst>
              <a:gs pos="0">
                <a:srgbClr val="0073A9">
                  <a:shade val="30000"/>
                  <a:satMod val="115000"/>
                </a:srgbClr>
              </a:gs>
              <a:gs pos="50000">
                <a:srgbClr val="0073A9">
                  <a:shade val="67500"/>
                  <a:satMod val="115000"/>
                </a:srgbClr>
              </a:gs>
              <a:gs pos="100000">
                <a:srgbClr val="0073A9">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Bahnschrift Light"/>
                <a:ea typeface="+mn-ea"/>
                <a:cs typeface="+mn-cs"/>
              </a:rPr>
              <a:t>Immune modulation</a:t>
            </a:r>
          </a:p>
        </p:txBody>
      </p:sp>
      <p:sp>
        <p:nvSpPr>
          <p:cNvPr id="10" name="Rectangle: Rounded Corners 9">
            <a:extLst>
              <a:ext uri="{FF2B5EF4-FFF2-40B4-BE49-F238E27FC236}">
                <a16:creationId xmlns:a16="http://schemas.microsoft.com/office/drawing/2014/main" id="{817FBF3D-A817-4E57-4F3E-A3020029CFA1}"/>
              </a:ext>
            </a:extLst>
          </p:cNvPr>
          <p:cNvSpPr/>
          <p:nvPr/>
        </p:nvSpPr>
        <p:spPr>
          <a:xfrm>
            <a:off x="2881746" y="1081465"/>
            <a:ext cx="4037567" cy="769692"/>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Bahnschrift Light"/>
                <a:ea typeface="+mn-ea"/>
                <a:cs typeface="+mn-cs"/>
              </a:rPr>
              <a:t>DAILY Lifestyle intervention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var(--h1_typography-font-family)"/>
                <a:ea typeface="+mn-ea"/>
                <a:cs typeface="+mn-cs"/>
              </a:rPr>
              <a:t>Vitamin D, Aspirin, Exercise, Low Saturated Fat Foods Study in Colorectal Cancer Patients With Minimal Residual Disease </a:t>
            </a:r>
          </a:p>
        </p:txBody>
      </p:sp>
      <p:sp>
        <p:nvSpPr>
          <p:cNvPr id="11" name="Rectangle: Rounded Corners 10">
            <a:extLst>
              <a:ext uri="{FF2B5EF4-FFF2-40B4-BE49-F238E27FC236}">
                <a16:creationId xmlns:a16="http://schemas.microsoft.com/office/drawing/2014/main" id="{B682F8D7-7D22-C1E2-76CF-D89677C938B2}"/>
              </a:ext>
            </a:extLst>
          </p:cNvPr>
          <p:cNvSpPr/>
          <p:nvPr/>
        </p:nvSpPr>
        <p:spPr>
          <a:xfrm>
            <a:off x="2842443" y="2148432"/>
            <a:ext cx="3156913" cy="1258215"/>
          </a:xfrm>
          <a:prstGeom prst="roundRect">
            <a:avLst/>
          </a:prstGeom>
          <a:gradFill flip="none" rotWithShape="1">
            <a:gsLst>
              <a:gs pos="0">
                <a:srgbClr val="0095D3">
                  <a:shade val="30000"/>
                  <a:satMod val="115000"/>
                </a:srgbClr>
              </a:gs>
              <a:gs pos="50000">
                <a:srgbClr val="0095D3">
                  <a:shade val="67500"/>
                  <a:satMod val="115000"/>
                </a:srgbClr>
              </a:gs>
              <a:gs pos="100000">
                <a:srgbClr val="0095D3">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ar(--h1_typography-font-family)"/>
                <a:ea typeface="+mn-ea"/>
                <a:cs typeface="+mn-cs"/>
              </a:rPr>
              <a:t>REACT-CLM</a:t>
            </a:r>
            <a:r>
              <a:rPr kumimoji="0" lang="en-US" sz="2100" b="1" i="0" u="none" strike="noStrike" kern="1200" cap="none" spc="0" normalizeH="0" baseline="0" noProof="0" dirty="0">
                <a:ln>
                  <a:noFill/>
                </a:ln>
                <a:solidFill>
                  <a:srgbClr val="FFFFFF"/>
                </a:solidFill>
                <a:effectLst/>
                <a:uLnTx/>
                <a:uFillTx/>
                <a:latin typeface="var(--h1_typography-font-family)"/>
                <a:ea typeface="+mn-ea"/>
                <a:cs typeface="+mn-cs"/>
              </a:rPr>
              <a:t> </a:t>
            </a:r>
          </a:p>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var(--h1_typography-font-family)"/>
                <a:ea typeface="+mn-ea"/>
                <a:cs typeface="+mn-cs"/>
              </a:rPr>
              <a:t>Risk-Stratified Adjuvant Therapy: ctDNA-Directed Post-Hepatectomy Chemotherapy for Patients With </a:t>
            </a:r>
            <a:r>
              <a:rPr kumimoji="0" lang="en-US" sz="1067" b="1" i="0" u="none" strike="noStrike" kern="1200" cap="none" spc="0" normalizeH="0" baseline="0" noProof="0" dirty="0" err="1">
                <a:ln>
                  <a:noFill/>
                </a:ln>
                <a:solidFill>
                  <a:srgbClr val="FFFFFF"/>
                </a:solidFill>
                <a:effectLst/>
                <a:uLnTx/>
                <a:uFillTx/>
                <a:latin typeface="var(--h1_typography-font-family)"/>
                <a:ea typeface="+mn-ea"/>
                <a:cs typeface="+mn-cs"/>
              </a:rPr>
              <a:t>Resectable</a:t>
            </a:r>
            <a:r>
              <a:rPr kumimoji="0" lang="en-US" sz="1067" b="1" i="0" u="none" strike="noStrike" kern="1200" cap="none" spc="0" normalizeH="0" baseline="0" noProof="0" dirty="0">
                <a:ln>
                  <a:noFill/>
                </a:ln>
                <a:solidFill>
                  <a:srgbClr val="FFFFFF"/>
                </a:solidFill>
                <a:effectLst/>
                <a:uLnTx/>
                <a:uFillTx/>
                <a:latin typeface="var(--h1_typography-font-family)"/>
                <a:ea typeface="+mn-ea"/>
                <a:cs typeface="+mn-cs"/>
              </a:rPr>
              <a:t> Colorectal Liver Met</a:t>
            </a:r>
          </a:p>
        </p:txBody>
      </p:sp>
      <p:pic>
        <p:nvPicPr>
          <p:cNvPr id="12" name="Picture 11">
            <a:extLst>
              <a:ext uri="{FF2B5EF4-FFF2-40B4-BE49-F238E27FC236}">
                <a16:creationId xmlns:a16="http://schemas.microsoft.com/office/drawing/2014/main" id="{05E8E788-C06D-5100-3A7B-3A99E777EE04}"/>
              </a:ext>
            </a:extLst>
          </p:cNvPr>
          <p:cNvPicPr>
            <a:picLocks noChangeAspect="1"/>
          </p:cNvPicPr>
          <p:nvPr/>
        </p:nvPicPr>
        <p:blipFill>
          <a:blip r:embed="rId4"/>
          <a:stretch>
            <a:fillRect/>
          </a:stretch>
        </p:blipFill>
        <p:spPr>
          <a:xfrm>
            <a:off x="6767865" y="2166675"/>
            <a:ext cx="551496" cy="193689"/>
          </a:xfrm>
          <a:prstGeom prst="rect">
            <a:avLst/>
          </a:prstGeom>
        </p:spPr>
      </p:pic>
      <p:sp>
        <p:nvSpPr>
          <p:cNvPr id="13" name="Rectangle: Rounded Corners 12">
            <a:extLst>
              <a:ext uri="{FF2B5EF4-FFF2-40B4-BE49-F238E27FC236}">
                <a16:creationId xmlns:a16="http://schemas.microsoft.com/office/drawing/2014/main" id="{1CFDA080-B73F-56B6-1A34-EE54FC3C0A21}"/>
              </a:ext>
            </a:extLst>
          </p:cNvPr>
          <p:cNvSpPr/>
          <p:nvPr/>
        </p:nvSpPr>
        <p:spPr>
          <a:xfrm>
            <a:off x="6096000" y="2166675"/>
            <a:ext cx="1710777" cy="1226528"/>
          </a:xfrm>
          <a:prstGeom prst="roundRect">
            <a:avLst/>
          </a:prstGeom>
          <a:gradFill flip="none" rotWithShape="1">
            <a:gsLst>
              <a:gs pos="0">
                <a:srgbClr val="0095D3">
                  <a:shade val="30000"/>
                  <a:satMod val="115000"/>
                </a:srgbClr>
              </a:gs>
              <a:gs pos="50000">
                <a:srgbClr val="0095D3">
                  <a:shade val="67500"/>
                  <a:satMod val="115000"/>
                </a:srgbClr>
              </a:gs>
              <a:gs pos="100000">
                <a:srgbClr val="0095D3">
                  <a:shade val="100000"/>
                  <a:satMod val="115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ar(--h1_typography-font-family)"/>
                <a:ea typeface="+mn-ea"/>
                <a:cs typeface="+mn-cs"/>
              </a:rPr>
              <a:t>TASIRI</a:t>
            </a:r>
            <a:endParaRPr kumimoji="0" lang="en-US" sz="2100" b="1" i="0" u="none" strike="noStrike" kern="1200" cap="none" spc="0" normalizeH="0" baseline="0" noProof="0" dirty="0">
              <a:ln>
                <a:noFill/>
              </a:ln>
              <a:solidFill>
                <a:srgbClr val="FFFFFF"/>
              </a:solidFill>
              <a:effectLst/>
              <a:uLnTx/>
              <a:uFillTx/>
              <a:latin typeface="var(--h1_typography-font-family)"/>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var(--h1_typography-font-family)"/>
                <a:ea typeface="+mn-ea"/>
                <a:cs typeface="+mn-cs"/>
              </a:rPr>
              <a:t>Trifluridine/</a:t>
            </a:r>
            <a:r>
              <a:rPr kumimoji="0" lang="en-US" sz="1067" b="1" i="0" u="none" strike="noStrike" kern="1200" cap="none" spc="0" normalizeH="0" baseline="0" noProof="0" dirty="0" err="1">
                <a:ln>
                  <a:noFill/>
                </a:ln>
                <a:solidFill>
                  <a:srgbClr val="FFFFFF"/>
                </a:solidFill>
                <a:effectLst/>
                <a:uLnTx/>
                <a:uFillTx/>
                <a:latin typeface="var(--h1_typography-font-family)"/>
                <a:ea typeface="+mn-ea"/>
                <a:cs typeface="+mn-cs"/>
              </a:rPr>
              <a:t>tipiracil</a:t>
            </a:r>
            <a:r>
              <a:rPr kumimoji="0" lang="en-US" sz="1067" b="1" i="0" u="none" strike="noStrike" kern="1200" cap="none" spc="0" normalizeH="0" baseline="0" noProof="0" dirty="0">
                <a:ln>
                  <a:noFill/>
                </a:ln>
                <a:solidFill>
                  <a:srgbClr val="FFFFFF"/>
                </a:solidFill>
                <a:effectLst/>
                <a:uLnTx/>
                <a:uFillTx/>
                <a:latin typeface="var(--h1_typography-font-family)"/>
                <a:ea typeface="+mn-ea"/>
                <a:cs typeface="+mn-cs"/>
              </a:rPr>
              <a:t> + irinotecan in resected stage II-IV CRC</a:t>
            </a:r>
          </a:p>
        </p:txBody>
      </p:sp>
      <p:sp>
        <p:nvSpPr>
          <p:cNvPr id="14" name="Rectangle: Rounded Corners 13">
            <a:extLst>
              <a:ext uri="{FF2B5EF4-FFF2-40B4-BE49-F238E27FC236}">
                <a16:creationId xmlns:a16="http://schemas.microsoft.com/office/drawing/2014/main" id="{0503D556-ECBC-8C6C-C5C5-538BBBEE1D0A}"/>
              </a:ext>
            </a:extLst>
          </p:cNvPr>
          <p:cNvSpPr/>
          <p:nvPr/>
        </p:nvSpPr>
        <p:spPr>
          <a:xfrm>
            <a:off x="2847955" y="3759286"/>
            <a:ext cx="1561722" cy="1258215"/>
          </a:xfrm>
          <a:prstGeom prst="roundRect">
            <a:avLst/>
          </a:prstGeom>
          <a:gradFill flip="none" rotWithShape="1">
            <a:gsLst>
              <a:gs pos="0">
                <a:srgbClr val="0069A1">
                  <a:shade val="30000"/>
                  <a:satMod val="115000"/>
                </a:srgbClr>
              </a:gs>
              <a:gs pos="50000">
                <a:srgbClr val="0069A1">
                  <a:shade val="67500"/>
                  <a:satMod val="115000"/>
                </a:srgbClr>
              </a:gs>
              <a:gs pos="100000">
                <a:srgbClr val="0069A1">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ar(--h1_typography-font-family)"/>
                <a:ea typeface="+mn-ea"/>
                <a:cs typeface="+mn-cs"/>
              </a:rPr>
              <a:t>STOPTRAFFIC-1:</a:t>
            </a:r>
            <a:r>
              <a:rPr kumimoji="0" lang="en-US" sz="1700" b="1" i="0" u="none" strike="noStrike" kern="1200" cap="none" spc="0" normalizeH="0" baseline="0" noProof="0">
                <a:ln>
                  <a:noFill/>
                </a:ln>
                <a:solidFill>
                  <a:srgbClr val="FFFFFF"/>
                </a:solidFill>
                <a:effectLst/>
                <a:uLnTx/>
                <a:uFillTx/>
                <a:latin typeface="var(--h1_typography-font-family)"/>
                <a:ea typeface="+mn-ea"/>
                <a:cs typeface="+mn-cs"/>
              </a:rPr>
              <a:t> </a:t>
            </a:r>
          </a:p>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var(--h1_typography-font-family)"/>
                <a:ea typeface="+mn-ea"/>
                <a:cs typeface="+mn-cs"/>
              </a:rPr>
              <a:t>CXCR1/2 Inhibition with SX-682 and Nivolumab</a:t>
            </a:r>
          </a:p>
        </p:txBody>
      </p:sp>
      <p:sp>
        <p:nvSpPr>
          <p:cNvPr id="15" name="Rectangle: Rounded Corners 14">
            <a:extLst>
              <a:ext uri="{FF2B5EF4-FFF2-40B4-BE49-F238E27FC236}">
                <a16:creationId xmlns:a16="http://schemas.microsoft.com/office/drawing/2014/main" id="{56935571-4A32-713D-60C8-A91C2531581F}"/>
              </a:ext>
            </a:extLst>
          </p:cNvPr>
          <p:cNvSpPr/>
          <p:nvPr/>
        </p:nvSpPr>
        <p:spPr>
          <a:xfrm>
            <a:off x="4484268" y="3766897"/>
            <a:ext cx="1777825" cy="1258215"/>
          </a:xfrm>
          <a:prstGeom prst="roundRect">
            <a:avLst/>
          </a:prstGeom>
          <a:gradFill flip="none" rotWithShape="1">
            <a:gsLst>
              <a:gs pos="0">
                <a:srgbClr val="0069A1">
                  <a:shade val="30000"/>
                  <a:satMod val="115000"/>
                </a:srgbClr>
              </a:gs>
              <a:gs pos="50000">
                <a:srgbClr val="0069A1">
                  <a:shade val="67500"/>
                  <a:satMod val="115000"/>
                </a:srgbClr>
              </a:gs>
              <a:gs pos="100000">
                <a:srgbClr val="0069A1">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ar(--h1_typography-font-family)"/>
                <a:ea typeface="+mn-ea"/>
                <a:cs typeface="+mn-cs"/>
              </a:rPr>
              <a:t>RELO-CROME:</a:t>
            </a:r>
            <a:r>
              <a:rPr kumimoji="0" lang="en-US" sz="1700" b="1" i="0" u="none" strike="noStrike" kern="1200" cap="none" spc="0" normalizeH="0" baseline="0" noProof="0" dirty="0">
                <a:ln>
                  <a:noFill/>
                </a:ln>
                <a:solidFill>
                  <a:srgbClr val="FFFFFF"/>
                </a:solidFill>
                <a:effectLst/>
                <a:uLnTx/>
                <a:uFillTx/>
                <a:latin typeface="var(--h1_typography-font-family)"/>
                <a:ea typeface="+mn-ea"/>
                <a:cs typeface="+mn-cs"/>
              </a:rPr>
              <a:t> </a:t>
            </a:r>
            <a:r>
              <a:rPr kumimoji="0" lang="en-US" sz="1200" b="1" i="0" u="none" strike="noStrike" kern="1200" cap="none" spc="0" normalizeH="0" baseline="0" noProof="0" dirty="0" err="1">
                <a:ln>
                  <a:noFill/>
                </a:ln>
                <a:solidFill>
                  <a:srgbClr val="FFFFFF"/>
                </a:solidFill>
                <a:effectLst/>
                <a:uLnTx/>
                <a:uFillTx/>
                <a:latin typeface="var(--h1_typography-font-family)"/>
                <a:ea typeface="+mn-ea"/>
                <a:cs typeface="+mn-cs"/>
              </a:rPr>
              <a:t>MacroGenics</a:t>
            </a:r>
            <a:r>
              <a:rPr kumimoji="0" lang="en-US" sz="1200" b="1" i="0" u="none" strike="noStrike" kern="1200" cap="none" spc="0" normalizeH="0" baseline="0" noProof="0" dirty="0">
                <a:ln>
                  <a:noFill/>
                </a:ln>
                <a:solidFill>
                  <a:srgbClr val="FFFFFF"/>
                </a:solidFill>
                <a:effectLst/>
                <a:uLnTx/>
                <a:uFillTx/>
                <a:latin typeface="var(--h1_typography-font-family)"/>
                <a:ea typeface="+mn-ea"/>
                <a:cs typeface="+mn-cs"/>
              </a:rPr>
              <a:t> PD1/CTLA4 Inhibitors with or without Regorafenib</a:t>
            </a:r>
          </a:p>
        </p:txBody>
      </p:sp>
      <p:sp>
        <p:nvSpPr>
          <p:cNvPr id="16" name="Rectangle: Rounded Corners 15">
            <a:extLst>
              <a:ext uri="{FF2B5EF4-FFF2-40B4-BE49-F238E27FC236}">
                <a16:creationId xmlns:a16="http://schemas.microsoft.com/office/drawing/2014/main" id="{9191B764-D121-039A-C548-29B2CBC83200}"/>
              </a:ext>
            </a:extLst>
          </p:cNvPr>
          <p:cNvSpPr/>
          <p:nvPr/>
        </p:nvSpPr>
        <p:spPr>
          <a:xfrm>
            <a:off x="6333721" y="3754283"/>
            <a:ext cx="1601788" cy="1258215"/>
          </a:xfrm>
          <a:prstGeom prst="roundRect">
            <a:avLst/>
          </a:prstGeom>
          <a:gradFill flip="none" rotWithShape="1">
            <a:gsLst>
              <a:gs pos="0">
                <a:srgbClr val="0069A1">
                  <a:shade val="30000"/>
                  <a:satMod val="115000"/>
                </a:srgbClr>
              </a:gs>
              <a:gs pos="50000">
                <a:srgbClr val="0069A1">
                  <a:shade val="67500"/>
                  <a:satMod val="115000"/>
                </a:srgbClr>
              </a:gs>
              <a:gs pos="100000">
                <a:srgbClr val="0069A1">
                  <a:shade val="100000"/>
                  <a:satMod val="115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var(--h1_typography-font-family)"/>
                <a:ea typeface="+mn-ea"/>
                <a:cs typeface="+mn-cs"/>
              </a:rPr>
              <a:t>AmMax</a:t>
            </a:r>
            <a:r>
              <a:rPr kumimoji="0" lang="en-US" sz="1400" b="1" i="0" u="none" strike="noStrike" kern="1200" cap="none" spc="0" normalizeH="0" baseline="0" noProof="0" dirty="0">
                <a:ln>
                  <a:noFill/>
                </a:ln>
                <a:solidFill>
                  <a:srgbClr val="FFFFFF"/>
                </a:solidFill>
                <a:effectLst/>
                <a:uLnTx/>
                <a:uFillTx/>
                <a:latin typeface="var(--h1_typography-font-family)"/>
                <a:ea typeface="+mn-ea"/>
                <a:cs typeface="+mn-cs"/>
              </a:rPr>
              <a:t> CSF1R:</a:t>
            </a:r>
            <a:r>
              <a:rPr kumimoji="0" lang="en-US" sz="1600" b="1" i="0" u="none" strike="noStrike" kern="1200" cap="none" spc="0" normalizeH="0" baseline="0" noProof="0" dirty="0">
                <a:ln>
                  <a:noFill/>
                </a:ln>
                <a:solidFill>
                  <a:srgbClr val="FFFFFF"/>
                </a:solidFill>
                <a:effectLst/>
                <a:uLnTx/>
                <a:uFillTx/>
                <a:latin typeface="var(--h1_typography-font-family)"/>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ar(--h1_typography-font-family)"/>
                <a:ea typeface="+mn-ea"/>
                <a:cs typeface="+mn-cs"/>
              </a:rPr>
              <a:t>anti-CSF-1R Antibody in CRC Patients with MRD after Completion of SoC</a:t>
            </a:r>
          </a:p>
        </p:txBody>
      </p:sp>
      <p:sp>
        <p:nvSpPr>
          <p:cNvPr id="17" name="Rectangle: Rounded Corners 16">
            <a:extLst>
              <a:ext uri="{FF2B5EF4-FFF2-40B4-BE49-F238E27FC236}">
                <a16:creationId xmlns:a16="http://schemas.microsoft.com/office/drawing/2014/main" id="{1599E7F5-0398-345F-0FF8-C5A4B7078B4F}"/>
              </a:ext>
            </a:extLst>
          </p:cNvPr>
          <p:cNvSpPr/>
          <p:nvPr/>
        </p:nvSpPr>
        <p:spPr>
          <a:xfrm>
            <a:off x="8007137" y="3766897"/>
            <a:ext cx="1833015" cy="1258215"/>
          </a:xfrm>
          <a:prstGeom prst="roundRect">
            <a:avLst/>
          </a:prstGeom>
          <a:gradFill flip="none" rotWithShape="1">
            <a:gsLst>
              <a:gs pos="0">
                <a:srgbClr val="0069A1">
                  <a:shade val="30000"/>
                  <a:satMod val="115000"/>
                </a:srgbClr>
              </a:gs>
              <a:gs pos="50000">
                <a:srgbClr val="0069A1">
                  <a:shade val="67500"/>
                  <a:satMod val="115000"/>
                </a:srgbClr>
              </a:gs>
              <a:gs pos="100000">
                <a:srgbClr val="0069A1">
                  <a:shade val="100000"/>
                  <a:satMod val="115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var(--h1_typography-font-family)"/>
                <a:ea typeface="+mn-ea"/>
                <a:cs typeface="+mn-cs"/>
              </a:rPr>
              <a:t>TROP2 CAR NK Cells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ar(--h1_typography-font-family)"/>
                <a:ea typeface="+mn-ea"/>
                <a:cs typeface="+mn-cs"/>
              </a:rPr>
              <a:t>Engineered IL-15- Transduced Cord Blood-derived NK Cells With Cetuximab</a:t>
            </a:r>
          </a:p>
        </p:txBody>
      </p:sp>
      <p:sp>
        <p:nvSpPr>
          <p:cNvPr id="18" name="Rectangle: Rounded Corners 17">
            <a:extLst>
              <a:ext uri="{FF2B5EF4-FFF2-40B4-BE49-F238E27FC236}">
                <a16:creationId xmlns:a16="http://schemas.microsoft.com/office/drawing/2014/main" id="{5138296E-3AD1-4BE4-5C34-8956694FDB21}"/>
              </a:ext>
            </a:extLst>
          </p:cNvPr>
          <p:cNvSpPr/>
          <p:nvPr/>
        </p:nvSpPr>
        <p:spPr>
          <a:xfrm>
            <a:off x="1995966" y="5334490"/>
            <a:ext cx="1609996" cy="1258215"/>
          </a:xfrm>
          <a:prstGeom prst="roundRect">
            <a:avLst/>
          </a:prstGeom>
          <a:gradFill flip="none" rotWithShape="1">
            <a:gsLst>
              <a:gs pos="0">
                <a:srgbClr val="2B5B95">
                  <a:shade val="30000"/>
                  <a:satMod val="115000"/>
                </a:srgbClr>
              </a:gs>
              <a:gs pos="50000">
                <a:srgbClr val="2B5B95">
                  <a:shade val="67500"/>
                  <a:satMod val="115000"/>
                </a:srgbClr>
              </a:gs>
              <a:gs pos="100000">
                <a:srgbClr val="2B5B95">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Bahnschrift Light"/>
                <a:ea typeface="+mn-ea"/>
                <a:cs typeface="+mn-cs"/>
              </a:rPr>
              <a:t>Vaccine</a:t>
            </a:r>
          </a:p>
        </p:txBody>
      </p:sp>
      <p:cxnSp>
        <p:nvCxnSpPr>
          <p:cNvPr id="19" name="Straight Arrow Connector 18">
            <a:extLst>
              <a:ext uri="{FF2B5EF4-FFF2-40B4-BE49-F238E27FC236}">
                <a16:creationId xmlns:a16="http://schemas.microsoft.com/office/drawing/2014/main" id="{507AF28A-9DC8-495F-C937-A9D1E3E997F0}"/>
              </a:ext>
            </a:extLst>
          </p:cNvPr>
          <p:cNvCxnSpPr>
            <a:cxnSpLocks/>
          </p:cNvCxnSpPr>
          <p:nvPr/>
        </p:nvCxnSpPr>
        <p:spPr bwMode="gray">
          <a:xfrm>
            <a:off x="1270609" y="5963598"/>
            <a:ext cx="725357" cy="0"/>
          </a:xfrm>
          <a:prstGeom prst="straightConnector1">
            <a:avLst/>
          </a:prstGeom>
          <a:ln w="57150" cap="rnd">
            <a:solidFill>
              <a:schemeClr val="accent2">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5B84198-EF75-C7D8-9837-564D320F68B5}"/>
              </a:ext>
            </a:extLst>
          </p:cNvPr>
          <p:cNvCxnSpPr>
            <a:cxnSpLocks/>
          </p:cNvCxnSpPr>
          <p:nvPr/>
        </p:nvCxnSpPr>
        <p:spPr bwMode="gray">
          <a:xfrm flipV="1">
            <a:off x="1270609" y="4979079"/>
            <a:ext cx="0" cy="984519"/>
          </a:xfrm>
          <a:prstGeom prst="line">
            <a:avLst/>
          </a:prstGeom>
          <a:ln w="57150" cap="rnd">
            <a:solidFill>
              <a:schemeClr val="accent2">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Rectangle: Rounded Corners 20">
            <a:extLst>
              <a:ext uri="{FF2B5EF4-FFF2-40B4-BE49-F238E27FC236}">
                <a16:creationId xmlns:a16="http://schemas.microsoft.com/office/drawing/2014/main" id="{835E57C0-24C9-E9C1-6E4B-F4002CD87691}"/>
              </a:ext>
            </a:extLst>
          </p:cNvPr>
          <p:cNvSpPr/>
          <p:nvPr/>
        </p:nvSpPr>
        <p:spPr>
          <a:xfrm>
            <a:off x="3998734" y="5334489"/>
            <a:ext cx="1776573" cy="1258215"/>
          </a:xfrm>
          <a:prstGeom prst="roundRect">
            <a:avLst/>
          </a:prstGeom>
          <a:gradFill flip="none" rotWithShape="1">
            <a:gsLst>
              <a:gs pos="0">
                <a:srgbClr val="2B5B95">
                  <a:shade val="30000"/>
                  <a:satMod val="115000"/>
                </a:srgbClr>
              </a:gs>
              <a:gs pos="50000">
                <a:srgbClr val="2B5B95">
                  <a:shade val="67500"/>
                  <a:satMod val="115000"/>
                </a:srgbClr>
              </a:gs>
              <a:gs pos="100000">
                <a:srgbClr val="2B5B95">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ahnschrift Light"/>
                <a:ea typeface="+mn-ea"/>
                <a:cs typeface="+mn-cs"/>
              </a:rPr>
              <a:t>BioNTech RNA vaccine</a:t>
            </a:r>
            <a:endParaRPr kumimoji="0" lang="en-US" sz="1600" b="1" i="0" u="none" strike="noStrike" kern="1200" cap="none" spc="0" normalizeH="0" baseline="0" noProof="0">
              <a:ln>
                <a:noFill/>
              </a:ln>
              <a:solidFill>
                <a:srgbClr val="FFFFFF"/>
              </a:solidFill>
              <a:effectLst/>
              <a:uLnTx/>
              <a:uFillTx/>
              <a:latin typeface="Bahnschrift Light"/>
              <a:ea typeface="+mn-ea"/>
              <a:cs typeface="Arial"/>
            </a:endParaRPr>
          </a:p>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ahnschrift Light"/>
                <a:ea typeface="+mn-ea"/>
                <a:cs typeface="+mn-cs"/>
              </a:rPr>
              <a:t>CRC Liver Metastases Cohort</a:t>
            </a:r>
            <a:endParaRPr kumimoji="0" lang="en-US" sz="2400" b="1" i="0" u="none" strike="noStrike" kern="1200" cap="none" spc="0" normalizeH="0" baseline="0" noProof="0">
              <a:ln>
                <a:noFill/>
              </a:ln>
              <a:solidFill>
                <a:srgbClr val="FFFFFF"/>
              </a:solidFill>
              <a:effectLst/>
              <a:uLnTx/>
              <a:uFillTx/>
              <a:latin typeface="Bahnschrift Light"/>
              <a:ea typeface="+mn-ea"/>
              <a:cs typeface="+mn-cs"/>
            </a:endParaRPr>
          </a:p>
        </p:txBody>
      </p:sp>
      <p:sp>
        <p:nvSpPr>
          <p:cNvPr id="22" name="Rectangle: Rounded Corners 21">
            <a:extLst>
              <a:ext uri="{FF2B5EF4-FFF2-40B4-BE49-F238E27FC236}">
                <a16:creationId xmlns:a16="http://schemas.microsoft.com/office/drawing/2014/main" id="{29F1CFD1-FBAC-A6E7-61AA-E9829024E410}"/>
              </a:ext>
            </a:extLst>
          </p:cNvPr>
          <p:cNvSpPr/>
          <p:nvPr/>
        </p:nvSpPr>
        <p:spPr>
          <a:xfrm>
            <a:off x="5902755" y="5334487"/>
            <a:ext cx="1776573" cy="1258215"/>
          </a:xfrm>
          <a:prstGeom prst="roundRect">
            <a:avLst/>
          </a:prstGeom>
          <a:gradFill flip="none" rotWithShape="1">
            <a:gsLst>
              <a:gs pos="0">
                <a:srgbClr val="2B5B95">
                  <a:shade val="30000"/>
                  <a:satMod val="115000"/>
                </a:srgbClr>
              </a:gs>
              <a:gs pos="50000">
                <a:srgbClr val="2B5B95">
                  <a:shade val="67500"/>
                  <a:satMod val="115000"/>
                </a:srgbClr>
              </a:gs>
              <a:gs pos="100000">
                <a:srgbClr val="2B5B95">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Bahnschrift Light"/>
                <a:ea typeface="+mn-ea"/>
                <a:cs typeface="+mn-cs"/>
              </a:rPr>
              <a:t>BioNTech RNA vaccine</a:t>
            </a:r>
            <a:endParaRPr kumimoji="0" lang="en-US" sz="1600" b="1" i="0" u="none" strike="noStrike" kern="1200" cap="none" spc="0" normalizeH="0" baseline="0" noProof="0" dirty="0">
              <a:ln>
                <a:noFill/>
              </a:ln>
              <a:solidFill>
                <a:srgbClr val="FFFFFF"/>
              </a:solidFill>
              <a:effectLst/>
              <a:uLnTx/>
              <a:uFillTx/>
              <a:latin typeface="Bahnschrift Light"/>
              <a:ea typeface="+mn-ea"/>
              <a:cs typeface="Arial"/>
            </a:endParaRPr>
          </a:p>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ahnschrift Light"/>
                <a:ea typeface="+mn-ea"/>
                <a:cs typeface="+mn-cs"/>
              </a:rPr>
              <a:t>Resected Stage II (High Risk) and Stage III CRC</a:t>
            </a:r>
          </a:p>
        </p:txBody>
      </p:sp>
      <p:sp>
        <p:nvSpPr>
          <p:cNvPr id="23" name="Rectangle: Rounded Corners 22">
            <a:extLst>
              <a:ext uri="{FF2B5EF4-FFF2-40B4-BE49-F238E27FC236}">
                <a16:creationId xmlns:a16="http://schemas.microsoft.com/office/drawing/2014/main" id="{6076B972-3FFF-C193-8003-C48880A4C3C9}"/>
              </a:ext>
            </a:extLst>
          </p:cNvPr>
          <p:cNvSpPr/>
          <p:nvPr/>
        </p:nvSpPr>
        <p:spPr>
          <a:xfrm>
            <a:off x="7806777" y="5334486"/>
            <a:ext cx="1776573" cy="1258215"/>
          </a:xfrm>
          <a:prstGeom prst="roundRect">
            <a:avLst/>
          </a:prstGeom>
          <a:gradFill flip="none" rotWithShape="1">
            <a:gsLst>
              <a:gs pos="0">
                <a:srgbClr val="2B5B95">
                  <a:shade val="30000"/>
                  <a:satMod val="115000"/>
                </a:srgbClr>
              </a:gs>
              <a:gs pos="50000">
                <a:srgbClr val="2B5B95">
                  <a:shade val="67500"/>
                  <a:satMod val="115000"/>
                </a:srgbClr>
              </a:gs>
              <a:gs pos="100000">
                <a:srgbClr val="2B5B95">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Bahnschrift Light"/>
                <a:ea typeface="+mn-ea"/>
                <a:cs typeface="+mn-cs"/>
              </a:rPr>
              <a:t>Elicio 7P </a:t>
            </a:r>
            <a:r>
              <a:rPr kumimoji="0" lang="en-US" sz="1600" b="1" i="0" u="none" strike="noStrike" kern="1200" cap="none" spc="0" normalizeH="0" baseline="0" noProof="0" dirty="0" err="1">
                <a:ln>
                  <a:noFill/>
                </a:ln>
                <a:solidFill>
                  <a:srgbClr val="FFFFFF"/>
                </a:solidFill>
                <a:effectLst/>
                <a:uLnTx/>
                <a:uFillTx/>
                <a:latin typeface="Bahnschrift Light"/>
                <a:ea typeface="+mn-ea"/>
                <a:cs typeface="+mn-cs"/>
              </a:rPr>
              <a:t>mRAS</a:t>
            </a:r>
            <a:r>
              <a:rPr kumimoji="0" lang="en-US" sz="1600" b="1" i="0" u="none" strike="noStrike" kern="1200" cap="none" spc="0" normalizeH="0" baseline="0" noProof="0" dirty="0">
                <a:ln>
                  <a:noFill/>
                </a:ln>
                <a:solidFill>
                  <a:srgbClr val="FFFFFF"/>
                </a:solidFill>
                <a:effectLst/>
                <a:uLnTx/>
                <a:uFillTx/>
                <a:latin typeface="Bahnschrift Light"/>
                <a:ea typeface="+mn-ea"/>
                <a:cs typeface="+mn-cs"/>
              </a:rPr>
              <a:t> Vaccine</a:t>
            </a:r>
            <a:endParaRPr kumimoji="0" lang="en-US" sz="1600" b="1" i="0" u="none" strike="noStrike" kern="1200" cap="none" spc="0" normalizeH="0" baseline="0" noProof="0" dirty="0">
              <a:ln>
                <a:noFill/>
              </a:ln>
              <a:solidFill>
                <a:srgbClr val="FFFFFF"/>
              </a:solidFill>
              <a:effectLst/>
              <a:uLnTx/>
              <a:uFillTx/>
              <a:latin typeface="Bahnschrift Light"/>
              <a:ea typeface="+mn-ea"/>
              <a:cs typeface="Arial"/>
            </a:endParaRPr>
          </a:p>
        </p:txBody>
      </p:sp>
      <p:sp>
        <p:nvSpPr>
          <p:cNvPr id="27" name="TextBox 26">
            <a:extLst>
              <a:ext uri="{FF2B5EF4-FFF2-40B4-BE49-F238E27FC236}">
                <a16:creationId xmlns:a16="http://schemas.microsoft.com/office/drawing/2014/main" id="{009F5B32-ADC3-239A-36F4-4BEC27D8BEDC}"/>
              </a:ext>
            </a:extLst>
          </p:cNvPr>
          <p:cNvSpPr txBox="1"/>
          <p:nvPr/>
        </p:nvSpPr>
        <p:spPr>
          <a:xfrm>
            <a:off x="11534237" y="1174528"/>
            <a:ext cx="436017"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434C61"/>
                </a:solidFill>
                <a:effectLst/>
                <a:uLnTx/>
                <a:uFillTx/>
                <a:latin typeface="Arial" panose="020B0604020202020204" pitchFamily="34" charset="0"/>
                <a:ea typeface="+mn-ea"/>
                <a:cs typeface="Arial" panose="020B0604020202020204" pitchFamily="34" charset="0"/>
              </a:rPr>
              <a:t>org</a:t>
            </a:r>
          </a:p>
        </p:txBody>
      </p:sp>
      <p:sp>
        <p:nvSpPr>
          <p:cNvPr id="32" name="Rectangle: Rounded Corners 31">
            <a:extLst>
              <a:ext uri="{FF2B5EF4-FFF2-40B4-BE49-F238E27FC236}">
                <a16:creationId xmlns:a16="http://schemas.microsoft.com/office/drawing/2014/main" id="{EF27CA7F-3E18-BA42-27D5-3CC4E51AA0C4}"/>
              </a:ext>
            </a:extLst>
          </p:cNvPr>
          <p:cNvSpPr/>
          <p:nvPr/>
        </p:nvSpPr>
        <p:spPr>
          <a:xfrm>
            <a:off x="9911780" y="3754283"/>
            <a:ext cx="995339" cy="1258215"/>
          </a:xfrm>
          <a:prstGeom prst="roundRect">
            <a:avLst/>
          </a:prstGeom>
          <a:gradFill flip="none" rotWithShape="1">
            <a:gsLst>
              <a:gs pos="0">
                <a:srgbClr val="0069A1">
                  <a:shade val="30000"/>
                  <a:satMod val="115000"/>
                </a:srgbClr>
              </a:gs>
              <a:gs pos="50000">
                <a:srgbClr val="0069A1">
                  <a:shade val="67500"/>
                  <a:satMod val="115000"/>
                </a:srgbClr>
              </a:gs>
              <a:gs pos="100000">
                <a:srgbClr val="0069A1">
                  <a:shade val="100000"/>
                  <a:satMod val="115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var(--h1_typography-font-family)"/>
                <a:ea typeface="+mn-ea"/>
                <a:cs typeface="+mn-cs"/>
              </a:rPr>
              <a:t>TILS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ar(--h1_typography-font-family)"/>
                <a:ea typeface="+mn-ea"/>
                <a:cs typeface="+mn-cs"/>
              </a:rPr>
              <a:t>Resected stage II-IV CRC</a:t>
            </a:r>
          </a:p>
        </p:txBody>
      </p:sp>
      <p:sp>
        <p:nvSpPr>
          <p:cNvPr id="33" name="Rectangle: Rounded Corners 32">
            <a:extLst>
              <a:ext uri="{FF2B5EF4-FFF2-40B4-BE49-F238E27FC236}">
                <a16:creationId xmlns:a16="http://schemas.microsoft.com/office/drawing/2014/main" id="{C52D34A6-93BE-B447-D560-349F72784963}"/>
              </a:ext>
            </a:extLst>
          </p:cNvPr>
          <p:cNvSpPr/>
          <p:nvPr/>
        </p:nvSpPr>
        <p:spPr>
          <a:xfrm>
            <a:off x="10978747" y="3746654"/>
            <a:ext cx="935599" cy="1258215"/>
          </a:xfrm>
          <a:prstGeom prst="roundRect">
            <a:avLst/>
          </a:prstGeom>
          <a:gradFill flip="none" rotWithShape="1">
            <a:gsLst>
              <a:gs pos="0">
                <a:srgbClr val="0069A1">
                  <a:shade val="30000"/>
                  <a:satMod val="115000"/>
                </a:srgbClr>
              </a:gs>
              <a:gs pos="50000">
                <a:srgbClr val="0069A1">
                  <a:shade val="67500"/>
                  <a:satMod val="115000"/>
                </a:srgbClr>
              </a:gs>
              <a:gs pos="100000">
                <a:srgbClr val="0069A1">
                  <a:shade val="100000"/>
                  <a:satMod val="115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err="1">
                <a:ln>
                  <a:noFill/>
                </a:ln>
                <a:solidFill>
                  <a:srgbClr val="FFFFFF"/>
                </a:solidFill>
                <a:effectLst/>
                <a:uLnTx/>
                <a:uFillTx/>
                <a:latin typeface="var(--h1_typography-font-family)"/>
                <a:ea typeface="+mn-ea"/>
                <a:cs typeface="+mn-cs"/>
              </a:rPr>
              <a:t>Atezo</a:t>
            </a:r>
            <a:r>
              <a:rPr kumimoji="0" lang="en-US" sz="1733" b="1" i="0" u="none" strike="noStrike" kern="1200" cap="none" spc="0" normalizeH="0" baseline="0" noProof="0" dirty="0">
                <a:ln>
                  <a:noFill/>
                </a:ln>
                <a:solidFill>
                  <a:srgbClr val="FFFFFF"/>
                </a:solidFill>
                <a:effectLst/>
                <a:uLnTx/>
                <a:uFillTx/>
                <a:latin typeface="var(--h1_typography-font-family)"/>
                <a:ea typeface="+mn-ea"/>
                <a:cs typeface="+mn-cs"/>
              </a:rPr>
              <a:t> + Bev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ar(--h1_typography-font-family)"/>
                <a:ea typeface="+mn-ea"/>
                <a:cs typeface="+mn-cs"/>
              </a:rPr>
              <a:t>Resected stage II-IV CRC</a:t>
            </a:r>
          </a:p>
        </p:txBody>
      </p:sp>
      <p:sp>
        <p:nvSpPr>
          <p:cNvPr id="35" name="Rectangle: Rounded Corners 34">
            <a:extLst>
              <a:ext uri="{FF2B5EF4-FFF2-40B4-BE49-F238E27FC236}">
                <a16:creationId xmlns:a16="http://schemas.microsoft.com/office/drawing/2014/main" id="{8FD18459-0CD2-6E8F-D374-FB1CD848C427}"/>
              </a:ext>
            </a:extLst>
          </p:cNvPr>
          <p:cNvSpPr/>
          <p:nvPr/>
        </p:nvSpPr>
        <p:spPr>
          <a:xfrm>
            <a:off x="7920328" y="2151233"/>
            <a:ext cx="1833015" cy="1258215"/>
          </a:xfrm>
          <a:prstGeom prst="roundRect">
            <a:avLst/>
          </a:prstGeom>
          <a:gradFill flip="none" rotWithShape="1">
            <a:gsLst>
              <a:gs pos="0">
                <a:srgbClr val="0069A1">
                  <a:shade val="30000"/>
                  <a:satMod val="115000"/>
                </a:srgbClr>
              </a:gs>
              <a:gs pos="50000">
                <a:srgbClr val="0069A1">
                  <a:shade val="67500"/>
                  <a:satMod val="115000"/>
                </a:srgbClr>
              </a:gs>
              <a:gs pos="100000">
                <a:srgbClr val="0069A1">
                  <a:shade val="100000"/>
                  <a:satMod val="115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var(--h1_typography-font-family)"/>
                <a:ea typeface="+mn-ea"/>
                <a:cs typeface="+mn-cs"/>
              </a:rPr>
              <a:t>SU2C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ar(--h1_typography-font-family)"/>
                <a:ea typeface="+mn-ea"/>
                <a:cs typeface="+mn-cs"/>
              </a:rPr>
              <a:t>Stage III; FOLFIRI or targeted </a:t>
            </a:r>
            <a:r>
              <a:rPr kumimoji="0" lang="en-US" sz="1200" b="1" i="0" u="none" strike="noStrike" kern="1200" cap="none" spc="0" normalizeH="0" baseline="0" noProof="0" dirty="0" err="1">
                <a:ln>
                  <a:noFill/>
                </a:ln>
                <a:solidFill>
                  <a:srgbClr val="FFFFFF"/>
                </a:solidFill>
                <a:effectLst/>
                <a:uLnTx/>
                <a:uFillTx/>
                <a:latin typeface="var(--h1_typography-font-family)"/>
                <a:ea typeface="+mn-ea"/>
                <a:cs typeface="+mn-cs"/>
              </a:rPr>
              <a:t>tx</a:t>
            </a:r>
            <a:r>
              <a:rPr kumimoji="0" lang="en-US" sz="1200" b="1" i="0" u="none" strike="noStrike" kern="1200" cap="none" spc="0" normalizeH="0" baseline="0" noProof="0" dirty="0">
                <a:ln>
                  <a:noFill/>
                </a:ln>
                <a:solidFill>
                  <a:srgbClr val="FFFFFF"/>
                </a:solidFill>
                <a:effectLst/>
                <a:uLnTx/>
                <a:uFillTx/>
                <a:latin typeface="var(--h1_typography-font-family)"/>
                <a:ea typeface="+mn-ea"/>
                <a:cs typeface="+mn-cs"/>
              </a:rPr>
              <a:t> if MRD+</a:t>
            </a:r>
          </a:p>
        </p:txBody>
      </p:sp>
    </p:spTree>
    <p:extLst>
      <p:ext uri="{BB962C8B-B14F-4D97-AF65-F5344CB8AC3E}">
        <p14:creationId xmlns:p14="http://schemas.microsoft.com/office/powerpoint/2010/main" val="2435447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04670C-E670-CE47-9545-E6736381DE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51"/>
          <a:stretch/>
        </p:blipFill>
        <p:spPr>
          <a:xfrm>
            <a:off x="1" y="0"/>
            <a:ext cx="12191999" cy="6858000"/>
          </a:xfrm>
          <a:prstGeom prst="rect">
            <a:avLst/>
          </a:prstGeom>
        </p:spPr>
      </p:pic>
      <p:sp>
        <p:nvSpPr>
          <p:cNvPr id="14" name="Rectangle 13">
            <a:extLst>
              <a:ext uri="{FF2B5EF4-FFF2-40B4-BE49-F238E27FC236}">
                <a16:creationId xmlns:a16="http://schemas.microsoft.com/office/drawing/2014/main" id="{65F7BDD8-8641-8841-9B92-E853C2D4F027}"/>
              </a:ext>
            </a:extLst>
          </p:cNvPr>
          <p:cNvSpPr/>
          <p:nvPr/>
        </p:nvSpPr>
        <p:spPr>
          <a:xfrm>
            <a:off x="7370" y="1629434"/>
            <a:ext cx="11794486" cy="894007"/>
          </a:xfrm>
          <a:prstGeom prst="rect">
            <a:avLst/>
          </a:prstGeom>
          <a:solidFill>
            <a:srgbClr val="CFB87C">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2B4D204A-4FCA-0344-A580-1895CAC5DF14}"/>
              </a:ext>
            </a:extLst>
          </p:cNvPr>
          <p:cNvSpPr txBox="1">
            <a:spLocks/>
          </p:cNvSpPr>
          <p:nvPr/>
        </p:nvSpPr>
        <p:spPr>
          <a:xfrm>
            <a:off x="-1" y="1738142"/>
            <a:ext cx="11809225" cy="711430"/>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95000"/>
                  </a:prstClr>
                </a:solidFill>
                <a:effectLst/>
                <a:uLnTx/>
                <a:uFillTx/>
                <a:latin typeface="Helvetica" pitchFamily="2" charset="0"/>
                <a:ea typeface="+mj-ea"/>
                <a:cs typeface="+mj-cs"/>
              </a:rPr>
              <a:t>THANK YOU!</a:t>
            </a:r>
            <a:endParaRPr kumimoji="0" lang="en-US" sz="4000" b="1" i="1" u="none" strike="noStrike" kern="1200" cap="none" spc="0" normalizeH="0" baseline="0" noProof="0" dirty="0">
              <a:ln>
                <a:noFill/>
              </a:ln>
              <a:solidFill>
                <a:prstClr val="white">
                  <a:lumMod val="95000"/>
                </a:prstClr>
              </a:solidFill>
              <a:effectLst/>
              <a:uLnTx/>
              <a:uFillTx/>
              <a:latin typeface="Helvetica" pitchFamily="2" charset="0"/>
              <a:ea typeface="+mj-ea"/>
              <a:cs typeface="+mj-cs"/>
            </a:endParaRPr>
          </a:p>
        </p:txBody>
      </p:sp>
      <p:pic>
        <p:nvPicPr>
          <p:cNvPr id="7" name="Picture 6">
            <a:extLst>
              <a:ext uri="{FF2B5EF4-FFF2-40B4-BE49-F238E27FC236}">
                <a16:creationId xmlns:a16="http://schemas.microsoft.com/office/drawing/2014/main" id="{9A718626-9D96-E440-B66E-4CD927110F34}"/>
              </a:ext>
            </a:extLst>
          </p:cNvPr>
          <p:cNvPicPr>
            <a:picLocks noChangeAspect="1"/>
          </p:cNvPicPr>
          <p:nvPr/>
        </p:nvPicPr>
        <p:blipFill>
          <a:blip r:embed="rId4"/>
          <a:srcRect/>
          <a:stretch/>
        </p:blipFill>
        <p:spPr>
          <a:xfrm>
            <a:off x="844536" y="297943"/>
            <a:ext cx="4809290" cy="1309120"/>
          </a:xfrm>
          <a:prstGeom prst="rect">
            <a:avLst/>
          </a:prstGeom>
        </p:spPr>
      </p:pic>
      <p:pic>
        <p:nvPicPr>
          <p:cNvPr id="5" name="Picture 4" descr="A close up of a sign&#10;&#10;Description automatically generated">
            <a:extLst>
              <a:ext uri="{FF2B5EF4-FFF2-40B4-BE49-F238E27FC236}">
                <a16:creationId xmlns:a16="http://schemas.microsoft.com/office/drawing/2014/main" id="{3FABB297-44D8-8043-8148-A5879508F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7051" y="5655982"/>
            <a:ext cx="1003300" cy="889000"/>
          </a:xfrm>
          <a:prstGeom prst="rect">
            <a:avLst/>
          </a:prstGeom>
        </p:spPr>
      </p:pic>
    </p:spTree>
    <p:extLst>
      <p:ext uri="{BB962C8B-B14F-4D97-AF65-F5344CB8AC3E}">
        <p14:creationId xmlns:p14="http://schemas.microsoft.com/office/powerpoint/2010/main" val="3679636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D70243-76FE-4FF0-E18F-AC4237EFA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F0F72-5D0A-239E-6C5A-9AB603E7D8AF}"/>
              </a:ext>
            </a:extLst>
          </p:cNvPr>
          <p:cNvSpPr>
            <a:spLocks noGrp="1"/>
          </p:cNvSpPr>
          <p:nvPr>
            <p:ph type="ctrTitle"/>
          </p:nvPr>
        </p:nvSpPr>
        <p:spPr/>
        <p:txBody>
          <a:bodyPr/>
          <a:lstStyle/>
          <a:p>
            <a:r>
              <a:rPr lang="en-US" dirty="0"/>
              <a:t>Recommendation for Adjuvant Therapy</a:t>
            </a:r>
          </a:p>
        </p:txBody>
      </p:sp>
      <p:sp>
        <p:nvSpPr>
          <p:cNvPr id="4" name="Text Placeholder 3">
            <a:extLst>
              <a:ext uri="{FF2B5EF4-FFF2-40B4-BE49-F238E27FC236}">
                <a16:creationId xmlns:a16="http://schemas.microsoft.com/office/drawing/2014/main" id="{D1AA08A7-DF31-E779-493F-31BFF97E947D}"/>
              </a:ext>
            </a:extLst>
          </p:cNvPr>
          <p:cNvSpPr>
            <a:spLocks noGrp="1"/>
          </p:cNvSpPr>
          <p:nvPr>
            <p:ph type="body" sz="quarter" idx="14"/>
          </p:nvPr>
        </p:nvSpPr>
        <p:spPr/>
        <p:txBody>
          <a:bodyPr>
            <a:normAutofit/>
          </a:bodyPr>
          <a:lstStyle/>
          <a:p>
            <a:r>
              <a:rPr lang="en-US" sz="2000" dirty="0"/>
              <a:t>With the information provided thus far, would you recommend:</a:t>
            </a:r>
          </a:p>
          <a:p>
            <a:endParaRPr lang="en-US" sz="2000" dirty="0">
              <a:solidFill>
                <a:schemeClr val="accent1"/>
              </a:solidFill>
            </a:endParaRPr>
          </a:p>
          <a:p>
            <a:pPr marL="762015" lvl="1" indent="-457200">
              <a:buAutoNum type="alphaUcParenR"/>
            </a:pPr>
            <a:r>
              <a:rPr lang="en-US" sz="2000" dirty="0">
                <a:solidFill>
                  <a:schemeClr val="accent1"/>
                </a:solidFill>
                <a:latin typeface="+mn-lt"/>
              </a:rPr>
              <a:t>Observation</a:t>
            </a:r>
          </a:p>
          <a:p>
            <a:pPr marL="762015" lvl="1" indent="-457200">
              <a:buAutoNum type="alphaUcParenR"/>
            </a:pPr>
            <a:r>
              <a:rPr lang="en-US" sz="2000" dirty="0">
                <a:solidFill>
                  <a:schemeClr val="accent1"/>
                </a:solidFill>
                <a:latin typeface="+mn-lt"/>
              </a:rPr>
              <a:t>6 months of capecitabine or 5FU/LV</a:t>
            </a:r>
          </a:p>
          <a:p>
            <a:pPr marL="762015" lvl="1" indent="-457200">
              <a:buAutoNum type="alphaUcParenR"/>
            </a:pPr>
            <a:r>
              <a:rPr lang="en-US" sz="2000" dirty="0">
                <a:solidFill>
                  <a:schemeClr val="accent1"/>
                </a:solidFill>
                <a:latin typeface="+mn-lt"/>
              </a:rPr>
              <a:t>6 months of FOLFOX or CAPOX </a:t>
            </a:r>
          </a:p>
          <a:p>
            <a:pPr marL="762015" lvl="1" indent="-457200">
              <a:buAutoNum type="alphaUcParenR"/>
            </a:pPr>
            <a:r>
              <a:rPr lang="en-US" sz="2000" dirty="0">
                <a:solidFill>
                  <a:schemeClr val="accent1"/>
                </a:solidFill>
                <a:latin typeface="+mn-lt"/>
              </a:rPr>
              <a:t>3 months of FOLFOX or CAPOX</a:t>
            </a:r>
          </a:p>
        </p:txBody>
      </p:sp>
    </p:spTree>
    <p:extLst>
      <p:ext uri="{BB962C8B-B14F-4D97-AF65-F5344CB8AC3E}">
        <p14:creationId xmlns:p14="http://schemas.microsoft.com/office/powerpoint/2010/main" val="533301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691E76-E4A7-60AF-AC66-0ABE14DDE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B9356-4AB2-9F32-33DA-BFF3855E7536}"/>
              </a:ext>
            </a:extLst>
          </p:cNvPr>
          <p:cNvSpPr>
            <a:spLocks noGrp="1"/>
          </p:cNvSpPr>
          <p:nvPr>
            <p:ph type="ctrTitle"/>
          </p:nvPr>
        </p:nvSpPr>
        <p:spPr>
          <a:xfrm>
            <a:off x="685798" y="403257"/>
            <a:ext cx="10615245" cy="650395"/>
          </a:xfrm>
        </p:spPr>
        <p:txBody>
          <a:bodyPr/>
          <a:lstStyle/>
          <a:p>
            <a:r>
              <a:rPr lang="en-US" dirty="0"/>
              <a:t>Case Presentation: Stage III Colon Cancer</a:t>
            </a:r>
          </a:p>
        </p:txBody>
      </p:sp>
      <p:sp>
        <p:nvSpPr>
          <p:cNvPr id="3" name="Text Placeholder 3">
            <a:extLst>
              <a:ext uri="{FF2B5EF4-FFF2-40B4-BE49-F238E27FC236}">
                <a16:creationId xmlns:a16="http://schemas.microsoft.com/office/drawing/2014/main" id="{5BE02CF0-60D8-75E6-AA1C-2CC4A1C0D658}"/>
              </a:ext>
            </a:extLst>
          </p:cNvPr>
          <p:cNvSpPr txBox="1">
            <a:spLocks/>
          </p:cNvSpPr>
          <p:nvPr/>
        </p:nvSpPr>
        <p:spPr>
          <a:xfrm>
            <a:off x="631723" y="1404045"/>
            <a:ext cx="10615243" cy="4970378"/>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51-year-old male presents with rectal bleeding.</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Colonoscopy: ulcerated, fungating mass in the sigmoid colon; biopsy confirms invasive, moderately differentiated adenocarcinoma. </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CT CAP: no evidence of metastatic disease</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Oncologic resection </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sym typeface="Wingdings" panose="05000000000000000000" pitchFamily="2" charset="2"/>
              </a:rPr>
              <a:t></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a:t>
            </a: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pT3N1</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 tumor with the following features: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4.2cm moderately differentiated adenocarcinoma invading through the muscularis propria</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No evidence of lymphovascular or perineural invasion. Low tumor budding. Negative margins.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1 out of 16 lymph nodes removed were positive. No tumor deposits.</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rPr>
              <a:t>Microsatellite stable (MSS) by next generation sequencing (NGS)</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Patient does not want adjuvant chemotherapy and instead wants to opt for ctDNA testing</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624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6B8D2A-8831-F4DA-291A-C971229C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676DA-A1BA-BB28-BDC3-7777ADA43FD0}"/>
              </a:ext>
            </a:extLst>
          </p:cNvPr>
          <p:cNvSpPr>
            <a:spLocks noGrp="1"/>
          </p:cNvSpPr>
          <p:nvPr>
            <p:ph type="ctrTitle"/>
          </p:nvPr>
        </p:nvSpPr>
        <p:spPr>
          <a:xfrm>
            <a:off x="685798" y="403257"/>
            <a:ext cx="10615245" cy="650395"/>
          </a:xfrm>
        </p:spPr>
        <p:txBody>
          <a:bodyPr/>
          <a:lstStyle/>
          <a:p>
            <a:r>
              <a:rPr lang="en-US" dirty="0"/>
              <a:t>Case Presentation: Stage III Colon Cancer</a:t>
            </a:r>
          </a:p>
        </p:txBody>
      </p:sp>
      <p:sp>
        <p:nvSpPr>
          <p:cNvPr id="3" name="Text Placeholder 3">
            <a:extLst>
              <a:ext uri="{FF2B5EF4-FFF2-40B4-BE49-F238E27FC236}">
                <a16:creationId xmlns:a16="http://schemas.microsoft.com/office/drawing/2014/main" id="{A1425D5E-0B88-8915-BB46-62E32149B363}"/>
              </a:ext>
            </a:extLst>
          </p:cNvPr>
          <p:cNvSpPr txBox="1">
            <a:spLocks/>
          </p:cNvSpPr>
          <p:nvPr/>
        </p:nvSpPr>
        <p:spPr>
          <a:xfrm>
            <a:off x="631723" y="1404044"/>
            <a:ext cx="10615243" cy="5269317"/>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ctDNA testing 2 weeks after surgery is </a:t>
            </a:r>
            <a:r>
              <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NEGATIVE</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9F3D84E-6EBA-78A6-24FE-7D327C8320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67404" y="2191551"/>
            <a:ext cx="7940875" cy="3852410"/>
          </a:xfrm>
          <a:prstGeom prst="rect">
            <a:avLst/>
          </a:prstGeom>
        </p:spPr>
      </p:pic>
    </p:spTree>
    <p:extLst>
      <p:ext uri="{BB962C8B-B14F-4D97-AF65-F5344CB8AC3E}">
        <p14:creationId xmlns:p14="http://schemas.microsoft.com/office/powerpoint/2010/main" val="341612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3F1200-5EEE-F637-61F8-B58F85BDC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B0C25-9859-3310-8F01-F0C110A809FB}"/>
              </a:ext>
            </a:extLst>
          </p:cNvPr>
          <p:cNvSpPr>
            <a:spLocks noGrp="1"/>
          </p:cNvSpPr>
          <p:nvPr>
            <p:ph type="ctrTitle"/>
          </p:nvPr>
        </p:nvSpPr>
        <p:spPr/>
        <p:txBody>
          <a:bodyPr/>
          <a:lstStyle/>
          <a:p>
            <a:r>
              <a:rPr lang="en-US" dirty="0"/>
              <a:t>Recommendation for Adjuvant Therapy</a:t>
            </a:r>
          </a:p>
        </p:txBody>
      </p:sp>
      <p:sp>
        <p:nvSpPr>
          <p:cNvPr id="4" name="Text Placeholder 3">
            <a:extLst>
              <a:ext uri="{FF2B5EF4-FFF2-40B4-BE49-F238E27FC236}">
                <a16:creationId xmlns:a16="http://schemas.microsoft.com/office/drawing/2014/main" id="{7156A64E-01CB-CBBF-B363-1DF093B1E9CA}"/>
              </a:ext>
            </a:extLst>
          </p:cNvPr>
          <p:cNvSpPr>
            <a:spLocks noGrp="1"/>
          </p:cNvSpPr>
          <p:nvPr>
            <p:ph type="body" sz="quarter" idx="14"/>
          </p:nvPr>
        </p:nvSpPr>
        <p:spPr/>
        <p:txBody>
          <a:bodyPr>
            <a:normAutofit/>
          </a:bodyPr>
          <a:lstStyle/>
          <a:p>
            <a:r>
              <a:rPr lang="en-US" sz="2000" dirty="0"/>
              <a:t>With the information provided thus far, would you recommend:</a:t>
            </a:r>
          </a:p>
          <a:p>
            <a:endParaRPr lang="en-US" sz="2000" dirty="0">
              <a:solidFill>
                <a:schemeClr val="accent1"/>
              </a:solidFill>
            </a:endParaRPr>
          </a:p>
          <a:p>
            <a:pPr marL="762015" lvl="1" indent="-457200">
              <a:buAutoNum type="alphaUcParenR"/>
            </a:pPr>
            <a:r>
              <a:rPr lang="en-US" sz="2000" dirty="0">
                <a:solidFill>
                  <a:schemeClr val="accent1"/>
                </a:solidFill>
                <a:latin typeface="+mn-lt"/>
              </a:rPr>
              <a:t>Observation</a:t>
            </a:r>
          </a:p>
          <a:p>
            <a:pPr marL="762015" lvl="1" indent="-457200">
              <a:buAutoNum type="alphaUcParenR"/>
            </a:pPr>
            <a:r>
              <a:rPr lang="en-US" sz="2000" dirty="0">
                <a:solidFill>
                  <a:schemeClr val="accent1"/>
                </a:solidFill>
                <a:latin typeface="+mn-lt"/>
              </a:rPr>
              <a:t>6 months of capecitabine or 5FU/LV</a:t>
            </a:r>
          </a:p>
          <a:p>
            <a:pPr marL="762015" lvl="1" indent="-457200">
              <a:buAutoNum type="alphaUcParenR"/>
            </a:pPr>
            <a:r>
              <a:rPr lang="en-US" sz="2000" dirty="0">
                <a:solidFill>
                  <a:schemeClr val="accent1"/>
                </a:solidFill>
                <a:latin typeface="+mn-lt"/>
              </a:rPr>
              <a:t>6 months of FOLFOX or CAPOX </a:t>
            </a:r>
          </a:p>
          <a:p>
            <a:pPr marL="762015" lvl="1" indent="-457200">
              <a:buAutoNum type="alphaUcParenR"/>
            </a:pPr>
            <a:r>
              <a:rPr lang="en-US" sz="2000" dirty="0">
                <a:solidFill>
                  <a:schemeClr val="accent1"/>
                </a:solidFill>
                <a:latin typeface="+mn-lt"/>
              </a:rPr>
              <a:t>3 months of FOLFOX or CAPOX</a:t>
            </a:r>
          </a:p>
        </p:txBody>
      </p:sp>
    </p:spTree>
    <p:extLst>
      <p:ext uri="{BB962C8B-B14F-4D97-AF65-F5344CB8AC3E}">
        <p14:creationId xmlns:p14="http://schemas.microsoft.com/office/powerpoint/2010/main" val="1783748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3A940FA-1F2B-BA66-62DC-6B28B5414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644CE-1241-E2F1-464E-AC6ACBF38A8D}"/>
              </a:ext>
            </a:extLst>
          </p:cNvPr>
          <p:cNvSpPr>
            <a:spLocks noGrp="1"/>
          </p:cNvSpPr>
          <p:nvPr>
            <p:ph type="ctrTitle"/>
          </p:nvPr>
        </p:nvSpPr>
        <p:spPr>
          <a:xfrm>
            <a:off x="685798" y="403257"/>
            <a:ext cx="10615245" cy="650395"/>
          </a:xfrm>
        </p:spPr>
        <p:txBody>
          <a:bodyPr/>
          <a:lstStyle/>
          <a:p>
            <a:r>
              <a:rPr lang="en-US" dirty="0"/>
              <a:t>Case Presentation: Stage IV Colon Cancer (resected)</a:t>
            </a:r>
          </a:p>
        </p:txBody>
      </p:sp>
      <p:sp>
        <p:nvSpPr>
          <p:cNvPr id="3" name="Text Placeholder 3">
            <a:extLst>
              <a:ext uri="{FF2B5EF4-FFF2-40B4-BE49-F238E27FC236}">
                <a16:creationId xmlns:a16="http://schemas.microsoft.com/office/drawing/2014/main" id="{237C4C6F-BF21-7C55-D701-4CD792FF220B}"/>
              </a:ext>
            </a:extLst>
          </p:cNvPr>
          <p:cNvSpPr txBox="1">
            <a:spLocks/>
          </p:cNvSpPr>
          <p:nvPr/>
        </p:nvSpPr>
        <p:spPr>
          <a:xfrm>
            <a:off x="631723" y="1404045"/>
            <a:ext cx="10615243" cy="4970378"/>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63-year-old male is diagnosed with pT3N1a (1/13 LNs involved) colon adenocarcinoma</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Undergoes right hemicolectomy on 12/28/20222</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Receives 12 cycles of FOLFOX from 01/30/2023 through 07/03/2023</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06/23/2025</a:t>
            </a:r>
            <a:r>
              <a:rPr kumimoji="0" lang="en-US" sz="2000" b="0" i="0" u="none" strike="noStrike" kern="1200" cap="none" spc="0" normalizeH="0" baseline="0" noProof="0">
                <a:ln>
                  <a:noFill/>
                </a:ln>
                <a:solidFill>
                  <a:srgbClr val="1C345D"/>
                </a:solidFill>
                <a:effectLst/>
                <a:uLnTx/>
                <a:uFillTx/>
                <a:latin typeface="Arial" panose="020B0604020202020204"/>
                <a:ea typeface="+mn-ea"/>
                <a:cs typeface="Calibri" panose="020F0502020204030204" pitchFamily="34" charset="0"/>
              </a:rPr>
              <a:t>: ctDNA </a:t>
            </a:r>
            <a:r>
              <a:rPr kumimoji="0" lang="en-US" sz="20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rPr>
              <a:t>is 0.12</a:t>
            </a:r>
          </a:p>
          <a:p>
            <a:pPr marL="0" marR="0" lvl="0" indent="0" algn="l" defTabSz="60963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srgbClr val="1C345D"/>
              </a:solidFill>
              <a:effectLst/>
              <a:uLnTx/>
              <a:uFillTx/>
              <a:latin typeface="Arial" panose="020B0604020202020204"/>
              <a:ea typeface="+mn-ea"/>
              <a:cs typeface="Calibri" panose="020F0502020204030204" pitchFamily="34" charset="0"/>
            </a:endParaRP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a:p>
            <a:pPr marL="304815" marR="0" lvl="1"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418A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6088378-A115-AC52-C613-E9B50C97E20F}"/>
              </a:ext>
            </a:extLst>
          </p:cNvPr>
          <p:cNvPicPr>
            <a:picLocks noChangeAspect="1"/>
          </p:cNvPicPr>
          <p:nvPr/>
        </p:nvPicPr>
        <p:blipFill>
          <a:blip r:embed="rId2"/>
          <a:stretch>
            <a:fillRect/>
          </a:stretch>
        </p:blipFill>
        <p:spPr>
          <a:xfrm>
            <a:off x="5095568" y="2694861"/>
            <a:ext cx="6205475" cy="4029955"/>
          </a:xfrm>
          <a:prstGeom prst="rect">
            <a:avLst/>
          </a:prstGeom>
        </p:spPr>
      </p:pic>
    </p:spTree>
    <p:extLst>
      <p:ext uri="{BB962C8B-B14F-4D97-AF65-F5344CB8AC3E}">
        <p14:creationId xmlns:p14="http://schemas.microsoft.com/office/powerpoint/2010/main" val="4008859428"/>
      </p:ext>
    </p:extLst>
  </p:cSld>
  <p:clrMapOvr>
    <a:masterClrMapping/>
  </p:clrMapOvr>
</p:sld>
</file>

<file path=ppt/theme/theme1.xml><?xml version="1.0" encoding="utf-8"?>
<a:theme xmlns:a="http://schemas.openxmlformats.org/drawingml/2006/main" name="MDACC theme 1">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ahnschrift Light"/>
        <a:ea typeface=""/>
        <a:cs typeface=""/>
      </a:majorFont>
      <a:minorFont>
        <a:latin typeface="Bahnschrift Semi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D Anderson Basic Widescreen">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800" dirty="0" smtClean="0">
            <a:latin typeface="+mj-lt"/>
            <a:cs typeface="Arial"/>
          </a:defRPr>
        </a:defPPr>
      </a:lstStyle>
    </a:txDef>
  </a:objectDefaults>
  <a:extraClrSchemeLst/>
  <a:extLst>
    <a:ext uri="{05A4C25C-085E-4340-85A3-A5531E510DB2}">
      <thm15:themeFamily xmlns:thm15="http://schemas.microsoft.com/office/thememl/2012/main" name="CPRTP Early-Onset CRC Data_06272017 (002) [Read-Only]" id="{F8D061D1-0045-49F1-97E9-72F932F54002}" vid="{9A0D64B1-B366-4881-8671-C634B18A7121}"/>
    </a:ext>
  </a:extLst>
</a:theme>
</file>

<file path=ppt/theme/theme3.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NCAD">
      <a:dk1>
        <a:srgbClr val="000000"/>
      </a:dk1>
      <a:lt1>
        <a:srgbClr val="FFFFFF"/>
      </a:lt1>
      <a:dk2>
        <a:srgbClr val="2C024B"/>
      </a:dk2>
      <a:lt2>
        <a:srgbClr val="608BC7"/>
      </a:lt2>
      <a:accent1>
        <a:srgbClr val="2C024B"/>
      </a:accent1>
      <a:accent2>
        <a:srgbClr val="608BC7"/>
      </a:accent2>
      <a:accent3>
        <a:srgbClr val="99ADB9"/>
      </a:accent3>
      <a:accent4>
        <a:srgbClr val="4569B2"/>
      </a:accent4>
      <a:accent5>
        <a:srgbClr val="65151D"/>
      </a:accent5>
      <a:accent6>
        <a:srgbClr val="FFFFFF"/>
      </a:accent6>
      <a:hlink>
        <a:srgbClr val="608BC7"/>
      </a:hlink>
      <a:folHlink>
        <a:srgbClr val="2C024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DU GI Faculty Template (1)" id="{209203E6-AC72-A94F-A457-B6366CB363D3}" vid="{7622A256-FB0A-624E-9979-A8D2077ABD17}"/>
    </a:ext>
  </a:extLst>
</a:theme>
</file>

<file path=ppt/theme/theme7.xml><?xml version="1.0" encoding="utf-8"?>
<a:theme xmlns:a="http://schemas.openxmlformats.org/drawingml/2006/main" name="テーマ4青">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4青" id="{FCC50A91-DB3E-BB43-BA37-C348F308BA9B}" vid="{3E90E0D1-2462-B749-8C36-8DE04FF891D8}"/>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red Hutch new cobranded">
  <a:themeElements>
    <a:clrScheme name="FHCC">
      <a:dk1>
        <a:srgbClr val="000000"/>
      </a:dk1>
      <a:lt1>
        <a:srgbClr val="FFFFFF"/>
      </a:lt1>
      <a:dk2>
        <a:srgbClr val="1B365D"/>
      </a:dk2>
      <a:lt2>
        <a:srgbClr val="F8F8F8"/>
      </a:lt2>
      <a:accent1>
        <a:srgbClr val="1B365D"/>
      </a:accent1>
      <a:accent2>
        <a:srgbClr val="FFB501"/>
      </a:accent2>
      <a:accent3>
        <a:srgbClr val="00C1D5"/>
      </a:accent3>
      <a:accent4>
        <a:srgbClr val="AC4FC6"/>
      </a:accent4>
      <a:accent5>
        <a:srgbClr val="0A799A"/>
      </a:accent5>
      <a:accent6>
        <a:srgbClr val="FFB500"/>
      </a:accent6>
      <a:hlink>
        <a:srgbClr val="1B365D"/>
      </a:hlink>
      <a:folHlink>
        <a:srgbClr val="AC4FC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ed Hutch new cobranded" id="{FF9E7E93-9B15-4583-A11D-BC9F29ACA1AB}" vid="{91A76999-DAFF-4774-B222-9C47AF4E896B}"/>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DB2A34-EA3E-4A12-A7BF-E5E82CBAF85D}"/>
</file>

<file path=customXml/itemProps2.xml><?xml version="1.0" encoding="utf-8"?>
<ds:datastoreItem xmlns:ds="http://schemas.openxmlformats.org/officeDocument/2006/customXml" ds:itemID="{0B322ADD-670B-4FF3-8936-6087979F84A8}"/>
</file>

<file path=customXml/itemProps3.xml><?xml version="1.0" encoding="utf-8"?>
<ds:datastoreItem xmlns:ds="http://schemas.openxmlformats.org/officeDocument/2006/customXml" ds:itemID="{5CF81449-027D-4899-A00E-A0504C530EE7}"/>
</file>

<file path=docProps/app.xml><?xml version="1.0" encoding="utf-8"?>
<Properties xmlns="http://schemas.openxmlformats.org/officeDocument/2006/extended-properties" xmlns:vt="http://schemas.openxmlformats.org/officeDocument/2006/docPropsVTypes">
  <TotalTime>809</TotalTime>
  <Words>2106</Words>
  <Application>Microsoft Office PowerPoint</Application>
  <PresentationFormat>Widescreen</PresentationFormat>
  <Paragraphs>389</Paragraphs>
  <Slides>48</Slides>
  <Notes>6</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48</vt:i4>
      </vt:variant>
    </vt:vector>
  </HeadingPairs>
  <TitlesOfParts>
    <vt:vector size="78" baseType="lpstr">
      <vt:lpstr>ＭＳ Ｐゴシック</vt:lpstr>
      <vt:lpstr>Yu Gothic</vt:lpstr>
      <vt:lpstr>Yu Gothic Light</vt:lpstr>
      <vt:lpstr>Arial</vt:lpstr>
      <vt:lpstr>Bahnschrift Light</vt:lpstr>
      <vt:lpstr>Bahnschrift SemiCondensed</vt:lpstr>
      <vt:lpstr>Calibri</vt:lpstr>
      <vt:lpstr>Calibri Light</vt:lpstr>
      <vt:lpstr>Helvetica</vt:lpstr>
      <vt:lpstr>Helvetica Light</vt:lpstr>
      <vt:lpstr>HelveticaNeueLT Std</vt:lpstr>
      <vt:lpstr>Montserrat</vt:lpstr>
      <vt:lpstr>StarSymbol</vt:lpstr>
      <vt:lpstr>Times</vt:lpstr>
      <vt:lpstr>Times New Roman</vt:lpstr>
      <vt:lpstr>Univers 47 CondensedLight</vt:lpstr>
      <vt:lpstr>var(--h1_typography-font-family)</vt:lpstr>
      <vt:lpstr>Wingdings</vt:lpstr>
      <vt:lpstr>MDACC theme 1</vt:lpstr>
      <vt:lpstr>MD Anderson Basic Widescreen</vt:lpstr>
      <vt:lpstr>Office Theme</vt:lpstr>
      <vt:lpstr>1_Office Theme</vt:lpstr>
      <vt:lpstr>2_Office Theme</vt:lpstr>
      <vt:lpstr>4_Office Theme</vt:lpstr>
      <vt:lpstr>テーマ4青</vt:lpstr>
      <vt:lpstr>5_Office Theme</vt:lpstr>
      <vt:lpstr>Fred Hutch new cobranded</vt:lpstr>
      <vt:lpstr>3_Office Theme</vt:lpstr>
      <vt:lpstr>Default Design</vt:lpstr>
      <vt:lpstr>6_Office Theme</vt:lpstr>
      <vt:lpstr>Case Presentation: Stage III Colon Cancer</vt:lpstr>
      <vt:lpstr>Recommendation for Adjuvant Therapy</vt:lpstr>
      <vt:lpstr>Case Presentation: Stage II Colon Cancer</vt:lpstr>
      <vt:lpstr>Case Presentation: Stage II Colon Cancer</vt:lpstr>
      <vt:lpstr>Recommendation for Adjuvant Therapy</vt:lpstr>
      <vt:lpstr>Case Presentation: Stage III Colon Cancer</vt:lpstr>
      <vt:lpstr>Case Presentation: Stage III Colon Cancer</vt:lpstr>
      <vt:lpstr>Recommendation for Adjuvant Therapy</vt:lpstr>
      <vt:lpstr>Case Presentation: Stage IV Colon Cancer (resected)</vt:lpstr>
      <vt:lpstr>Case Presentation: Stage IV Colon Cancer</vt:lpstr>
      <vt:lpstr>Case Presentation: Stage IV Colon Cancer (resected)</vt:lpstr>
      <vt:lpstr>Recommendation for “Adjuvant” Therapy</vt:lpstr>
      <vt:lpstr>PowerPoint Presentation</vt:lpstr>
      <vt:lpstr>Assessment of rare tumor DNA fragments</vt:lpstr>
      <vt:lpstr>Different approaches to ctDNA assessment</vt:lpstr>
      <vt:lpstr>Post-operative ctDNA positivity predicts inferior DFS   Incredibly Prognostic!</vt:lpstr>
      <vt:lpstr>Recurrence sites (N=188)</vt:lpstr>
      <vt:lpstr>PowerPoint Presentation</vt:lpstr>
      <vt:lpstr>TAKE HOME POINT #1:  Only a fraction of cell-free DNA (cfDNA) is circulating-tumor DNA (ctDNA)  ctDNA may provide a “real-time” look at what is happening in the body (half-life measured in hours to days)  Providers need to consider turnaround times and sensitivity when selecting the most appropriate assay for their patients</vt:lpstr>
      <vt:lpstr>Stage II Colon Cancer</vt:lpstr>
      <vt:lpstr>PowerPoint Presentation</vt:lpstr>
      <vt:lpstr>PowerPoint Presentation</vt:lpstr>
      <vt:lpstr>DYNAMIC: ctDNA and Clinical Risk</vt:lpstr>
      <vt:lpstr>NRG-GI005: COBRA   ctDNA in low-risk stage II colon cancer</vt:lpstr>
      <vt:lpstr>COBRA: stopped early for futility</vt:lpstr>
      <vt:lpstr>TAKE HOME POINT #2:   ctDNA- guided management can be considered in low-risk stage II colon cancer  If ctDNA is positive, would your patients want adjuvant chemotherapy?</vt:lpstr>
      <vt:lpstr>Stage III Colon Cancer</vt:lpstr>
      <vt:lpstr>Adjuvant Therapy in Stage III Colon Cancer:  Room for Improvement</vt:lpstr>
      <vt:lpstr>Adjuvant Therapy in Stage III CC : Room for Improvement</vt:lpstr>
      <vt:lpstr>BESPOKE CRC: A Prospective, Case-Controlled Observational Study</vt:lpstr>
      <vt:lpstr>PowerPoint Presentation</vt:lpstr>
      <vt:lpstr>PowerPoint Presentation</vt:lpstr>
      <vt:lpstr>PowerPoint Presentation</vt:lpstr>
      <vt:lpstr>CIRCULATE-Japan Overview</vt:lpstr>
      <vt:lpstr>PowerPoint Presentation</vt:lpstr>
      <vt:lpstr>PowerPoint Presentation</vt:lpstr>
      <vt:lpstr>So . . . What have these studies taught us?</vt:lpstr>
      <vt:lpstr>Can we impact ctDNA positive disease? </vt:lpstr>
      <vt:lpstr>CIRCULATE-Japan Overview</vt:lpstr>
      <vt:lpstr>ALTAIR: Trifluridine/Tipiracil did not improve DFS</vt:lpstr>
      <vt:lpstr>Celecoxib use in ctDNA+ disease – SWOG 80702</vt:lpstr>
      <vt:lpstr>DYNAMIC-III Study Design Randomized Phase II/III (ACTRN12617001566325)</vt:lpstr>
      <vt:lpstr>Recurrence-Free Survival</vt:lpstr>
      <vt:lpstr>What’s coming next?</vt:lpstr>
      <vt:lpstr>VEGA Phase III Study Schema</vt:lpstr>
      <vt:lpstr>CIRCULATE North America: Stage III Colon Cancer Study Amended Schema</vt:lpstr>
      <vt:lpstr>Post-Adjuvant Trials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Lieu, Christopher</dc:creator>
  <cp:lastModifiedBy>Frank Cesarano</cp:lastModifiedBy>
  <cp:revision>15</cp:revision>
  <dcterms:created xsi:type="dcterms:W3CDTF">2020-10-19T22:30:26Z</dcterms:created>
  <dcterms:modified xsi:type="dcterms:W3CDTF">2026-01-22T15:57:49Z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ies>
</file>