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presentation.xml" ContentType="application/vnd.openxmlformats-officedocument.presentationml.presentation.main+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00.xml" ContentType="application/vnd.openxmlformats-officedocument.presentationml.slide+xml"/>
  <Override PartName="/ppt/slideMasters/slideMaster2.xml" ContentType="application/vnd.openxmlformats-officedocument.presentationml.slideMaster+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Masters/slideMaster1.xml" ContentType="application/vnd.openxmlformats-officedocument.presentationml.slideMaster+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media/image233.jpg" ContentType="image/jpg"/>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4.xml" ContentType="application/vnd.openxmlformats-officedocument.theme+xml"/>
  <Override PartName="/ppt/theme/theme2.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3.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6.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7.xml" ContentType="application/vnd.openxmlformats-officedocument.presentationml.tags+xml"/>
  <Override PartName="/ppt/tags/tag2.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5.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1"/>
    <p:sldMasterId id="2147484591" r:id="rId2"/>
    <p:sldMasterId id="2147484617" r:id="rId3"/>
    <p:sldMasterId id="2147484734" r:id="rId4"/>
    <p:sldMasterId id="2147484778" r:id="rId5"/>
    <p:sldMasterId id="2147484804" r:id="rId6"/>
    <p:sldMasterId id="2147484836" r:id="rId7"/>
    <p:sldMasterId id="2147485020" r:id="rId8"/>
    <p:sldMasterId id="2147485091" r:id="rId9"/>
    <p:sldMasterId id="2147485108" r:id="rId10"/>
    <p:sldMasterId id="2147485133" r:id="rId11"/>
    <p:sldMasterId id="2147485139" r:id="rId12"/>
    <p:sldMasterId id="2147485161" r:id="rId13"/>
    <p:sldMasterId id="2147485177" r:id="rId14"/>
    <p:sldMasterId id="2147485189" r:id="rId15"/>
  </p:sldMasterIdLst>
  <p:notesMasterIdLst>
    <p:notesMasterId r:id="rId130"/>
  </p:notesMasterIdLst>
  <p:handoutMasterIdLst>
    <p:handoutMasterId r:id="rId131"/>
  </p:handoutMasterIdLst>
  <p:sldIdLst>
    <p:sldId id="2147483635" r:id="rId16"/>
    <p:sldId id="264" r:id="rId17"/>
    <p:sldId id="266" r:id="rId18"/>
    <p:sldId id="2147483637" r:id="rId19"/>
    <p:sldId id="2147483638" r:id="rId20"/>
    <p:sldId id="2147483571" r:id="rId21"/>
    <p:sldId id="2147483567" r:id="rId22"/>
    <p:sldId id="2146846868" r:id="rId23"/>
    <p:sldId id="278" r:id="rId24"/>
    <p:sldId id="270" r:id="rId25"/>
    <p:sldId id="2147480151" r:id="rId26"/>
    <p:sldId id="2147480166" r:id="rId27"/>
    <p:sldId id="279" r:id="rId28"/>
    <p:sldId id="257" r:id="rId29"/>
    <p:sldId id="2145706875" r:id="rId30"/>
    <p:sldId id="2145705561" r:id="rId31"/>
    <p:sldId id="2147480160" r:id="rId32"/>
    <p:sldId id="2147480167" r:id="rId33"/>
    <p:sldId id="2147480162" r:id="rId34"/>
    <p:sldId id="343" r:id="rId35"/>
    <p:sldId id="2147480164" r:id="rId36"/>
    <p:sldId id="2147471484" r:id="rId37"/>
    <p:sldId id="280" r:id="rId38"/>
    <p:sldId id="294" r:id="rId39"/>
    <p:sldId id="2147471476" r:id="rId40"/>
    <p:sldId id="2147471485" r:id="rId41"/>
    <p:sldId id="2147480165" r:id="rId42"/>
    <p:sldId id="2147471486" r:id="rId43"/>
    <p:sldId id="2147480153" r:id="rId44"/>
    <p:sldId id="281" r:id="rId45"/>
    <p:sldId id="263" r:id="rId46"/>
    <p:sldId id="282" r:id="rId47"/>
    <p:sldId id="2147483646" r:id="rId48"/>
    <p:sldId id="2147483647" r:id="rId49"/>
    <p:sldId id="284" r:id="rId50"/>
    <p:sldId id="285" r:id="rId51"/>
    <p:sldId id="286" r:id="rId52"/>
    <p:sldId id="271" r:id="rId53"/>
    <p:sldId id="256" r:id="rId54"/>
    <p:sldId id="260" r:id="rId55"/>
    <p:sldId id="2147480998" r:id="rId56"/>
    <p:sldId id="744" r:id="rId57"/>
    <p:sldId id="453" r:id="rId58"/>
    <p:sldId id="454" r:id="rId59"/>
    <p:sldId id="553" r:id="rId60"/>
    <p:sldId id="550" r:id="rId61"/>
    <p:sldId id="564" r:id="rId62"/>
    <p:sldId id="481" r:id="rId63"/>
    <p:sldId id="13352" r:id="rId64"/>
    <p:sldId id="261" r:id="rId65"/>
    <p:sldId id="273" r:id="rId66"/>
    <p:sldId id="2147481019" r:id="rId67"/>
    <p:sldId id="283" r:id="rId68"/>
    <p:sldId id="2147481021" r:id="rId69"/>
    <p:sldId id="2147481026" r:id="rId70"/>
    <p:sldId id="2147481027" r:id="rId71"/>
    <p:sldId id="2147481025" r:id="rId72"/>
    <p:sldId id="2147481028" r:id="rId73"/>
    <p:sldId id="300" r:id="rId74"/>
    <p:sldId id="2147481023" r:id="rId75"/>
    <p:sldId id="4170" r:id="rId76"/>
    <p:sldId id="2147481032" r:id="rId77"/>
    <p:sldId id="2147481024" r:id="rId78"/>
    <p:sldId id="2147481033" r:id="rId79"/>
    <p:sldId id="2147481034" r:id="rId80"/>
    <p:sldId id="2147471866" r:id="rId81"/>
    <p:sldId id="2147481029" r:id="rId82"/>
    <p:sldId id="2147471867" r:id="rId83"/>
    <p:sldId id="2147481016" r:id="rId84"/>
    <p:sldId id="265" r:id="rId85"/>
    <p:sldId id="259" r:id="rId86"/>
    <p:sldId id="287" r:id="rId87"/>
    <p:sldId id="262" r:id="rId88"/>
    <p:sldId id="288" r:id="rId89"/>
    <p:sldId id="291" r:id="rId90"/>
    <p:sldId id="292" r:id="rId91"/>
    <p:sldId id="293" r:id="rId92"/>
    <p:sldId id="290" r:id="rId93"/>
    <p:sldId id="289" r:id="rId94"/>
    <p:sldId id="272" r:id="rId95"/>
    <p:sldId id="258" r:id="rId96"/>
    <p:sldId id="1298" r:id="rId97"/>
    <p:sldId id="301" r:id="rId98"/>
    <p:sldId id="1296" r:id="rId99"/>
    <p:sldId id="1278" r:id="rId100"/>
    <p:sldId id="302" r:id="rId101"/>
    <p:sldId id="1297" r:id="rId102"/>
    <p:sldId id="1253" r:id="rId103"/>
    <p:sldId id="1300" r:id="rId104"/>
    <p:sldId id="1287" r:id="rId105"/>
    <p:sldId id="1289" r:id="rId106"/>
    <p:sldId id="1276" r:id="rId107"/>
    <p:sldId id="1301" r:id="rId108"/>
    <p:sldId id="1254" r:id="rId109"/>
    <p:sldId id="1259" r:id="rId110"/>
    <p:sldId id="1294" r:id="rId111"/>
    <p:sldId id="1304" r:id="rId112"/>
    <p:sldId id="1305" r:id="rId113"/>
    <p:sldId id="1281" r:id="rId114"/>
    <p:sldId id="1307" r:id="rId115"/>
    <p:sldId id="1302" r:id="rId116"/>
    <p:sldId id="1308" r:id="rId117"/>
    <p:sldId id="1306" r:id="rId118"/>
    <p:sldId id="1303" r:id="rId119"/>
    <p:sldId id="1270" r:id="rId120"/>
    <p:sldId id="1268" r:id="rId121"/>
    <p:sldId id="267" r:id="rId122"/>
    <p:sldId id="295" r:id="rId123"/>
    <p:sldId id="268" r:id="rId124"/>
    <p:sldId id="296" r:id="rId125"/>
    <p:sldId id="269" r:id="rId126"/>
    <p:sldId id="297" r:id="rId127"/>
    <p:sldId id="298" r:id="rId128"/>
    <p:sldId id="299" r:id="rId129"/>
  </p:sldIdLst>
  <p:sldSz cx="12192000" cy="6858000"/>
  <p:notesSz cx="7772400" cy="10058400"/>
  <p:custDataLst>
    <p:tags r:id="rId132"/>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432FF"/>
    <a:srgbClr val="002AFA"/>
    <a:srgbClr val="2D2DB2"/>
    <a:srgbClr val="000000"/>
    <a:srgbClr val="002B4E"/>
    <a:srgbClr val="002B50"/>
    <a:srgbClr val="E2ECF1"/>
    <a:srgbClr val="E0E9F2"/>
    <a:srgbClr val="ECF4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74" autoAdjust="0"/>
    <p:restoredTop sz="96301" autoAdjust="0"/>
  </p:normalViewPr>
  <p:slideViewPr>
    <p:cSldViewPr>
      <p:cViewPr varScale="1">
        <p:scale>
          <a:sx n="123" d="100"/>
          <a:sy n="123" d="100"/>
        </p:scale>
        <p:origin x="752" y="184"/>
      </p:cViewPr>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129" d="100"/>
          <a:sy n="129" d="100"/>
        </p:scale>
        <p:origin x="5096"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customXml" Target="../customXml/item1.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28" Type="http://schemas.openxmlformats.org/officeDocument/2006/relationships/slide" Target="slides/slide113.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134" Type="http://schemas.openxmlformats.org/officeDocument/2006/relationships/presProps" Target="presProps.xml"/><Relationship Id="rId139" Type="http://schemas.openxmlformats.org/officeDocument/2006/relationships/customXml" Target="../customXml/item2.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slide" Target="slides/slide109.xml"/><Relationship Id="rId129" Type="http://schemas.openxmlformats.org/officeDocument/2006/relationships/slide" Target="slides/slide114.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4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notesMaster" Target="notesMasters/notesMaster1.xml"/><Relationship Id="rId135"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handoutMaster" Target="handoutMasters/handoutMaster1.xml"/><Relationship Id="rId136" Type="http://schemas.openxmlformats.org/officeDocument/2006/relationships/theme" Target="theme/theme1.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tableStyles" Target="tableStyles.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tags" Target="tags/tag1.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1/22/26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68" userDrawn="1">
          <p15:clr>
            <a:srgbClr val="F26B43"/>
          </p15:clr>
        </p15:guide>
        <p15:guide id="2" pos="244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CAC66-A343-9581-0C4C-7C645D853DC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3B23FFD-3490-2031-D63A-428D0ADA8368}"/>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F5BFA87-22D9-175F-FF9C-41DE8E1372FE}"/>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E5D6892B-4D81-C796-F6DE-DB3B22C17BB7}"/>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536195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D7370-EEA1-AB4E-B531-2C61F8B4B06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04316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02606-312F-D66B-1476-D40DEF75BC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1361CF-003C-589A-50A7-2CB46FB795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EA17EA-249C-7BD5-24CD-0E5474DD62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F3AC9F-69AB-347E-5139-EECA3DCA93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D7370-EEA1-AB4E-B531-2C61F8B4B06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10647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D7370-EEA1-AB4E-B531-2C61F8B4B06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1049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D26B69-041C-364E-B9E4-7AC11E71F4EE}" type="slidenum">
              <a:rPr kumimoji="0" lang="uk-UA"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uk-U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8453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4A9E7-8528-7840-BB84-B179BDC406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0256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92103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4A9E7-8528-7840-BB84-B179BDC406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9593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D7370-EEA1-AB4E-B531-2C61F8B4B06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026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4A9E7-8528-7840-BB84-B179BDC406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6025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4A9E7-8528-7840-BB84-B179BDC406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43239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4A9E7-8528-7840-BB84-B179BDC406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00925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891829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4A9E7-8528-7840-BB84-B179BDC406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1451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A14C4-E67A-0D28-F7C1-6CAA344CBC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E9B08-EA4F-C9F8-FE5C-9FA2A9EEC3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23F7C3-8571-0FDE-6E6A-EA65C305151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1235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85FC-99E8-1505-EF83-747C7C1C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BDFD-D68F-88FD-A946-D81D26CC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5760-535E-1835-FAC0-54B238A1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0215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DCEF6-EAB9-5E73-05C4-3E09BF4B6B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2611B6-3FCE-919B-780A-5D3B7C32D6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57CDBF-C413-F12F-0162-657AA1DA14D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30762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92BC8-9336-3D7E-2264-DED7CD80DA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FD1029-9A86-D30D-3977-C1763B186F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35010D-62AB-9F5E-F2FC-5DDAA2F3A3B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58279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719D8-6CA0-97F2-CCC8-614D37A206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0DB717-1C58-0793-BEFD-8A513CEBAA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F24EE2-790B-0EC6-67B4-0B07EA7DFA7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4826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7C927-F289-120A-048B-929197B8A3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FD48CD-6F6F-EAED-0F82-595E767054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F67C6E-DEA0-43EF-0E34-C01F9815D38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23696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B121A-9FD4-ACFB-40EF-55C1761E0D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E0D306-1D0B-DB2C-5059-067E6FCC5E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5553E9-8E13-1AE0-506F-165A9876E77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2479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4397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CECE5-6CC8-DBA6-5CED-253275EE4B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72B122-2E37-B02C-DC29-A504CE5D0A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6E073C-70C7-4C1B-2564-3CBE1C562D8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84091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816244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8798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66245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8066" name="Rectangle 2"/>
          <p:cNvSpPr>
            <a:spLocks noGrp="1" noRot="1" noChangeAspect="1" noChangeArrowheads="1" noTextEdit="1"/>
          </p:cNvSpPr>
          <p:nvPr>
            <p:ph type="sldImg"/>
          </p:nvPr>
        </p:nvSpPr>
        <p:spPr>
          <a:xfrm>
            <a:off x="384175" y="693738"/>
            <a:ext cx="6130925" cy="3449637"/>
          </a:xfrm>
          <a:ln w="12700"/>
        </p:spPr>
      </p:sp>
      <p:sp>
        <p:nvSpPr>
          <p:cNvPr id="1368067" name="Rectangle 3"/>
          <p:cNvSpPr>
            <a:spLocks noGrp="1" noChangeArrowheads="1"/>
          </p:cNvSpPr>
          <p:nvPr>
            <p:ph type="body" idx="1"/>
          </p:nvPr>
        </p:nvSpPr>
        <p:spPr>
          <a:xfrm>
            <a:off x="919605" y="4370513"/>
            <a:ext cx="5054697" cy="4142304"/>
          </a:xfrm>
          <a:ln/>
        </p:spPr>
        <p:txBody>
          <a:bodyPr lIns="92743" tIns="46372" rIns="92743" bIns="46372"/>
          <a:lstStyle/>
          <a:p>
            <a:pPr defTabSz="902555">
              <a:defRPr/>
            </a:pPr>
            <a:endParaRPr lang="en-US" dirty="0"/>
          </a:p>
        </p:txBody>
      </p:sp>
    </p:spTree>
    <p:extLst>
      <p:ext uri="{BB962C8B-B14F-4D97-AF65-F5344CB8AC3E}">
        <p14:creationId xmlns:p14="http://schemas.microsoft.com/office/powerpoint/2010/main" val="3908754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D8171-BB56-4CCF-B9F2-5269760D5AC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07618" name="Rectangle 2"/>
          <p:cNvSpPr>
            <a:spLocks noGrp="1" noRot="1" noChangeAspect="1" noChangeArrowheads="1" noTextEdit="1"/>
          </p:cNvSpPr>
          <p:nvPr>
            <p:ph type="sldImg"/>
          </p:nvPr>
        </p:nvSpPr>
        <p:spPr>
          <a:xfrm>
            <a:off x="385763" y="687388"/>
            <a:ext cx="6091237" cy="3427412"/>
          </a:xfrm>
          <a:ln w="12700"/>
        </p:spPr>
      </p:sp>
      <p:sp>
        <p:nvSpPr>
          <p:cNvPr id="1007619" name="Rectangle 3"/>
          <p:cNvSpPr>
            <a:spLocks noGrp="1" noChangeArrowheads="1"/>
          </p:cNvSpPr>
          <p:nvPr>
            <p:ph type="body" idx="1"/>
          </p:nvPr>
        </p:nvSpPr>
        <p:spPr>
          <a:xfrm>
            <a:off x="914815" y="4342150"/>
            <a:ext cx="5028370" cy="4115426"/>
          </a:xfrm>
          <a:ln/>
        </p:spPr>
        <p:txBody>
          <a:bodyPr lIns="92203" tIns="46102" rIns="92203" bIns="46102"/>
          <a:lstStyle/>
          <a:p>
            <a:endParaRPr lang="en-US"/>
          </a:p>
        </p:txBody>
      </p:sp>
    </p:spTree>
    <p:extLst>
      <p:ext uri="{BB962C8B-B14F-4D97-AF65-F5344CB8AC3E}">
        <p14:creationId xmlns:p14="http://schemas.microsoft.com/office/powerpoint/2010/main" val="36711333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E3C947-1237-4759-B9DC-1F13B49B659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10722" name="Rectangle 2"/>
          <p:cNvSpPr>
            <a:spLocks noGrp="1" noRot="1" noChangeAspect="1" noChangeArrowheads="1" noTextEdit="1"/>
          </p:cNvSpPr>
          <p:nvPr>
            <p:ph type="sldImg"/>
          </p:nvPr>
        </p:nvSpPr>
        <p:spPr>
          <a:xfrm>
            <a:off x="385763" y="687388"/>
            <a:ext cx="6091237" cy="3427412"/>
          </a:xfrm>
          <a:ln w="12700"/>
        </p:spPr>
      </p:sp>
      <p:sp>
        <p:nvSpPr>
          <p:cNvPr id="1310723" name="Rectangle 3"/>
          <p:cNvSpPr>
            <a:spLocks noGrp="1" noChangeArrowheads="1"/>
          </p:cNvSpPr>
          <p:nvPr>
            <p:ph type="body" idx="1"/>
          </p:nvPr>
        </p:nvSpPr>
        <p:spPr>
          <a:xfrm>
            <a:off x="914815" y="4342150"/>
            <a:ext cx="5028370" cy="4115426"/>
          </a:xfrm>
          <a:ln/>
        </p:spPr>
        <p:txBody>
          <a:bodyPr lIns="92203" tIns="46102" rIns="92203" bIns="46102"/>
          <a:lstStyle/>
          <a:p>
            <a:endParaRPr lang="en-US"/>
          </a:p>
        </p:txBody>
      </p:sp>
    </p:spTree>
    <p:extLst>
      <p:ext uri="{BB962C8B-B14F-4D97-AF65-F5344CB8AC3E}">
        <p14:creationId xmlns:p14="http://schemas.microsoft.com/office/powerpoint/2010/main" val="32406747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3D2BD4-182D-E643-864F-EBDBEE64C651}" type="slidenum">
              <a:rPr kumimoji="0" lang="en-US" altLang="en-US" sz="2400" b="0" i="0" u="none" strike="noStrike" kern="1200" cap="none" spc="0" normalizeH="0" baseline="0" noProof="0">
                <a:ln>
                  <a:noFill/>
                </a:ln>
                <a:solidFill>
                  <a:prstClr val="black"/>
                </a:solidFill>
                <a:effectLst/>
                <a:uLnTx/>
                <a:uFillTx/>
                <a:latin typeface="Times"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2400" b="0" i="0" u="none" strike="noStrike" kern="1200" cap="none" spc="0" normalizeH="0" baseline="0" noProof="0">
              <a:ln>
                <a:noFill/>
              </a:ln>
              <a:solidFill>
                <a:prstClr val="black"/>
              </a:solidFill>
              <a:effectLst/>
              <a:uLnTx/>
              <a:uFillTx/>
              <a:latin typeface="Times" charset="0"/>
              <a:ea typeface="ＭＳ Ｐゴシック" charset="-128"/>
              <a:cs typeface="+mn-cs"/>
            </a:endParaRPr>
          </a:p>
        </p:txBody>
      </p:sp>
      <p:sp>
        <p:nvSpPr>
          <p:cNvPr id="15362" name="Rectangle 2"/>
          <p:cNvSpPr>
            <a:spLocks noGrp="1" noRot="1" noChangeAspect="1" noChangeArrowheads="1"/>
          </p:cNvSpPr>
          <p:nvPr>
            <p:ph type="sldImg"/>
          </p:nvPr>
        </p:nvSpPr>
        <p:spPr>
          <a:xfrm>
            <a:off x="381000" y="685800"/>
            <a:ext cx="6096000" cy="3429000"/>
          </a:xfrm>
          <a:solidFill>
            <a:srgbClr val="FFFFFF"/>
          </a:solidFill>
          <a:ln/>
        </p:spPr>
      </p:sp>
      <p:sp>
        <p:nvSpPr>
          <p:cNvPr id="15363" name="Rectangle 3"/>
          <p:cNvSpPr>
            <a:spLocks noGrp="1" noChangeArrowheads="1"/>
          </p:cNvSpPr>
          <p:nvPr>
            <p:ph type="body" idx="1"/>
          </p:nvPr>
        </p:nvSpPr>
        <p:spPr>
          <a:solidFill>
            <a:srgbClr val="FFFFFF"/>
          </a:solidFill>
          <a:ln>
            <a:solidFill>
              <a:srgbClr val="000000"/>
            </a:solidFill>
          </a:ln>
        </p:spPr>
        <p:txBody>
          <a:bodyPr/>
          <a:lstStyle/>
          <a:p>
            <a:endParaRPr lang="en-US" altLang="en-US">
              <a:latin typeface="Times" charset="0"/>
              <a:ea typeface="ＭＳ Ｐゴシック" charset="-128"/>
            </a:endParaRPr>
          </a:p>
        </p:txBody>
      </p:sp>
    </p:spTree>
    <p:extLst>
      <p:ext uri="{BB962C8B-B14F-4D97-AF65-F5344CB8AC3E}">
        <p14:creationId xmlns:p14="http://schemas.microsoft.com/office/powerpoint/2010/main" val="2383528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77515A-DFD0-6247-BC68-C666AAD66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32831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77515A-DFD0-6247-BC68-C666AAD66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486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4A9E7-8528-7840-BB84-B179BDC406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049966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326B0F-94C8-438E-8A96-410A02AB2A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794" name="Rectangle 2"/>
          <p:cNvSpPr>
            <a:spLocks noGrp="1" noRot="1" noChangeAspect="1" noChangeArrowheads="1" noTextEdit="1"/>
          </p:cNvSpPr>
          <p:nvPr>
            <p:ph type="sldImg"/>
          </p:nvPr>
        </p:nvSpPr>
        <p:spPr>
          <a:xfrm>
            <a:off x="411163" y="698500"/>
            <a:ext cx="6192837" cy="3484563"/>
          </a:xfrm>
          <a:ln w="12700"/>
        </p:spPr>
      </p:sp>
      <p:sp>
        <p:nvSpPr>
          <p:cNvPr id="33795" name="Rectangle 3"/>
          <p:cNvSpPr>
            <a:spLocks noGrp="1" noChangeArrowheads="1"/>
          </p:cNvSpPr>
          <p:nvPr>
            <p:ph type="body" idx="1"/>
          </p:nvPr>
        </p:nvSpPr>
        <p:spPr>
          <a:xfrm>
            <a:off x="935634" y="4414561"/>
            <a:ext cx="5139134" cy="4183995"/>
          </a:xfrm>
          <a:noFill/>
          <a:ln/>
        </p:spPr>
        <p:txBody>
          <a:bodyPr lIns="93549" tIns="46776" rIns="93549" bIns="46776"/>
          <a:lstStyle/>
          <a:p>
            <a:endParaRPr lang="en-US"/>
          </a:p>
        </p:txBody>
      </p:sp>
    </p:spTree>
    <p:extLst>
      <p:ext uri="{BB962C8B-B14F-4D97-AF65-F5344CB8AC3E}">
        <p14:creationId xmlns:p14="http://schemas.microsoft.com/office/powerpoint/2010/main" val="26712574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40959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73798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56177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86566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843404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56303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39056-73F2-3F6E-A916-F03BD465B0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3B8ABD-E37C-2C83-9619-28393902548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32F50BD-74DC-A932-9716-C4A60EB7F8A6}"/>
              </a:ext>
            </a:extLst>
          </p:cNvPr>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8C17A2E9-AC01-6F25-709C-861E3E95E3C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77515A-DFD0-6247-BC68-C666AAD66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06504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81166-F30F-DCF3-6DE2-B5AEA6B1CF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BD3373-E5D3-D9DC-21C5-6707FBE3A79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8F7F589-6A30-C7A4-E77A-9B006088F0EE}"/>
              </a:ext>
            </a:extLst>
          </p:cNvPr>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99180AEC-1B64-AE90-CB90-E37929AAAE0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77515A-DFD0-6247-BC68-C666AAD66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87644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9274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4A9E7-8528-7840-BB84-B179BDC406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289088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51790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30824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17863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t>Study Obectives</a:t>
            </a:r>
          </a:p>
        </p:txBody>
      </p:sp>
    </p:spTree>
    <p:extLst>
      <p:ext uri="{BB962C8B-B14F-4D97-AF65-F5344CB8AC3E}">
        <p14:creationId xmlns:p14="http://schemas.microsoft.com/office/powerpoint/2010/main" val="8145416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C2798-A2F5-7F3A-A3B2-9DBF73886C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80C7A5-0915-5445-928F-CB3A85424F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17A4BC-77C2-6C7D-2F11-766120C75C7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70372FD-6E10-00F9-728C-EF73AC2888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30958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04877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82C1F-7815-71EA-5EF0-78A8ED9F5F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F397FB-3BD1-5084-3DC9-B62EFCAC36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A5C3F8-4D4C-B3F3-2790-42DB2995984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77353EA-3204-7D78-007A-492768DF5B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122844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43DF4-5649-FAD8-E1F1-938065BDDE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A7DEFF-3A5B-C23E-943C-1114DB757D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437D02-3DEB-C708-982C-5B24184B2F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9C65CD-07CE-EFD4-7601-551720542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841526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61306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636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4A9E7-8528-7840-BB84-B179BDC406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74632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44087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77046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E546F-BD34-C0BB-CA28-19297F4F56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8BAD0D-18C1-75B8-7468-AC9A3FA352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F8982E-9474-1307-350F-13622D529F6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16105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089F6-E6F6-48D4-0A9A-1DC74163AF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3D6E97-3560-9669-6F88-19F4DB0BC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72A892-2798-8E0B-0BD9-7067BAD958C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1842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0B1FC-89FB-AE06-BB27-6A4FE6A084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D4FE34-49CF-12D6-191F-9E48AFD9CA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1D6739-290B-C18E-594B-838A5089BF3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22062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97030-FA18-ACCE-F338-E1B7C54640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A8DA6A-68CC-D969-D201-8CC6D711AE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24472B-F625-2E32-AFC4-13FE9BE74D5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90535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9078B-FDE5-A1F3-91D8-DAD1C5DCB0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51179-A642-C571-9331-634FC42BB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A751FF-FBFB-8615-8172-D0203DC4A83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25467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C5203-4474-FDD1-93AD-EDAEA44F86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7C14A2-835B-90F3-481D-9AB9F705B2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1DFC60-0FA4-3BA7-26D7-FD5C1ABE659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2999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71ACD-1A20-8BCA-38D5-B65A379D2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D79D01-456F-42A3-C40C-5257C9480B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19B9C6-0330-E821-D34D-53494243E04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88706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B64EF-8154-32D3-41FA-2379F3344B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91A47F-A584-56AF-B648-9CB18DD3F9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8EB252-40CC-18B1-B798-51A0977EC66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1394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D7370-EEA1-AB4E-B531-2C61F8B4B06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5015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E56A7-0F86-6F66-DF94-03F50D7413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0AFD49-AFBE-2F79-F31B-DDF26D1903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D588DF-7E25-D69D-8781-11D5592A4C2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31337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FA075-FF87-3C64-EB52-783AEE5A03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4C27DB-ED7A-0B72-1725-419954E231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24C85F-05B5-95F1-95D8-718EBA6562E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46449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F73EE-F4BC-6E18-E050-CB202ABDA4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8A6768-74C8-7C34-4D86-13AC7A0791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59ED4C-FE68-BAC5-595C-9298357EDDB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7867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ACFAC-D4EF-1CFE-9C0A-9091660ACC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561BB4-6B42-DB3B-539E-DC6F5D0AD5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DA1A4-D34F-65E5-2BB1-87B0D39E86B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35049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77C95-1C83-B5E2-2521-91B3786B19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101DD2-3C54-F800-1CC1-8E270C90F6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666992-8EDA-8A50-0705-28554272CE1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03475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5A496-2158-0B7B-89C4-6328E8795A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51AE94-C401-3482-1417-CBB1E629F6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140DC4-15E1-1B56-CCDC-3638C0C0AAA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32235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AB357-6BA4-6F8B-DC87-C57A4B492C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0796C9-D7F6-4B08-07C4-4A7A78E39A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25FE91-31BB-F3DF-84FF-80CEC1EDE62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597003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BD063-E117-99F9-8CE1-2D765B2DF6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5C711-7BD6-475D-777B-372166D8D2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B1EB10-6247-C601-D206-08631F24D0C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47048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86428-1161-6F74-64AB-5F7EBB9B94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D0D8EF-0A25-06CE-8487-B014CB9AF5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7BE7F6-AD6C-0594-34CE-4D6128ADDDD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04836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77B4E-DD43-06CA-BE5D-31042F1592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BC0D4-D5FD-1CE6-3ABE-9DDED93A0B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E07CD9-3E03-5121-CBAA-4B99434EB2D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1608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4A9E7-8528-7840-BB84-B179BDC406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7782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D7370-EEA1-AB4E-B531-2C61F8B4B06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915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jpeg"/><Relationship Id="rId1" Type="http://schemas.openxmlformats.org/officeDocument/2006/relationships/slideMaster" Target="../slideMasters/slideMaster7.xml"/><Relationship Id="rId4" Type="http://schemas.openxmlformats.org/officeDocument/2006/relationships/image" Target="../media/image25.sv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0.xml"/><Relationship Id="rId4" Type="http://schemas.openxmlformats.org/officeDocument/2006/relationships/image" Target="../media/image36.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0.xml"/><Relationship Id="rId4" Type="http://schemas.openxmlformats.org/officeDocument/2006/relationships/image" Target="../media/image39.sv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0.xml"/><Relationship Id="rId4" Type="http://schemas.openxmlformats.org/officeDocument/2006/relationships/image" Target="../media/image39.sv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0.xml"/><Relationship Id="rId4" Type="http://schemas.openxmlformats.org/officeDocument/2006/relationships/image" Target="../media/image39.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0.xml"/><Relationship Id="rId4" Type="http://schemas.openxmlformats.org/officeDocument/2006/relationships/image" Target="../media/image39.sv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0.xml"/><Relationship Id="rId4" Type="http://schemas.openxmlformats.org/officeDocument/2006/relationships/image" Target="../media/image39.sv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0.xml"/><Relationship Id="rId4" Type="http://schemas.openxmlformats.org/officeDocument/2006/relationships/image" Target="../media/image39.sv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Master" Target="../slideMasters/slideMaster10.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Master" Target="../slideMasters/slideMaster10.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Master" Target="../slideMasters/slideMaster10.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15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1.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Master" Target="../slideMasters/slideMaster10.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 Id="rId9" Type="http://schemas.openxmlformats.org/officeDocument/2006/relationships/image" Target="../media/image39.svg"/></Relationships>
</file>

<file path=ppt/slideLayouts/_rels/slideLayout15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42.svg"/><Relationship Id="rId7"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Master" Target="../slideMasters/slideMaster10.xml"/><Relationship Id="rId6" Type="http://schemas.openxmlformats.org/officeDocument/2006/relationships/image" Target="../media/image37.png"/><Relationship Id="rId5" Type="http://schemas.openxmlformats.org/officeDocument/2006/relationships/image" Target="../media/image44.svg"/><Relationship Id="rId4" Type="http://schemas.openxmlformats.org/officeDocument/2006/relationships/image" Target="../media/image43.png"/></Relationships>
</file>

<file path=ppt/slideLayouts/_rels/slideLayout15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42.svg"/><Relationship Id="rId7"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Master" Target="../slideMasters/slideMaster10.xml"/><Relationship Id="rId6" Type="http://schemas.openxmlformats.org/officeDocument/2006/relationships/image" Target="../media/image37.png"/><Relationship Id="rId5" Type="http://schemas.openxmlformats.org/officeDocument/2006/relationships/image" Target="../media/image44.svg"/><Relationship Id="rId4" Type="http://schemas.openxmlformats.org/officeDocument/2006/relationships/image" Target="../media/image43.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10.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7.png"/><Relationship Id="rId1" Type="http://schemas.openxmlformats.org/officeDocument/2006/relationships/slideMaster" Target="../slideMasters/slideMaster10.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10.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s>
</file>

<file path=ppt/slideLayouts/_rels/slideLayout162.xml.rels><?xml version="1.0" encoding="UTF-8" standalone="yes"?>
<Relationships xmlns="http://schemas.openxmlformats.org/package/2006/relationships"><Relationship Id="rId26" Type="http://schemas.openxmlformats.org/officeDocument/2006/relationships/image" Target="../media/image74.png"/><Relationship Id="rId21" Type="http://schemas.openxmlformats.org/officeDocument/2006/relationships/image" Target="../media/image69.svg"/><Relationship Id="rId42" Type="http://schemas.openxmlformats.org/officeDocument/2006/relationships/image" Target="../media/image90.png"/><Relationship Id="rId47" Type="http://schemas.openxmlformats.org/officeDocument/2006/relationships/image" Target="../media/image95.svg"/><Relationship Id="rId63" Type="http://schemas.openxmlformats.org/officeDocument/2006/relationships/image" Target="../media/image111.svg"/><Relationship Id="rId68" Type="http://schemas.openxmlformats.org/officeDocument/2006/relationships/image" Target="../media/image116.png"/><Relationship Id="rId84" Type="http://schemas.openxmlformats.org/officeDocument/2006/relationships/image" Target="../media/image132.png"/><Relationship Id="rId89" Type="http://schemas.openxmlformats.org/officeDocument/2006/relationships/image" Target="../media/image137.svg"/><Relationship Id="rId16" Type="http://schemas.openxmlformats.org/officeDocument/2006/relationships/image" Target="../media/image64.png"/><Relationship Id="rId11" Type="http://schemas.openxmlformats.org/officeDocument/2006/relationships/image" Target="../media/image59.svg"/><Relationship Id="rId32" Type="http://schemas.openxmlformats.org/officeDocument/2006/relationships/image" Target="../media/image80.png"/><Relationship Id="rId37" Type="http://schemas.openxmlformats.org/officeDocument/2006/relationships/image" Target="../media/image85.svg"/><Relationship Id="rId53" Type="http://schemas.openxmlformats.org/officeDocument/2006/relationships/image" Target="../media/image101.svg"/><Relationship Id="rId58" Type="http://schemas.openxmlformats.org/officeDocument/2006/relationships/image" Target="../media/image106.png"/><Relationship Id="rId74" Type="http://schemas.openxmlformats.org/officeDocument/2006/relationships/image" Target="../media/image122.png"/><Relationship Id="rId79" Type="http://schemas.openxmlformats.org/officeDocument/2006/relationships/image" Target="../media/image127.svg"/><Relationship Id="rId102" Type="http://schemas.openxmlformats.org/officeDocument/2006/relationships/image" Target="../media/image150.png"/><Relationship Id="rId5" Type="http://schemas.openxmlformats.org/officeDocument/2006/relationships/image" Target="../media/image53.svg"/><Relationship Id="rId90" Type="http://schemas.openxmlformats.org/officeDocument/2006/relationships/image" Target="../media/image138.png"/><Relationship Id="rId95" Type="http://schemas.openxmlformats.org/officeDocument/2006/relationships/image" Target="../media/image143.svg"/><Relationship Id="rId22" Type="http://schemas.openxmlformats.org/officeDocument/2006/relationships/image" Target="../media/image70.png"/><Relationship Id="rId27" Type="http://schemas.openxmlformats.org/officeDocument/2006/relationships/image" Target="../media/image75.svg"/><Relationship Id="rId43" Type="http://schemas.openxmlformats.org/officeDocument/2006/relationships/image" Target="../media/image91.svg"/><Relationship Id="rId48" Type="http://schemas.openxmlformats.org/officeDocument/2006/relationships/image" Target="../media/image96.png"/><Relationship Id="rId64" Type="http://schemas.openxmlformats.org/officeDocument/2006/relationships/image" Target="../media/image112.png"/><Relationship Id="rId69" Type="http://schemas.openxmlformats.org/officeDocument/2006/relationships/image" Target="../media/image117.svg"/><Relationship Id="rId80" Type="http://schemas.openxmlformats.org/officeDocument/2006/relationships/image" Target="../media/image128.png"/><Relationship Id="rId85" Type="http://schemas.openxmlformats.org/officeDocument/2006/relationships/image" Target="../media/image133.svg"/><Relationship Id="rId12" Type="http://schemas.openxmlformats.org/officeDocument/2006/relationships/image" Target="../media/image60.png"/><Relationship Id="rId17" Type="http://schemas.openxmlformats.org/officeDocument/2006/relationships/image" Target="../media/image65.svg"/><Relationship Id="rId33" Type="http://schemas.openxmlformats.org/officeDocument/2006/relationships/image" Target="../media/image81.svg"/><Relationship Id="rId38" Type="http://schemas.openxmlformats.org/officeDocument/2006/relationships/image" Target="../media/image86.png"/><Relationship Id="rId59" Type="http://schemas.openxmlformats.org/officeDocument/2006/relationships/image" Target="../media/image107.svg"/><Relationship Id="rId103" Type="http://schemas.openxmlformats.org/officeDocument/2006/relationships/image" Target="../media/image151.svg"/><Relationship Id="rId20" Type="http://schemas.openxmlformats.org/officeDocument/2006/relationships/image" Target="../media/image68.png"/><Relationship Id="rId41" Type="http://schemas.openxmlformats.org/officeDocument/2006/relationships/image" Target="../media/image89.svg"/><Relationship Id="rId54" Type="http://schemas.openxmlformats.org/officeDocument/2006/relationships/image" Target="../media/image102.png"/><Relationship Id="rId62" Type="http://schemas.openxmlformats.org/officeDocument/2006/relationships/image" Target="../media/image110.png"/><Relationship Id="rId70" Type="http://schemas.openxmlformats.org/officeDocument/2006/relationships/image" Target="../media/image118.png"/><Relationship Id="rId75" Type="http://schemas.openxmlformats.org/officeDocument/2006/relationships/image" Target="../media/image123.svg"/><Relationship Id="rId83" Type="http://schemas.openxmlformats.org/officeDocument/2006/relationships/image" Target="../media/image131.svg"/><Relationship Id="rId88" Type="http://schemas.openxmlformats.org/officeDocument/2006/relationships/image" Target="../media/image136.png"/><Relationship Id="rId91" Type="http://schemas.openxmlformats.org/officeDocument/2006/relationships/image" Target="../media/image139.svg"/><Relationship Id="rId96" Type="http://schemas.openxmlformats.org/officeDocument/2006/relationships/image" Target="../media/image144.png"/><Relationship Id="rId1" Type="http://schemas.openxmlformats.org/officeDocument/2006/relationships/slideMaster" Target="../slideMasters/slideMaster10.xml"/><Relationship Id="rId6" Type="http://schemas.openxmlformats.org/officeDocument/2006/relationships/image" Target="../media/image54.png"/><Relationship Id="rId15" Type="http://schemas.openxmlformats.org/officeDocument/2006/relationships/image" Target="../media/image63.svg"/><Relationship Id="rId23" Type="http://schemas.openxmlformats.org/officeDocument/2006/relationships/image" Target="../media/image71.svg"/><Relationship Id="rId28" Type="http://schemas.openxmlformats.org/officeDocument/2006/relationships/image" Target="../media/image76.png"/><Relationship Id="rId36" Type="http://schemas.openxmlformats.org/officeDocument/2006/relationships/image" Target="../media/image84.png"/><Relationship Id="rId49" Type="http://schemas.openxmlformats.org/officeDocument/2006/relationships/image" Target="../media/image97.svg"/><Relationship Id="rId57" Type="http://schemas.openxmlformats.org/officeDocument/2006/relationships/image" Target="../media/image105.svg"/><Relationship Id="rId106" Type="http://schemas.openxmlformats.org/officeDocument/2006/relationships/image" Target="../media/image39.svg"/><Relationship Id="rId10" Type="http://schemas.openxmlformats.org/officeDocument/2006/relationships/image" Target="../media/image58.png"/><Relationship Id="rId31" Type="http://schemas.openxmlformats.org/officeDocument/2006/relationships/image" Target="../media/image79.svg"/><Relationship Id="rId44" Type="http://schemas.openxmlformats.org/officeDocument/2006/relationships/image" Target="../media/image92.png"/><Relationship Id="rId52" Type="http://schemas.openxmlformats.org/officeDocument/2006/relationships/image" Target="../media/image100.png"/><Relationship Id="rId60" Type="http://schemas.openxmlformats.org/officeDocument/2006/relationships/image" Target="../media/image108.png"/><Relationship Id="rId65" Type="http://schemas.openxmlformats.org/officeDocument/2006/relationships/image" Target="../media/image113.svg"/><Relationship Id="rId73" Type="http://schemas.openxmlformats.org/officeDocument/2006/relationships/image" Target="../media/image121.svg"/><Relationship Id="rId78" Type="http://schemas.openxmlformats.org/officeDocument/2006/relationships/image" Target="../media/image126.png"/><Relationship Id="rId81" Type="http://schemas.openxmlformats.org/officeDocument/2006/relationships/image" Target="../media/image129.svg"/><Relationship Id="rId86" Type="http://schemas.openxmlformats.org/officeDocument/2006/relationships/image" Target="../media/image134.png"/><Relationship Id="rId94" Type="http://schemas.openxmlformats.org/officeDocument/2006/relationships/image" Target="../media/image142.png"/><Relationship Id="rId99" Type="http://schemas.openxmlformats.org/officeDocument/2006/relationships/image" Target="../media/image147.svg"/><Relationship Id="rId101" Type="http://schemas.openxmlformats.org/officeDocument/2006/relationships/image" Target="../media/image149.svg"/><Relationship Id="rId4" Type="http://schemas.openxmlformats.org/officeDocument/2006/relationships/image" Target="../media/image52.png"/><Relationship Id="rId9" Type="http://schemas.openxmlformats.org/officeDocument/2006/relationships/image" Target="../media/image57.svg"/><Relationship Id="rId13" Type="http://schemas.openxmlformats.org/officeDocument/2006/relationships/image" Target="../media/image61.svg"/><Relationship Id="rId18" Type="http://schemas.openxmlformats.org/officeDocument/2006/relationships/image" Target="../media/image66.png"/><Relationship Id="rId39" Type="http://schemas.openxmlformats.org/officeDocument/2006/relationships/image" Target="../media/image87.svg"/><Relationship Id="rId34" Type="http://schemas.openxmlformats.org/officeDocument/2006/relationships/image" Target="../media/image82.png"/><Relationship Id="rId50" Type="http://schemas.openxmlformats.org/officeDocument/2006/relationships/image" Target="../media/image98.png"/><Relationship Id="rId55" Type="http://schemas.openxmlformats.org/officeDocument/2006/relationships/image" Target="../media/image103.svg"/><Relationship Id="rId76" Type="http://schemas.openxmlformats.org/officeDocument/2006/relationships/image" Target="../media/image124.png"/><Relationship Id="rId97" Type="http://schemas.openxmlformats.org/officeDocument/2006/relationships/image" Target="../media/image145.svg"/><Relationship Id="rId104" Type="http://schemas.openxmlformats.org/officeDocument/2006/relationships/image" Target="../media/image37.png"/><Relationship Id="rId7" Type="http://schemas.openxmlformats.org/officeDocument/2006/relationships/image" Target="../media/image55.svg"/><Relationship Id="rId71" Type="http://schemas.openxmlformats.org/officeDocument/2006/relationships/image" Target="../media/image119.svg"/><Relationship Id="rId92" Type="http://schemas.openxmlformats.org/officeDocument/2006/relationships/image" Target="../media/image140.png"/><Relationship Id="rId2" Type="http://schemas.openxmlformats.org/officeDocument/2006/relationships/image" Target="../media/image50.png"/><Relationship Id="rId29" Type="http://schemas.openxmlformats.org/officeDocument/2006/relationships/image" Target="../media/image77.svg"/><Relationship Id="rId24" Type="http://schemas.openxmlformats.org/officeDocument/2006/relationships/image" Target="../media/image72.png"/><Relationship Id="rId40" Type="http://schemas.openxmlformats.org/officeDocument/2006/relationships/image" Target="../media/image88.png"/><Relationship Id="rId45" Type="http://schemas.openxmlformats.org/officeDocument/2006/relationships/image" Target="../media/image93.svg"/><Relationship Id="rId66" Type="http://schemas.openxmlformats.org/officeDocument/2006/relationships/image" Target="../media/image114.png"/><Relationship Id="rId87" Type="http://schemas.openxmlformats.org/officeDocument/2006/relationships/image" Target="../media/image135.svg"/><Relationship Id="rId61" Type="http://schemas.openxmlformats.org/officeDocument/2006/relationships/image" Target="../media/image109.svg"/><Relationship Id="rId82" Type="http://schemas.openxmlformats.org/officeDocument/2006/relationships/image" Target="../media/image130.png"/><Relationship Id="rId19" Type="http://schemas.openxmlformats.org/officeDocument/2006/relationships/image" Target="../media/image67.svg"/><Relationship Id="rId14" Type="http://schemas.openxmlformats.org/officeDocument/2006/relationships/image" Target="../media/image62.png"/><Relationship Id="rId30" Type="http://schemas.openxmlformats.org/officeDocument/2006/relationships/image" Target="../media/image78.png"/><Relationship Id="rId35" Type="http://schemas.openxmlformats.org/officeDocument/2006/relationships/image" Target="../media/image83.svg"/><Relationship Id="rId56" Type="http://schemas.openxmlformats.org/officeDocument/2006/relationships/image" Target="../media/image104.png"/><Relationship Id="rId77" Type="http://schemas.openxmlformats.org/officeDocument/2006/relationships/image" Target="../media/image125.svg"/><Relationship Id="rId100" Type="http://schemas.openxmlformats.org/officeDocument/2006/relationships/image" Target="../media/image148.png"/><Relationship Id="rId105" Type="http://schemas.openxmlformats.org/officeDocument/2006/relationships/image" Target="../media/image38.png"/><Relationship Id="rId8" Type="http://schemas.openxmlformats.org/officeDocument/2006/relationships/image" Target="../media/image56.png"/><Relationship Id="rId51" Type="http://schemas.openxmlformats.org/officeDocument/2006/relationships/image" Target="../media/image99.svg"/><Relationship Id="rId72" Type="http://schemas.openxmlformats.org/officeDocument/2006/relationships/image" Target="../media/image120.png"/><Relationship Id="rId93" Type="http://schemas.openxmlformats.org/officeDocument/2006/relationships/image" Target="../media/image141.svg"/><Relationship Id="rId98" Type="http://schemas.openxmlformats.org/officeDocument/2006/relationships/image" Target="../media/image146.png"/><Relationship Id="rId3" Type="http://schemas.openxmlformats.org/officeDocument/2006/relationships/image" Target="../media/image51.svg"/><Relationship Id="rId25" Type="http://schemas.openxmlformats.org/officeDocument/2006/relationships/image" Target="../media/image73.svg"/><Relationship Id="rId46" Type="http://schemas.openxmlformats.org/officeDocument/2006/relationships/image" Target="../media/image94.png"/><Relationship Id="rId67" Type="http://schemas.openxmlformats.org/officeDocument/2006/relationships/image" Target="../media/image115.sv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55.svg"/><Relationship Id="rId4" Type="http://schemas.openxmlformats.org/officeDocument/2006/relationships/image" Target="../media/image154.png"/></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slideMaster" Target="../slideMasters/slideMaster10.xml"/><Relationship Id="rId1" Type="http://schemas.openxmlformats.org/officeDocument/2006/relationships/tags" Target="../tags/tag7.xml"/><Relationship Id="rId4" Type="http://schemas.openxmlformats.org/officeDocument/2006/relationships/image" Target="../media/image159.png"/></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8.jpeg"/><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9.jpeg"/><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70.jpeg"/><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71.jpeg"/><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72.jpeg"/><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73.jpeg"/><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74.jpeg"/><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75.jpeg"/><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76.jpeg"/><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Master" Target="../slideMasters/slideMaster15.xml"/><Relationship Id="rId4" Type="http://schemas.openxmlformats.org/officeDocument/2006/relationships/image" Target="../media/image179.emf"/></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8.png"/><Relationship Id="rId1" Type="http://schemas.openxmlformats.org/officeDocument/2006/relationships/slideMaster" Target="../slideMasters/slideMaster15.xml"/><Relationship Id="rId4" Type="http://schemas.openxmlformats.org/officeDocument/2006/relationships/image" Target="../media/image179.emf"/></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Master" Target="../slideMasters/slideMaster15.xml"/><Relationship Id="rId4" Type="http://schemas.openxmlformats.org/officeDocument/2006/relationships/image" Target="../media/image179.emf"/></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8.png"/><Relationship Id="rId1" Type="http://schemas.openxmlformats.org/officeDocument/2006/relationships/slideMaster" Target="../slideMasters/slideMaster15.xml"/><Relationship Id="rId4" Type="http://schemas.openxmlformats.org/officeDocument/2006/relationships/image" Target="../media/image179.emf"/></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Master" Target="../slideMasters/slideMaster4.xml"/><Relationship Id="rId5" Type="http://schemas.openxmlformats.org/officeDocument/2006/relationships/image" Target="../media/image7.jpg"/><Relationship Id="rId4" Type="http://schemas.openxmlformats.org/officeDocument/2006/relationships/image" Target="../media/image6.jp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4.emf"/><Relationship Id="rId4" Type="http://schemas.microsoft.com/office/2007/relationships/hdphoto" Target="../media/hdphoto1.wdp"/></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jpeg"/><Relationship Id="rId1" Type="http://schemas.openxmlformats.org/officeDocument/2006/relationships/slideMaster" Target="../slideMasters/slideMaster5.xml"/><Relationship Id="rId4" Type="http://schemas.openxmlformats.org/officeDocument/2006/relationships/image" Target="../media/image25.sv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93850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753075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885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993956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619580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2233934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021670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303473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777952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300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054837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2194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588549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8508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Questions from Med Onc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286" y="1700808"/>
            <a:ext cx="10358967" cy="4514258"/>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7907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888315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0827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1796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5699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5711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37609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6174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0307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8942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9016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03137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641091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963500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059913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93125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3CF75-F7AA-1E39-5EB2-BB2983C3CBA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5383330-BC67-E3F2-8443-E90B848CA7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DF7689B-BCEB-4FF8-7090-87EB2F0A7D51}"/>
              </a:ext>
            </a:extLst>
          </p:cNvPr>
          <p:cNvSpPr>
            <a:spLocks noGrp="1"/>
          </p:cNvSpPr>
          <p:nvPr>
            <p:ph type="dt" sz="half" idx="10"/>
          </p:nvPr>
        </p:nvSpPr>
        <p:spPr/>
        <p:txBody>
          <a:bodyPr/>
          <a:lstStyle/>
          <a:p>
            <a:fld id="{8418C492-9A7B-B446-BC3F-0C28C82B71DE}" type="datetimeFigureOut">
              <a:rPr lang="en-US" smtClean="0"/>
              <a:t>1/22/26</a:t>
            </a:fld>
            <a:endParaRPr lang="en-US"/>
          </a:p>
        </p:txBody>
      </p:sp>
      <p:sp>
        <p:nvSpPr>
          <p:cNvPr id="5" name="Footer Placeholder 4">
            <a:extLst>
              <a:ext uri="{FF2B5EF4-FFF2-40B4-BE49-F238E27FC236}">
                <a16:creationId xmlns:a16="http://schemas.microsoft.com/office/drawing/2014/main" id="{8CD1892C-8616-D0EE-FFA3-66D1EFCE4A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23EF03-698A-A450-28C9-486A6976CBD8}"/>
              </a:ext>
            </a:extLst>
          </p:cNvPr>
          <p:cNvSpPr>
            <a:spLocks noGrp="1"/>
          </p:cNvSpPr>
          <p:nvPr>
            <p:ph type="sldNum" sz="quarter" idx="12"/>
          </p:nvPr>
        </p:nvSpPr>
        <p:spPr/>
        <p:txBody>
          <a:bodyPr/>
          <a:lstStyle/>
          <a:p>
            <a:fld id="{5CEAC6CE-34C9-984D-8CEF-86C639912DA0}" type="slidenum">
              <a:rPr lang="en-US" smtClean="0"/>
              <a:t>‹#›</a:t>
            </a:fld>
            <a:endParaRPr lang="en-US"/>
          </a:p>
        </p:txBody>
      </p:sp>
    </p:spTree>
    <p:extLst>
      <p:ext uri="{BB962C8B-B14F-4D97-AF65-F5344CB8AC3E}">
        <p14:creationId xmlns:p14="http://schemas.microsoft.com/office/powerpoint/2010/main" val="985545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FA8E6-F067-BD2C-E243-271C66947F5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9BF12E9-0309-B63B-3B4F-41908AE4823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E76D9DA-798B-BDA7-5813-24105AAABF22}"/>
              </a:ext>
            </a:extLst>
          </p:cNvPr>
          <p:cNvSpPr>
            <a:spLocks noGrp="1"/>
          </p:cNvSpPr>
          <p:nvPr>
            <p:ph type="dt" sz="half" idx="10"/>
          </p:nvPr>
        </p:nvSpPr>
        <p:spPr/>
        <p:txBody>
          <a:bodyPr/>
          <a:lstStyle/>
          <a:p>
            <a:fld id="{8418C492-9A7B-B446-BC3F-0C28C82B71DE}" type="datetimeFigureOut">
              <a:rPr lang="en-US" smtClean="0"/>
              <a:t>1/22/26</a:t>
            </a:fld>
            <a:endParaRPr lang="en-US"/>
          </a:p>
        </p:txBody>
      </p:sp>
      <p:sp>
        <p:nvSpPr>
          <p:cNvPr id="5" name="Footer Placeholder 4">
            <a:extLst>
              <a:ext uri="{FF2B5EF4-FFF2-40B4-BE49-F238E27FC236}">
                <a16:creationId xmlns:a16="http://schemas.microsoft.com/office/drawing/2014/main" id="{761D75ED-6C08-610B-4403-71B4AC8F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0564A-F116-AF53-3143-EA4AA6005AB1}"/>
              </a:ext>
            </a:extLst>
          </p:cNvPr>
          <p:cNvSpPr>
            <a:spLocks noGrp="1"/>
          </p:cNvSpPr>
          <p:nvPr>
            <p:ph type="sldNum" sz="quarter" idx="12"/>
          </p:nvPr>
        </p:nvSpPr>
        <p:spPr/>
        <p:txBody>
          <a:bodyPr/>
          <a:lstStyle/>
          <a:p>
            <a:fld id="{5CEAC6CE-34C9-984D-8CEF-86C639912DA0}" type="slidenum">
              <a:rPr lang="en-US" smtClean="0"/>
              <a:t>‹#›</a:t>
            </a:fld>
            <a:endParaRPr lang="en-US"/>
          </a:p>
        </p:txBody>
      </p:sp>
    </p:spTree>
    <p:extLst>
      <p:ext uri="{BB962C8B-B14F-4D97-AF65-F5344CB8AC3E}">
        <p14:creationId xmlns:p14="http://schemas.microsoft.com/office/powerpoint/2010/main" val="3335039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4377-9429-EC26-F0DA-83A4F4E292B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F2F48F7-7C34-E0AB-1C1F-7B630E5A6A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B6DD087-2B51-3E85-AEB8-D6043900158A}"/>
              </a:ext>
            </a:extLst>
          </p:cNvPr>
          <p:cNvSpPr>
            <a:spLocks noGrp="1"/>
          </p:cNvSpPr>
          <p:nvPr>
            <p:ph type="dt" sz="half" idx="10"/>
          </p:nvPr>
        </p:nvSpPr>
        <p:spPr/>
        <p:txBody>
          <a:bodyPr/>
          <a:lstStyle/>
          <a:p>
            <a:fld id="{8418C492-9A7B-B446-BC3F-0C28C82B71DE}" type="datetimeFigureOut">
              <a:rPr lang="en-US" smtClean="0"/>
              <a:t>1/22/26</a:t>
            </a:fld>
            <a:endParaRPr lang="en-US"/>
          </a:p>
        </p:txBody>
      </p:sp>
      <p:sp>
        <p:nvSpPr>
          <p:cNvPr id="5" name="Footer Placeholder 4">
            <a:extLst>
              <a:ext uri="{FF2B5EF4-FFF2-40B4-BE49-F238E27FC236}">
                <a16:creationId xmlns:a16="http://schemas.microsoft.com/office/drawing/2014/main" id="{CA65C93D-D281-81B9-8286-4528B79B0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B46CA1-1898-DE25-5AD9-E3C49B80AECE}"/>
              </a:ext>
            </a:extLst>
          </p:cNvPr>
          <p:cNvSpPr>
            <a:spLocks noGrp="1"/>
          </p:cNvSpPr>
          <p:nvPr>
            <p:ph type="sldNum" sz="quarter" idx="12"/>
          </p:nvPr>
        </p:nvSpPr>
        <p:spPr/>
        <p:txBody>
          <a:bodyPr/>
          <a:lstStyle/>
          <a:p>
            <a:fld id="{5CEAC6CE-34C9-984D-8CEF-86C639912DA0}" type="slidenum">
              <a:rPr lang="en-US" smtClean="0"/>
              <a:t>‹#›</a:t>
            </a:fld>
            <a:endParaRPr lang="en-US"/>
          </a:p>
        </p:txBody>
      </p:sp>
    </p:spTree>
    <p:extLst>
      <p:ext uri="{BB962C8B-B14F-4D97-AF65-F5344CB8AC3E}">
        <p14:creationId xmlns:p14="http://schemas.microsoft.com/office/powerpoint/2010/main" val="3296254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87D1E-8D04-188E-5537-4A1CB397ECC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EE88770-ECD1-2394-1AF6-DAD817EEF5A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1BA09B2-5448-E3D8-C505-DB9CF8B8924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D8CD5ED-F1A9-2EE0-4E31-385EE51C7EB9}"/>
              </a:ext>
            </a:extLst>
          </p:cNvPr>
          <p:cNvSpPr>
            <a:spLocks noGrp="1"/>
          </p:cNvSpPr>
          <p:nvPr>
            <p:ph type="dt" sz="half" idx="10"/>
          </p:nvPr>
        </p:nvSpPr>
        <p:spPr/>
        <p:txBody>
          <a:bodyPr/>
          <a:lstStyle/>
          <a:p>
            <a:fld id="{8418C492-9A7B-B446-BC3F-0C28C82B71DE}" type="datetimeFigureOut">
              <a:rPr lang="en-US" smtClean="0"/>
              <a:t>1/22/26</a:t>
            </a:fld>
            <a:endParaRPr lang="en-US"/>
          </a:p>
        </p:txBody>
      </p:sp>
      <p:sp>
        <p:nvSpPr>
          <p:cNvPr id="6" name="Footer Placeholder 5">
            <a:extLst>
              <a:ext uri="{FF2B5EF4-FFF2-40B4-BE49-F238E27FC236}">
                <a16:creationId xmlns:a16="http://schemas.microsoft.com/office/drawing/2014/main" id="{3175CA2A-74BE-F2CC-C44C-831D0F8A2B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5B0750-5290-3122-6E8B-46B2E73E597B}"/>
              </a:ext>
            </a:extLst>
          </p:cNvPr>
          <p:cNvSpPr>
            <a:spLocks noGrp="1"/>
          </p:cNvSpPr>
          <p:nvPr>
            <p:ph type="sldNum" sz="quarter" idx="12"/>
          </p:nvPr>
        </p:nvSpPr>
        <p:spPr/>
        <p:txBody>
          <a:bodyPr/>
          <a:lstStyle/>
          <a:p>
            <a:fld id="{5CEAC6CE-34C9-984D-8CEF-86C639912DA0}" type="slidenum">
              <a:rPr lang="en-US" smtClean="0"/>
              <a:t>‹#›</a:t>
            </a:fld>
            <a:endParaRPr lang="en-US"/>
          </a:p>
        </p:txBody>
      </p:sp>
    </p:spTree>
    <p:extLst>
      <p:ext uri="{BB962C8B-B14F-4D97-AF65-F5344CB8AC3E}">
        <p14:creationId xmlns:p14="http://schemas.microsoft.com/office/powerpoint/2010/main" val="307612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F9E3B-1920-AD3D-14AA-5B2D1A6AB07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4F79EE8-3940-7DE4-07A2-7CD2C89AC2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C70E0B1-09BD-C1B4-8D83-EF4534BF9D6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5463300-FF10-793B-2493-BDCACB6995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1A95FED-808B-1C60-C525-59BB12130A1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587433D-74BF-B2DB-2FCD-A006F09FF924}"/>
              </a:ext>
            </a:extLst>
          </p:cNvPr>
          <p:cNvSpPr>
            <a:spLocks noGrp="1"/>
          </p:cNvSpPr>
          <p:nvPr>
            <p:ph type="dt" sz="half" idx="10"/>
          </p:nvPr>
        </p:nvSpPr>
        <p:spPr/>
        <p:txBody>
          <a:bodyPr/>
          <a:lstStyle/>
          <a:p>
            <a:fld id="{8418C492-9A7B-B446-BC3F-0C28C82B71DE}" type="datetimeFigureOut">
              <a:rPr lang="en-US" smtClean="0"/>
              <a:t>1/22/26</a:t>
            </a:fld>
            <a:endParaRPr lang="en-US"/>
          </a:p>
        </p:txBody>
      </p:sp>
      <p:sp>
        <p:nvSpPr>
          <p:cNvPr id="8" name="Footer Placeholder 7">
            <a:extLst>
              <a:ext uri="{FF2B5EF4-FFF2-40B4-BE49-F238E27FC236}">
                <a16:creationId xmlns:a16="http://schemas.microsoft.com/office/drawing/2014/main" id="{C438D71F-E8C1-26FA-4CAD-DD68DBAA85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E482A8-9DA0-35F2-F6EA-6B06537C5E71}"/>
              </a:ext>
            </a:extLst>
          </p:cNvPr>
          <p:cNvSpPr>
            <a:spLocks noGrp="1"/>
          </p:cNvSpPr>
          <p:nvPr>
            <p:ph type="sldNum" sz="quarter" idx="12"/>
          </p:nvPr>
        </p:nvSpPr>
        <p:spPr/>
        <p:txBody>
          <a:bodyPr/>
          <a:lstStyle/>
          <a:p>
            <a:fld id="{5CEAC6CE-34C9-984D-8CEF-86C639912DA0}" type="slidenum">
              <a:rPr lang="en-US" smtClean="0"/>
              <a:t>‹#›</a:t>
            </a:fld>
            <a:endParaRPr lang="en-US"/>
          </a:p>
        </p:txBody>
      </p:sp>
    </p:spTree>
    <p:extLst>
      <p:ext uri="{BB962C8B-B14F-4D97-AF65-F5344CB8AC3E}">
        <p14:creationId xmlns:p14="http://schemas.microsoft.com/office/powerpoint/2010/main" val="3463992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35FF-F567-7C5E-04EE-3A46FAC0641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CFB9469-0ABB-C91C-F1F7-B1E3D51A7E12}"/>
              </a:ext>
            </a:extLst>
          </p:cNvPr>
          <p:cNvSpPr>
            <a:spLocks noGrp="1"/>
          </p:cNvSpPr>
          <p:nvPr>
            <p:ph type="dt" sz="half" idx="10"/>
          </p:nvPr>
        </p:nvSpPr>
        <p:spPr/>
        <p:txBody>
          <a:bodyPr/>
          <a:lstStyle/>
          <a:p>
            <a:fld id="{8418C492-9A7B-B446-BC3F-0C28C82B71DE}" type="datetimeFigureOut">
              <a:rPr lang="en-US" smtClean="0"/>
              <a:t>1/22/26</a:t>
            </a:fld>
            <a:endParaRPr lang="en-US"/>
          </a:p>
        </p:txBody>
      </p:sp>
      <p:sp>
        <p:nvSpPr>
          <p:cNvPr id="4" name="Footer Placeholder 3">
            <a:extLst>
              <a:ext uri="{FF2B5EF4-FFF2-40B4-BE49-F238E27FC236}">
                <a16:creationId xmlns:a16="http://schemas.microsoft.com/office/drawing/2014/main" id="{A2FE1E6E-1C20-31E5-E54B-47EF7C7078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9066F9-87C4-5B09-AB06-68BCEE9CAC8C}"/>
              </a:ext>
            </a:extLst>
          </p:cNvPr>
          <p:cNvSpPr>
            <a:spLocks noGrp="1"/>
          </p:cNvSpPr>
          <p:nvPr>
            <p:ph type="sldNum" sz="quarter" idx="12"/>
          </p:nvPr>
        </p:nvSpPr>
        <p:spPr/>
        <p:txBody>
          <a:bodyPr/>
          <a:lstStyle/>
          <a:p>
            <a:fld id="{5CEAC6CE-34C9-984D-8CEF-86C639912DA0}" type="slidenum">
              <a:rPr lang="en-US" smtClean="0"/>
              <a:t>‹#›</a:t>
            </a:fld>
            <a:endParaRPr lang="en-US"/>
          </a:p>
        </p:txBody>
      </p:sp>
    </p:spTree>
    <p:extLst>
      <p:ext uri="{BB962C8B-B14F-4D97-AF65-F5344CB8AC3E}">
        <p14:creationId xmlns:p14="http://schemas.microsoft.com/office/powerpoint/2010/main" val="2934614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FAEC16-CF4D-ED47-87B4-AED133B69615}"/>
              </a:ext>
            </a:extLst>
          </p:cNvPr>
          <p:cNvSpPr>
            <a:spLocks noGrp="1"/>
          </p:cNvSpPr>
          <p:nvPr>
            <p:ph type="dt" sz="half" idx="10"/>
          </p:nvPr>
        </p:nvSpPr>
        <p:spPr/>
        <p:txBody>
          <a:bodyPr/>
          <a:lstStyle/>
          <a:p>
            <a:fld id="{8418C492-9A7B-B446-BC3F-0C28C82B71DE}" type="datetimeFigureOut">
              <a:rPr lang="en-US" smtClean="0"/>
              <a:t>1/22/26</a:t>
            </a:fld>
            <a:endParaRPr lang="en-US"/>
          </a:p>
        </p:txBody>
      </p:sp>
      <p:sp>
        <p:nvSpPr>
          <p:cNvPr id="3" name="Footer Placeholder 2">
            <a:extLst>
              <a:ext uri="{FF2B5EF4-FFF2-40B4-BE49-F238E27FC236}">
                <a16:creationId xmlns:a16="http://schemas.microsoft.com/office/drawing/2014/main" id="{788B2081-912A-CE1C-6255-AAA784C9F0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1FF8BD-9E53-25C0-EE0D-41B5D22A601F}"/>
              </a:ext>
            </a:extLst>
          </p:cNvPr>
          <p:cNvSpPr>
            <a:spLocks noGrp="1"/>
          </p:cNvSpPr>
          <p:nvPr>
            <p:ph type="sldNum" sz="quarter" idx="12"/>
          </p:nvPr>
        </p:nvSpPr>
        <p:spPr/>
        <p:txBody>
          <a:bodyPr/>
          <a:lstStyle/>
          <a:p>
            <a:fld id="{5CEAC6CE-34C9-984D-8CEF-86C639912DA0}" type="slidenum">
              <a:rPr lang="en-US" smtClean="0"/>
              <a:t>‹#›</a:t>
            </a:fld>
            <a:endParaRPr lang="en-US"/>
          </a:p>
        </p:txBody>
      </p:sp>
    </p:spTree>
    <p:extLst>
      <p:ext uri="{BB962C8B-B14F-4D97-AF65-F5344CB8AC3E}">
        <p14:creationId xmlns:p14="http://schemas.microsoft.com/office/powerpoint/2010/main" val="1816656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89664-E57B-0E15-BF83-CA2BAF01B78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59923A3-4DB8-FE93-F424-393587C99B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7984825-9D7B-4517-D930-B06D5328F8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BDEF1AF-12F5-86C5-3865-B4DA25247D8D}"/>
              </a:ext>
            </a:extLst>
          </p:cNvPr>
          <p:cNvSpPr>
            <a:spLocks noGrp="1"/>
          </p:cNvSpPr>
          <p:nvPr>
            <p:ph type="dt" sz="half" idx="10"/>
          </p:nvPr>
        </p:nvSpPr>
        <p:spPr/>
        <p:txBody>
          <a:bodyPr/>
          <a:lstStyle/>
          <a:p>
            <a:fld id="{8418C492-9A7B-B446-BC3F-0C28C82B71DE}" type="datetimeFigureOut">
              <a:rPr lang="en-US" smtClean="0"/>
              <a:t>1/22/26</a:t>
            </a:fld>
            <a:endParaRPr lang="en-US"/>
          </a:p>
        </p:txBody>
      </p:sp>
      <p:sp>
        <p:nvSpPr>
          <p:cNvPr id="6" name="Footer Placeholder 5">
            <a:extLst>
              <a:ext uri="{FF2B5EF4-FFF2-40B4-BE49-F238E27FC236}">
                <a16:creationId xmlns:a16="http://schemas.microsoft.com/office/drawing/2014/main" id="{487822BA-D09A-618B-E5A9-285ACD59A2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BD43A-E757-40C5-42CF-F6C99C762F97}"/>
              </a:ext>
            </a:extLst>
          </p:cNvPr>
          <p:cNvSpPr>
            <a:spLocks noGrp="1"/>
          </p:cNvSpPr>
          <p:nvPr>
            <p:ph type="sldNum" sz="quarter" idx="12"/>
          </p:nvPr>
        </p:nvSpPr>
        <p:spPr/>
        <p:txBody>
          <a:bodyPr/>
          <a:lstStyle/>
          <a:p>
            <a:fld id="{5CEAC6CE-34C9-984D-8CEF-86C639912DA0}" type="slidenum">
              <a:rPr lang="en-US" smtClean="0"/>
              <a:t>‹#›</a:t>
            </a:fld>
            <a:endParaRPr lang="en-US"/>
          </a:p>
        </p:txBody>
      </p:sp>
    </p:spTree>
    <p:extLst>
      <p:ext uri="{BB962C8B-B14F-4D97-AF65-F5344CB8AC3E}">
        <p14:creationId xmlns:p14="http://schemas.microsoft.com/office/powerpoint/2010/main" val="3225023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65E49-58B6-85F5-6D06-EB1895CB329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8421A9D-175E-BA4D-260F-B13CD721E8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45C83F-30CC-459F-A27C-A414127AD1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730862E-E199-E62E-2D7B-3DA0F3B99651}"/>
              </a:ext>
            </a:extLst>
          </p:cNvPr>
          <p:cNvSpPr>
            <a:spLocks noGrp="1"/>
          </p:cNvSpPr>
          <p:nvPr>
            <p:ph type="dt" sz="half" idx="10"/>
          </p:nvPr>
        </p:nvSpPr>
        <p:spPr/>
        <p:txBody>
          <a:bodyPr/>
          <a:lstStyle/>
          <a:p>
            <a:fld id="{8418C492-9A7B-B446-BC3F-0C28C82B71DE}" type="datetimeFigureOut">
              <a:rPr lang="en-US" smtClean="0"/>
              <a:t>1/22/26</a:t>
            </a:fld>
            <a:endParaRPr lang="en-US"/>
          </a:p>
        </p:txBody>
      </p:sp>
      <p:sp>
        <p:nvSpPr>
          <p:cNvPr id="6" name="Footer Placeholder 5">
            <a:extLst>
              <a:ext uri="{FF2B5EF4-FFF2-40B4-BE49-F238E27FC236}">
                <a16:creationId xmlns:a16="http://schemas.microsoft.com/office/drawing/2014/main" id="{9D36102F-9FBD-FA0F-A10A-CA4CBDFF17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E6CB9-4CD9-4FB7-19C8-A13084B37F29}"/>
              </a:ext>
            </a:extLst>
          </p:cNvPr>
          <p:cNvSpPr>
            <a:spLocks noGrp="1"/>
          </p:cNvSpPr>
          <p:nvPr>
            <p:ph type="sldNum" sz="quarter" idx="12"/>
          </p:nvPr>
        </p:nvSpPr>
        <p:spPr/>
        <p:txBody>
          <a:bodyPr/>
          <a:lstStyle/>
          <a:p>
            <a:fld id="{5CEAC6CE-34C9-984D-8CEF-86C639912DA0}" type="slidenum">
              <a:rPr lang="en-US" smtClean="0"/>
              <a:t>‹#›</a:t>
            </a:fld>
            <a:endParaRPr lang="en-US"/>
          </a:p>
        </p:txBody>
      </p:sp>
    </p:spTree>
    <p:extLst>
      <p:ext uri="{BB962C8B-B14F-4D97-AF65-F5344CB8AC3E}">
        <p14:creationId xmlns:p14="http://schemas.microsoft.com/office/powerpoint/2010/main" val="409992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3FBB6-571F-5185-BE98-97A9519887E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D4B05F-6663-88C4-9B36-971115EBAF3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8694B31-AFE6-A620-C006-1FE1D71043FB}"/>
              </a:ext>
            </a:extLst>
          </p:cNvPr>
          <p:cNvSpPr>
            <a:spLocks noGrp="1"/>
          </p:cNvSpPr>
          <p:nvPr>
            <p:ph type="dt" sz="half" idx="10"/>
          </p:nvPr>
        </p:nvSpPr>
        <p:spPr/>
        <p:txBody>
          <a:bodyPr/>
          <a:lstStyle/>
          <a:p>
            <a:fld id="{8418C492-9A7B-B446-BC3F-0C28C82B71DE}" type="datetimeFigureOut">
              <a:rPr lang="en-US" smtClean="0"/>
              <a:t>1/22/26</a:t>
            </a:fld>
            <a:endParaRPr lang="en-US"/>
          </a:p>
        </p:txBody>
      </p:sp>
      <p:sp>
        <p:nvSpPr>
          <p:cNvPr id="5" name="Footer Placeholder 4">
            <a:extLst>
              <a:ext uri="{FF2B5EF4-FFF2-40B4-BE49-F238E27FC236}">
                <a16:creationId xmlns:a16="http://schemas.microsoft.com/office/drawing/2014/main" id="{5F0E5A70-9F24-4A3F-DC62-E5566D1C47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0D5F4-E629-99CD-CB87-E9E1A9D4CD08}"/>
              </a:ext>
            </a:extLst>
          </p:cNvPr>
          <p:cNvSpPr>
            <a:spLocks noGrp="1"/>
          </p:cNvSpPr>
          <p:nvPr>
            <p:ph type="sldNum" sz="quarter" idx="12"/>
          </p:nvPr>
        </p:nvSpPr>
        <p:spPr/>
        <p:txBody>
          <a:bodyPr/>
          <a:lstStyle/>
          <a:p>
            <a:fld id="{5CEAC6CE-34C9-984D-8CEF-86C639912DA0}" type="slidenum">
              <a:rPr lang="en-US" smtClean="0"/>
              <a:t>‹#›</a:t>
            </a:fld>
            <a:endParaRPr lang="en-US"/>
          </a:p>
        </p:txBody>
      </p:sp>
    </p:spTree>
    <p:extLst>
      <p:ext uri="{BB962C8B-B14F-4D97-AF65-F5344CB8AC3E}">
        <p14:creationId xmlns:p14="http://schemas.microsoft.com/office/powerpoint/2010/main" val="1349812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37D512-17FE-D628-248E-7BC1AE252B4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E80E4A1-74B7-0B72-F810-36090342B7F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BBFB6B-36A8-640F-D0A2-3125B4EB1947}"/>
              </a:ext>
            </a:extLst>
          </p:cNvPr>
          <p:cNvSpPr>
            <a:spLocks noGrp="1"/>
          </p:cNvSpPr>
          <p:nvPr>
            <p:ph type="dt" sz="half" idx="10"/>
          </p:nvPr>
        </p:nvSpPr>
        <p:spPr/>
        <p:txBody>
          <a:bodyPr/>
          <a:lstStyle/>
          <a:p>
            <a:fld id="{8418C492-9A7B-B446-BC3F-0C28C82B71DE}" type="datetimeFigureOut">
              <a:rPr lang="en-US" smtClean="0"/>
              <a:t>1/22/26</a:t>
            </a:fld>
            <a:endParaRPr lang="en-US"/>
          </a:p>
        </p:txBody>
      </p:sp>
      <p:sp>
        <p:nvSpPr>
          <p:cNvPr id="5" name="Footer Placeholder 4">
            <a:extLst>
              <a:ext uri="{FF2B5EF4-FFF2-40B4-BE49-F238E27FC236}">
                <a16:creationId xmlns:a16="http://schemas.microsoft.com/office/drawing/2014/main" id="{6A16D149-B5C0-2B32-7F40-DB4141EFD9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DFF3D5-8A81-2B1B-7E40-DF509832D40F}"/>
              </a:ext>
            </a:extLst>
          </p:cNvPr>
          <p:cNvSpPr>
            <a:spLocks noGrp="1"/>
          </p:cNvSpPr>
          <p:nvPr>
            <p:ph type="sldNum" sz="quarter" idx="12"/>
          </p:nvPr>
        </p:nvSpPr>
        <p:spPr/>
        <p:txBody>
          <a:bodyPr/>
          <a:lstStyle/>
          <a:p>
            <a:fld id="{5CEAC6CE-34C9-984D-8CEF-86C639912DA0}" type="slidenum">
              <a:rPr lang="en-US" smtClean="0"/>
              <a:t>‹#›</a:t>
            </a:fld>
            <a:endParaRPr lang="en-US"/>
          </a:p>
        </p:txBody>
      </p:sp>
    </p:spTree>
    <p:extLst>
      <p:ext uri="{BB962C8B-B14F-4D97-AF65-F5344CB8AC3E}">
        <p14:creationId xmlns:p14="http://schemas.microsoft.com/office/powerpoint/2010/main" val="2517541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41725" y="430199"/>
            <a:ext cx="8028000" cy="553998"/>
          </a:xfrm>
        </p:spPr>
        <p:txBody>
          <a:bodyPr anchor="b">
            <a:noAutofit/>
          </a:bodyPr>
          <a:lstStyle>
            <a:lvl1pPr>
              <a:defRPr sz="2800" cap="all" baseline="0">
                <a:solidFill>
                  <a:srgbClr val="122F59"/>
                </a:solidFill>
              </a:defRPr>
            </a:lvl1pPr>
          </a:lstStyle>
          <a:p>
            <a:r>
              <a:rPr lang="fr-CH"/>
              <a:t>Click to </a:t>
            </a:r>
            <a:r>
              <a:rPr lang="fr-CH" err="1"/>
              <a:t>edit</a:t>
            </a:r>
            <a:r>
              <a:rPr lang="fr-CH"/>
              <a:t> Master </a:t>
            </a:r>
            <a:r>
              <a:rPr lang="fr-CH" err="1"/>
              <a:t>title</a:t>
            </a:r>
            <a:r>
              <a:rPr lang="fr-CH"/>
              <a:t> style</a:t>
            </a:r>
            <a:endParaRPr lang="en-US"/>
          </a:p>
        </p:txBody>
      </p:sp>
      <p:sp>
        <p:nvSpPr>
          <p:cNvPr id="12" name="Text Placeholder 11"/>
          <p:cNvSpPr>
            <a:spLocks noGrp="1"/>
          </p:cNvSpPr>
          <p:nvPr>
            <p:ph type="body" sz="quarter" idx="10"/>
          </p:nvPr>
        </p:nvSpPr>
        <p:spPr>
          <a:xfrm>
            <a:off x="541725" y="958080"/>
            <a:ext cx="8028000" cy="488795"/>
          </a:xfrm>
        </p:spPr>
        <p:txBody>
          <a:bodyPr>
            <a:noAutofit/>
          </a:bodyPr>
          <a:lstStyle>
            <a:lvl1pPr marL="0" indent="0">
              <a:buNone/>
              <a:defRPr sz="2400" baseline="0">
                <a:solidFill>
                  <a:srgbClr val="525986"/>
                </a:solidFill>
              </a:defRPr>
            </a:lvl1pPr>
          </a:lstStyle>
          <a:p>
            <a:pPr lvl="0"/>
            <a:r>
              <a:rPr lang="fr-CH"/>
              <a:t>Click to </a:t>
            </a:r>
            <a:r>
              <a:rPr lang="fr-CH" err="1"/>
              <a:t>edit</a:t>
            </a:r>
            <a:r>
              <a:rPr lang="fr-CH"/>
              <a:t> Master </a:t>
            </a:r>
            <a:r>
              <a:rPr lang="fr-CH" err="1"/>
              <a:t>text</a:t>
            </a:r>
            <a:r>
              <a:rPr lang="fr-CH"/>
              <a:t> styles</a:t>
            </a:r>
          </a:p>
        </p:txBody>
      </p:sp>
      <p:sp>
        <p:nvSpPr>
          <p:cNvPr id="13" name="Text Placeholder 6"/>
          <p:cNvSpPr>
            <a:spLocks noGrp="1"/>
          </p:cNvSpPr>
          <p:nvPr>
            <p:ph type="body" sz="quarter" idx="12"/>
          </p:nvPr>
        </p:nvSpPr>
        <p:spPr>
          <a:xfrm>
            <a:off x="541725" y="1991041"/>
            <a:ext cx="10982400" cy="4096249"/>
          </a:xfrm>
        </p:spPr>
        <p:txBody>
          <a:bodyPr>
            <a:noAutofit/>
          </a:bodyPr>
          <a:lstStyle>
            <a:lvl1pPr marL="0" indent="0">
              <a:buNone/>
              <a:defRPr baseline="0"/>
            </a:lvl1pPr>
          </a:lstStyle>
          <a:p>
            <a:pPr lvl="0"/>
            <a:r>
              <a:rPr lang="fr-CH"/>
              <a:t>Click to </a:t>
            </a:r>
            <a:r>
              <a:rPr lang="fr-CH" err="1"/>
              <a:t>edit</a:t>
            </a:r>
            <a:r>
              <a:rPr lang="fr-CH"/>
              <a:t> Master </a:t>
            </a:r>
            <a:r>
              <a:rPr lang="fr-CH" err="1"/>
              <a:t>text</a:t>
            </a:r>
            <a:r>
              <a:rPr lang="fr-CH"/>
              <a:t> styles</a:t>
            </a:r>
          </a:p>
        </p:txBody>
      </p:sp>
      <p:pic>
        <p:nvPicPr>
          <p:cNvPr id="8" name="Picture 7" descr="A colorful squares on a white background&#10;&#10;Description automatically generated">
            <a:extLst>
              <a:ext uri="{FF2B5EF4-FFF2-40B4-BE49-F238E27FC236}">
                <a16:creationId xmlns:a16="http://schemas.microsoft.com/office/drawing/2014/main" id="{0AC1A990-6B8B-7C7C-38EF-164928CF9702}"/>
              </a:ext>
            </a:extLst>
          </p:cNvPr>
          <p:cNvPicPr>
            <a:picLocks noChangeAspect="1"/>
          </p:cNvPicPr>
          <p:nvPr userDrawn="1"/>
        </p:nvPicPr>
        <p:blipFill rotWithShape="1">
          <a:blip r:embed="rId2"/>
          <a:srcRect l="-2830" t="43951" r="60139" b="37532"/>
          <a:stretch/>
        </p:blipFill>
        <p:spPr>
          <a:xfrm>
            <a:off x="9232900" y="0"/>
            <a:ext cx="2962101" cy="2055019"/>
          </a:xfrm>
          <a:prstGeom prst="rect">
            <a:avLst/>
          </a:prstGeom>
        </p:spPr>
      </p:pic>
    </p:spTree>
    <p:extLst>
      <p:ext uri="{BB962C8B-B14F-4D97-AF65-F5344CB8AC3E}">
        <p14:creationId xmlns:p14="http://schemas.microsoft.com/office/powerpoint/2010/main" val="1158111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399" y="438905"/>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solidFill>
                  <a:srgbClr val="122F59"/>
                </a:solidFill>
              </a:defRPr>
            </a:lvl1pPr>
          </a:lstStyle>
          <a:p>
            <a:pPr lvl="0"/>
            <a:r>
              <a:rPr lang="fr-CH"/>
              <a:t>Click to </a:t>
            </a:r>
            <a:r>
              <a:rPr lang="fr-CH" err="1"/>
              <a:t>edit</a:t>
            </a:r>
            <a:r>
              <a:rPr lang="fr-CH"/>
              <a:t> Master </a:t>
            </a:r>
            <a:r>
              <a:rPr lang="fr-CH" err="1"/>
              <a:t>title</a:t>
            </a:r>
            <a:r>
              <a:rPr lang="fr-CH"/>
              <a:t> style</a:t>
            </a:r>
            <a:endParaRPr lang="en-US"/>
          </a:p>
        </p:txBody>
      </p:sp>
      <p:sp>
        <p:nvSpPr>
          <p:cNvPr id="12" name="Text Placeholder 11"/>
          <p:cNvSpPr>
            <a:spLocks noGrp="1"/>
          </p:cNvSpPr>
          <p:nvPr>
            <p:ph type="body" sz="quarter" idx="10"/>
          </p:nvPr>
        </p:nvSpPr>
        <p:spPr>
          <a:xfrm>
            <a:off x="533399" y="966786"/>
            <a:ext cx="8028000" cy="488795"/>
          </a:xfrm>
        </p:spPr>
        <p:txBody>
          <a:bodyPr>
            <a:noAutofit/>
          </a:bodyPr>
          <a:lstStyle>
            <a:lvl1pPr marL="0" indent="0">
              <a:buNone/>
              <a:defRPr sz="2400" baseline="0">
                <a:solidFill>
                  <a:srgbClr val="525986"/>
                </a:solidFill>
              </a:defRPr>
            </a:lvl1pPr>
          </a:lstStyle>
          <a:p>
            <a:pPr lvl="0"/>
            <a:r>
              <a:rPr lang="fr-CH"/>
              <a:t>Click to </a:t>
            </a:r>
            <a:r>
              <a:rPr lang="fr-CH" err="1"/>
              <a:t>edit</a:t>
            </a:r>
            <a:r>
              <a:rPr lang="fr-CH"/>
              <a:t> Master </a:t>
            </a:r>
            <a:r>
              <a:rPr lang="fr-CH" err="1"/>
              <a:t>text</a:t>
            </a:r>
            <a:r>
              <a:rPr lang="fr-CH"/>
              <a:t> styles</a:t>
            </a:r>
          </a:p>
        </p:txBody>
      </p:sp>
      <p:pic>
        <p:nvPicPr>
          <p:cNvPr id="10" name="Picture 9" descr="A colorful squares on a white background&#10;&#10;Description automatically generated">
            <a:extLst>
              <a:ext uri="{FF2B5EF4-FFF2-40B4-BE49-F238E27FC236}">
                <a16:creationId xmlns:a16="http://schemas.microsoft.com/office/drawing/2014/main" id="{09556815-1B74-4DAD-A0F8-7E3B904AA23A}"/>
              </a:ext>
            </a:extLst>
          </p:cNvPr>
          <p:cNvPicPr>
            <a:picLocks noChangeAspect="1"/>
          </p:cNvPicPr>
          <p:nvPr userDrawn="1"/>
        </p:nvPicPr>
        <p:blipFill rotWithShape="1">
          <a:blip r:embed="rId2"/>
          <a:srcRect l="-2830" t="43951" r="60139" b="37532"/>
          <a:stretch/>
        </p:blipFill>
        <p:spPr>
          <a:xfrm>
            <a:off x="9232900" y="0"/>
            <a:ext cx="2962101" cy="2055019"/>
          </a:xfrm>
          <a:prstGeom prst="rect">
            <a:avLst/>
          </a:prstGeom>
        </p:spPr>
      </p:pic>
    </p:spTree>
    <p:extLst>
      <p:ext uri="{BB962C8B-B14F-4D97-AF65-F5344CB8AC3E}">
        <p14:creationId xmlns:p14="http://schemas.microsoft.com/office/powerpoint/2010/main" val="675457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Slide White 1">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716244"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122F59"/>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solidFill>
                <a:srgbClr val="122F59"/>
              </a:solidFill>
            </a:endParaRPr>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574818" y="868636"/>
            <a:ext cx="7835900" cy="670052"/>
          </a:xfrm>
          <a:prstGeom prst="rect">
            <a:avLst/>
          </a:prstGeom>
        </p:spPr>
        <p:txBody>
          <a:bodyPr/>
          <a:lstStyle>
            <a:lvl1pPr marL="0" indent="0">
              <a:buNone/>
              <a:defRPr sz="3754" b="1" i="0">
                <a:solidFill>
                  <a:srgbClr val="122F59"/>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574818" y="1710163"/>
            <a:ext cx="7835900" cy="448805"/>
          </a:xfrm>
          <a:prstGeom prst="rect">
            <a:avLst/>
          </a:prstGeom>
        </p:spPr>
        <p:txBody>
          <a:bodyPr/>
          <a:lstStyle>
            <a:lvl1pPr marL="0" indent="0">
              <a:buNone/>
              <a:defRPr sz="2500" b="1" i="0">
                <a:solidFill>
                  <a:srgbClr val="122F59"/>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1668118" y="6159178"/>
            <a:ext cx="3834342" cy="240966"/>
          </a:xfrm>
          <a:prstGeom prst="rect">
            <a:avLst/>
          </a:prstGeom>
        </p:spPr>
        <p:txBody>
          <a:bodyPr/>
          <a:lstStyle>
            <a:lvl1pPr marL="0" indent="0">
              <a:buNone/>
              <a:defRPr sz="1000" b="1" i="0">
                <a:solidFill>
                  <a:srgbClr val="122F59"/>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Tree>
    <p:extLst>
      <p:ext uri="{BB962C8B-B14F-4D97-AF65-F5344CB8AC3E}">
        <p14:creationId xmlns:p14="http://schemas.microsoft.com/office/powerpoint/2010/main" val="2639263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7489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_Layout personalizzato">
    <p:spTree>
      <p:nvGrpSpPr>
        <p:cNvPr id="1" name=""/>
        <p:cNvGrpSpPr/>
        <p:nvPr/>
      </p:nvGrpSpPr>
      <p:grpSpPr>
        <a:xfrm>
          <a:off x="0" y="0"/>
          <a:ext cx="0" cy="0"/>
          <a:chOff x="0" y="0"/>
          <a:chExt cx="0" cy="0"/>
        </a:xfrm>
      </p:grpSpPr>
      <p:pic>
        <p:nvPicPr>
          <p:cNvPr id="4" name="Immagine 3" descr="Immagine che contiene schermata, linea&#10;&#10;Il contenuto generato dall'IA potrebbe non essere corretto.">
            <a:extLst>
              <a:ext uri="{FF2B5EF4-FFF2-40B4-BE49-F238E27FC236}">
                <a16:creationId xmlns:a16="http://schemas.microsoft.com/office/drawing/2014/main" id="{23BF7CE0-8C50-89B9-94E9-680D90EFF1C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4" y="0"/>
            <a:ext cx="12185651" cy="6858000"/>
          </a:xfrm>
          <a:prstGeom prst="rect">
            <a:avLst/>
          </a:prstGeom>
        </p:spPr>
      </p:pic>
      <p:sp>
        <p:nvSpPr>
          <p:cNvPr id="2" name="Titolo 1">
            <a:extLst>
              <a:ext uri="{FF2B5EF4-FFF2-40B4-BE49-F238E27FC236}">
                <a16:creationId xmlns:a16="http://schemas.microsoft.com/office/drawing/2014/main" id="{BDA23BEE-67F9-4A83-02BC-50CA9A1819D1}"/>
              </a:ext>
            </a:extLst>
          </p:cNvPr>
          <p:cNvSpPr>
            <a:spLocks noGrp="1"/>
          </p:cNvSpPr>
          <p:nvPr>
            <p:ph type="title"/>
          </p:nvPr>
        </p:nvSpPr>
        <p:spPr>
          <a:xfrm>
            <a:off x="1214120" y="396557"/>
            <a:ext cx="9875520" cy="680403"/>
          </a:xfrm>
        </p:spPr>
        <p:txBody>
          <a:bodyPr/>
          <a:lstStyle>
            <a:lvl1pPr>
              <a:defRPr sz="2800" baseline="0">
                <a:solidFill>
                  <a:schemeClr val="tx1"/>
                </a:solidFill>
              </a:defRPr>
            </a:lvl1pPr>
          </a:lstStyle>
          <a:p>
            <a:r>
              <a:rPr lang="it-IT" dirty="0"/>
              <a:t>Fare clic per modificare lo stile del titolo dello schema</a:t>
            </a:r>
          </a:p>
        </p:txBody>
      </p:sp>
      <p:sp>
        <p:nvSpPr>
          <p:cNvPr id="7" name="Segnaposto testo 2">
            <a:extLst>
              <a:ext uri="{FF2B5EF4-FFF2-40B4-BE49-F238E27FC236}">
                <a16:creationId xmlns:a16="http://schemas.microsoft.com/office/drawing/2014/main" id="{E7FFBECA-68CC-4DD0-1323-1E522F269A3F}"/>
              </a:ext>
            </a:extLst>
          </p:cNvPr>
          <p:cNvSpPr>
            <a:spLocks noGrp="1"/>
          </p:cNvSpPr>
          <p:nvPr>
            <p:ph idx="1"/>
          </p:nvPr>
        </p:nvSpPr>
        <p:spPr>
          <a:xfrm>
            <a:off x="1214120" y="2133599"/>
            <a:ext cx="9875520" cy="3765037"/>
          </a:xfrm>
          <a:prstGeom prst="rect">
            <a:avLst/>
          </a:prstGeom>
        </p:spPr>
        <p:txBody>
          <a:bodyPr vert="horz" lIns="91440" tIns="45720" rIns="91440" bIns="45720" rtlCol="0">
            <a:normAutofit/>
          </a:bodyPr>
          <a:lstStyle>
            <a:lvl1pPr>
              <a:defRPr sz="2400" baseline="0">
                <a:solidFill>
                  <a:schemeClr val="tx1"/>
                </a:solidFill>
              </a:defRPr>
            </a:lvl1pPr>
            <a:lvl2pPr>
              <a:defRPr sz="2000" baseline="0">
                <a:solidFill>
                  <a:schemeClr val="tx1"/>
                </a:solidFill>
              </a:defRPr>
            </a:lvl2pPr>
            <a:lvl3pPr>
              <a:defRPr sz="1800" baseline="0">
                <a:solidFill>
                  <a:schemeClr val="tx1"/>
                </a:solidFill>
              </a:defRPr>
            </a:lvl3pPr>
            <a:lvl4pPr>
              <a:defRPr sz="1600" baseline="0">
                <a:solidFill>
                  <a:schemeClr val="tx1"/>
                </a:solidFill>
              </a:defRPr>
            </a:lvl4pPr>
            <a:lvl5pPr>
              <a:defRPr sz="1400" baseline="0">
                <a:solidFill>
                  <a:schemeClr val="tx1"/>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717954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Group 2195">
            <a:extLst>
              <a:ext uri="{FF2B5EF4-FFF2-40B4-BE49-F238E27FC236}">
                <a16:creationId xmlns:a16="http://schemas.microsoft.com/office/drawing/2014/main" id="{1A5E60D0-AA79-EC65-4140-1ECF3638A3D5}"/>
              </a:ext>
            </a:extLst>
          </p:cNvPr>
          <p:cNvPicPr>
            <a:picLocks noChangeAspect="1"/>
          </p:cNvPicPr>
          <p:nvPr userDrawn="1"/>
        </p:nvPicPr>
        <p:blipFill>
          <a:blip r:embed="rId2"/>
          <a:srcRect/>
          <a:stretch/>
        </p:blipFill>
        <p:spPr>
          <a:xfrm>
            <a:off x="8743950" y="0"/>
            <a:ext cx="3448050" cy="6858000"/>
          </a:xfrm>
          <a:prstGeom prst="rect">
            <a:avLst/>
          </a:prstGeom>
        </p:spPr>
      </p:pic>
      <p:pic>
        <p:nvPicPr>
          <p:cNvPr id="3" name="Group 2174" descr="preencoded.png">
            <a:extLst>
              <a:ext uri="{FF2B5EF4-FFF2-40B4-BE49-F238E27FC236}">
                <a16:creationId xmlns:a16="http://schemas.microsoft.com/office/drawing/2014/main" id="{45C580C3-E601-1BAE-AA2D-31EE238F8EC5}"/>
              </a:ext>
            </a:extLst>
          </p:cNvPr>
          <p:cNvPicPr>
            <a:picLocks noChangeAspect="1"/>
          </p:cNvPicPr>
          <p:nvPr userDrawn="1"/>
        </p:nvPicPr>
        <p:blipFill>
          <a:blip r:embed="rId3"/>
          <a:srcRect/>
          <a:stretch/>
        </p:blipFill>
        <p:spPr>
          <a:xfrm>
            <a:off x="9442127" y="6159177"/>
            <a:ext cx="2749873" cy="698823"/>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rgbClr val="009B6D"/>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rgbClr val="006FB9"/>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rgbClr val="006FB9"/>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rgbClr val="006FB9"/>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2025</a:t>
            </a:r>
          </a:p>
        </p:txBody>
      </p:sp>
      <p:pic>
        <p:nvPicPr>
          <p:cNvPr id="4" name="Logo-one-line">
            <a:extLst>
              <a:ext uri="{FF2B5EF4-FFF2-40B4-BE49-F238E27FC236}">
                <a16:creationId xmlns:a16="http://schemas.microsoft.com/office/drawing/2014/main" id="{9A901D6E-7345-563F-CF0D-448B04222EB6}"/>
              </a:ext>
            </a:extLst>
          </p:cNvPr>
          <p:cNvPicPr>
            <a:picLocks noChangeAspect="1"/>
          </p:cNvPicPr>
          <p:nvPr userDrawn="1"/>
        </p:nvPicPr>
        <p:blipFill>
          <a:blip r:embed="rId4"/>
          <a:srcRect/>
          <a:stretch/>
        </p:blipFill>
        <p:spPr>
          <a:xfrm>
            <a:off x="952500" y="954505"/>
            <a:ext cx="7620000" cy="755650"/>
          </a:xfrm>
          <a:prstGeom prst="rect">
            <a:avLst/>
          </a:prstGeom>
        </p:spPr>
      </p:pic>
    </p:spTree>
    <p:extLst>
      <p:ext uri="{BB962C8B-B14F-4D97-AF65-F5344CB8AC3E}">
        <p14:creationId xmlns:p14="http://schemas.microsoft.com/office/powerpoint/2010/main" val="703587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rgbClr val="009B6D"/>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rgbClr val="006FB9"/>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rgbClr val="006FB9"/>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pic>
        <p:nvPicPr>
          <p:cNvPr id="5" name="Rectangle 95" descr="preencoded.png">
            <a:extLst>
              <a:ext uri="{FF2B5EF4-FFF2-40B4-BE49-F238E27FC236}">
                <a16:creationId xmlns:a16="http://schemas.microsoft.com/office/drawing/2014/main" id="{CD515306-22F9-3E7B-DBAD-3CBABC8A1B29}"/>
              </a:ext>
            </a:extLst>
          </p:cNvPr>
          <p:cNvPicPr>
            <a:picLocks noChangeAspect="1"/>
          </p:cNvPicPr>
          <p:nvPr userDrawn="1"/>
        </p:nvPicPr>
        <p:blipFill>
          <a:blip r:embed="rId2"/>
          <a:srcRect/>
          <a:stretch/>
        </p:blipFill>
        <p:spPr>
          <a:xfrm>
            <a:off x="10712127" y="6159177"/>
            <a:ext cx="1479873" cy="698823"/>
          </a:xfrm>
          <a:prstGeom prst="rect">
            <a:avLst/>
          </a:prstGeom>
        </p:spPr>
      </p:pic>
      <p:pic>
        <p:nvPicPr>
          <p:cNvPr id="6" name="Group 399" descr="preencoded.png">
            <a:extLst>
              <a:ext uri="{FF2B5EF4-FFF2-40B4-BE49-F238E27FC236}">
                <a16:creationId xmlns:a16="http://schemas.microsoft.com/office/drawing/2014/main" id="{ED587CFC-7FAB-09EC-3E22-BB5DFD0D1C6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148482" y="6434664"/>
            <a:ext cx="843845" cy="220134"/>
          </a:xfrm>
          <a:prstGeom prst="rect">
            <a:avLst/>
          </a:prstGeom>
        </p:spPr>
      </p:pic>
      <p:sp>
        <p:nvSpPr>
          <p:cNvPr id="3" name="Content of this presentation is copyright and responsibility of the author Permission is required for re-use">
            <a:extLst>
              <a:ext uri="{FF2B5EF4-FFF2-40B4-BE49-F238E27FC236}">
                <a16:creationId xmlns:a16="http://schemas.microsoft.com/office/drawing/2014/main" id="{90B38956-16EF-9381-CA93-2862FA2F03C7}"/>
              </a:ext>
            </a:extLst>
          </p:cNvPr>
          <p:cNvSpPr/>
          <p:nvPr userDrawn="1"/>
        </p:nvSpPr>
        <p:spPr>
          <a:xfrm>
            <a:off x="952500" y="5822950"/>
            <a:ext cx="4178300" cy="355600"/>
          </a:xfrm>
          <a:prstGeom prst="rect">
            <a:avLst/>
          </a:prstGeom>
          <a:noFill/>
          <a:ln/>
        </p:spPr>
        <p:txBody>
          <a:bodyPr wrap="square" lIns="0" tIns="0" rIns="0" bIns="0" rtlCol="0" anchor="t"/>
          <a:lstStyle/>
          <a:p>
            <a:pPr marL="0" indent="0" algn="l">
              <a:lnSpc>
                <a:spcPts val="1400"/>
              </a:lnSpc>
              <a:buNone/>
            </a:pPr>
            <a:r>
              <a:rPr lang="en-US" sz="1250">
                <a:solidFill>
                  <a:srgbClr val="006FB9"/>
                </a:solidFill>
                <a:latin typeface="Arial Narrow" pitchFamily="34" charset="0"/>
                <a:ea typeface="Arial Narrow" pitchFamily="34" charset="-122"/>
                <a:cs typeface="Arial Narrow" pitchFamily="34" charset="-120"/>
              </a:rPr>
              <a:t>Content of this presentation is copyright and responsibility of the author. </a:t>
            </a:r>
            <a:br>
              <a:rPr sz="1200">
                <a:solidFill>
                  <a:srgbClr val="006FB9"/>
                </a:solidFill>
              </a:rPr>
            </a:br>
            <a:r>
              <a:rPr lang="en-US" sz="1250">
                <a:solidFill>
                  <a:srgbClr val="006FB9"/>
                </a:solidFill>
                <a:latin typeface="Arial Narrow" pitchFamily="34" charset="0"/>
                <a:ea typeface="Arial Narrow" pitchFamily="34" charset="-122"/>
                <a:cs typeface="Arial Narrow" pitchFamily="34" charset="-120"/>
              </a:rPr>
              <a:t>Permission is required for re-use.</a:t>
            </a:r>
            <a:endParaRPr lang="en-US" sz="1250">
              <a:solidFill>
                <a:srgbClr val="006FB9"/>
              </a:solidFill>
            </a:endParaRPr>
          </a:p>
        </p:txBody>
      </p:sp>
    </p:spTree>
    <p:extLst>
      <p:ext uri="{BB962C8B-B14F-4D97-AF65-F5344CB8AC3E}">
        <p14:creationId xmlns:p14="http://schemas.microsoft.com/office/powerpoint/2010/main" val="1927528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6BB9DC"/>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4302292" y="2610216"/>
            <a:ext cx="3587416" cy="815785"/>
          </a:xfrm>
          <a:prstGeom prst="rect">
            <a:avLst/>
          </a:prstGeom>
        </p:spPr>
        <p:txBody>
          <a:bodyPr/>
          <a:lstStyle>
            <a:lvl1pPr marL="0" indent="0" algn="ctr">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2178050" y="3615196"/>
            <a:ext cx="7835900" cy="448805"/>
          </a:xfrm>
          <a:prstGeom prst="rect">
            <a:avLst/>
          </a:prstGeom>
        </p:spPr>
        <p:txBody>
          <a:bodyPr/>
          <a:lstStyle>
            <a:lvl1pPr marL="0" indent="0" algn="ctr">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2" name="Rectangle 95" descr="preencoded.png">
            <a:extLst>
              <a:ext uri="{FF2B5EF4-FFF2-40B4-BE49-F238E27FC236}">
                <a16:creationId xmlns:a16="http://schemas.microsoft.com/office/drawing/2014/main" id="{AC16596F-E567-E766-39F9-3C5EB2251D08}"/>
              </a:ext>
            </a:extLst>
          </p:cNvPr>
          <p:cNvPicPr>
            <a:picLocks noChangeAspect="1"/>
          </p:cNvPicPr>
          <p:nvPr userDrawn="1"/>
        </p:nvPicPr>
        <p:blipFill>
          <a:blip r:embed="rId2"/>
          <a:srcRect/>
          <a:stretch/>
        </p:blipFill>
        <p:spPr>
          <a:xfrm>
            <a:off x="10712127" y="6159177"/>
            <a:ext cx="1479873" cy="698823"/>
          </a:xfrm>
          <a:prstGeom prst="rect">
            <a:avLst/>
          </a:prstGeom>
        </p:spPr>
      </p:pic>
      <p:pic>
        <p:nvPicPr>
          <p:cNvPr id="4" name="Group 399" descr="preencoded.png">
            <a:extLst>
              <a:ext uri="{FF2B5EF4-FFF2-40B4-BE49-F238E27FC236}">
                <a16:creationId xmlns:a16="http://schemas.microsoft.com/office/drawing/2014/main" id="{FE686BE4-C28A-3D5D-7196-DB67A18166F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148482" y="6434664"/>
            <a:ext cx="843845" cy="220134"/>
          </a:xfrm>
          <a:prstGeom prst="rect">
            <a:avLst/>
          </a:prstGeom>
        </p:spPr>
      </p:pic>
    </p:spTree>
    <p:extLst>
      <p:ext uri="{BB962C8B-B14F-4D97-AF65-F5344CB8AC3E}">
        <p14:creationId xmlns:p14="http://schemas.microsoft.com/office/powerpoint/2010/main" val="33793157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6BB9DC"/>
        </a:solidFill>
        <a:effectLst/>
      </p:bgPr>
    </p:bg>
    <p:spTree>
      <p:nvGrpSpPr>
        <p:cNvPr id="1" name=""/>
        <p:cNvGrpSpPr/>
        <p:nvPr/>
      </p:nvGrpSpPr>
      <p:grpSpPr>
        <a:xfrm>
          <a:off x="0" y="0"/>
          <a:ext cx="0" cy="0"/>
          <a:chOff x="0" y="0"/>
          <a:chExt cx="0" cy="0"/>
        </a:xfrm>
      </p:grpSpPr>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6" name="Rectangle 95" descr="preencoded.png">
            <a:extLst>
              <a:ext uri="{FF2B5EF4-FFF2-40B4-BE49-F238E27FC236}">
                <a16:creationId xmlns:a16="http://schemas.microsoft.com/office/drawing/2014/main" id="{66670C05-A77E-3164-1526-936F2D333D6D}"/>
              </a:ext>
            </a:extLst>
          </p:cNvPr>
          <p:cNvPicPr>
            <a:picLocks noChangeAspect="1"/>
          </p:cNvPicPr>
          <p:nvPr userDrawn="1"/>
        </p:nvPicPr>
        <p:blipFill>
          <a:blip r:embed="rId2"/>
          <a:srcRect/>
          <a:stretch/>
        </p:blipFill>
        <p:spPr>
          <a:xfrm>
            <a:off x="10712127" y="6159177"/>
            <a:ext cx="1479873" cy="698823"/>
          </a:xfrm>
          <a:prstGeom prst="rect">
            <a:avLst/>
          </a:prstGeom>
        </p:spPr>
      </p:pic>
      <p:pic>
        <p:nvPicPr>
          <p:cNvPr id="7" name="Group 399" descr="preencoded.png">
            <a:extLst>
              <a:ext uri="{FF2B5EF4-FFF2-40B4-BE49-F238E27FC236}">
                <a16:creationId xmlns:a16="http://schemas.microsoft.com/office/drawing/2014/main" id="{8C630675-9E2B-9EB2-F6D0-E685C87F8AB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148482" y="6434664"/>
            <a:ext cx="843845" cy="220134"/>
          </a:xfrm>
          <a:prstGeom prst="rect">
            <a:avLst/>
          </a:prstGeom>
        </p:spPr>
      </p:pic>
    </p:spTree>
    <p:extLst>
      <p:ext uri="{BB962C8B-B14F-4D97-AF65-F5344CB8AC3E}">
        <p14:creationId xmlns:p14="http://schemas.microsoft.com/office/powerpoint/2010/main" val="2966414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6FB9"/>
                </a:solidFill>
                <a:latin typeface="Arial Narrow" pitchFamily="34" charset="0"/>
                <a:ea typeface="Arial Narrow" pitchFamily="34" charset="-122"/>
                <a:cs typeface="Arial Narrow" pitchFamily="34" charset="-120"/>
              </a:rPr>
              <a:t>Content of this presentation is copyrightand responsibility of the author. Permission is required for re-use.</a:t>
            </a:r>
            <a:endParaRPr lang="en-US" sz="1000">
              <a:solidFill>
                <a:srgbClr val="006FB9"/>
              </a:solidFill>
            </a:endParaRPr>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9B6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6FB9"/>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6FB9"/>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pic>
        <p:nvPicPr>
          <p:cNvPr id="2" name="Rectangle 95" descr="preencoded.png">
            <a:extLst>
              <a:ext uri="{FF2B5EF4-FFF2-40B4-BE49-F238E27FC236}">
                <a16:creationId xmlns:a16="http://schemas.microsoft.com/office/drawing/2014/main" id="{20DA5715-23F2-D77C-543C-6DD1C583C36A}"/>
              </a:ext>
            </a:extLst>
          </p:cNvPr>
          <p:cNvPicPr>
            <a:picLocks noChangeAspect="1"/>
          </p:cNvPicPr>
          <p:nvPr userDrawn="1"/>
        </p:nvPicPr>
        <p:blipFill>
          <a:blip r:embed="rId2"/>
          <a:srcRect/>
          <a:stretch/>
        </p:blipFill>
        <p:spPr>
          <a:xfrm>
            <a:off x="10712127" y="6159177"/>
            <a:ext cx="1479873" cy="698823"/>
          </a:xfrm>
          <a:prstGeom prst="rect">
            <a:avLst/>
          </a:prstGeom>
        </p:spPr>
      </p:pic>
      <p:pic>
        <p:nvPicPr>
          <p:cNvPr id="5" name="Group 399" descr="preencoded.png">
            <a:extLst>
              <a:ext uri="{FF2B5EF4-FFF2-40B4-BE49-F238E27FC236}">
                <a16:creationId xmlns:a16="http://schemas.microsoft.com/office/drawing/2014/main" id="{4342ECF9-1294-6B9F-3563-D058088E4B0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148482" y="6434664"/>
            <a:ext cx="843845" cy="220134"/>
          </a:xfrm>
          <a:prstGeom prst="rect">
            <a:avLst/>
          </a:prstGeom>
        </p:spPr>
      </p:pic>
    </p:spTree>
    <p:extLst>
      <p:ext uri="{BB962C8B-B14F-4D97-AF65-F5344CB8AC3E}">
        <p14:creationId xmlns:p14="http://schemas.microsoft.com/office/powerpoint/2010/main" val="1612088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lide White 2">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6FB9"/>
                </a:solidFill>
                <a:latin typeface="Arial Narrow" pitchFamily="34" charset="0"/>
                <a:ea typeface="Arial Narrow" pitchFamily="34" charset="-122"/>
                <a:cs typeface="Arial Narrow" pitchFamily="34" charset="-120"/>
              </a:rPr>
              <a:t>Content of this presentation is copyrightand responsibility of the author. Permission is required for re-use.</a:t>
            </a:r>
            <a:endParaRPr lang="en-US" sz="1000">
              <a:solidFill>
                <a:srgbClr val="006FB9"/>
              </a:solidFill>
            </a:endParaRPr>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9B6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6FB9"/>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6FB9"/>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pic>
        <p:nvPicPr>
          <p:cNvPr id="5" name="Rectangle 95" descr="preencoded.png">
            <a:extLst>
              <a:ext uri="{FF2B5EF4-FFF2-40B4-BE49-F238E27FC236}">
                <a16:creationId xmlns:a16="http://schemas.microsoft.com/office/drawing/2014/main" id="{1C84E4BA-4616-DACA-CDF9-7D63DE1E8B6E}"/>
              </a:ext>
            </a:extLst>
          </p:cNvPr>
          <p:cNvPicPr>
            <a:picLocks noChangeAspect="1"/>
          </p:cNvPicPr>
          <p:nvPr userDrawn="1"/>
        </p:nvPicPr>
        <p:blipFill>
          <a:blip r:embed="rId2"/>
          <a:srcRect/>
          <a:stretch/>
        </p:blipFill>
        <p:spPr>
          <a:xfrm>
            <a:off x="10712127" y="6159177"/>
            <a:ext cx="1479873" cy="698823"/>
          </a:xfrm>
          <a:prstGeom prst="rect">
            <a:avLst/>
          </a:prstGeom>
        </p:spPr>
      </p:pic>
      <p:pic>
        <p:nvPicPr>
          <p:cNvPr id="8" name="Group 399" descr="preencoded.png">
            <a:extLst>
              <a:ext uri="{FF2B5EF4-FFF2-40B4-BE49-F238E27FC236}">
                <a16:creationId xmlns:a16="http://schemas.microsoft.com/office/drawing/2014/main" id="{EE3131B0-8811-8EDD-09B2-4C125536C2C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148482" y="6434664"/>
            <a:ext cx="843845" cy="220134"/>
          </a:xfrm>
          <a:prstGeom prst="rect">
            <a:avLst/>
          </a:prstGeom>
        </p:spPr>
      </p:pic>
      <p:sp>
        <p:nvSpPr>
          <p:cNvPr id="3" name="Espace réservé du texte 2">
            <a:extLst>
              <a:ext uri="{FF2B5EF4-FFF2-40B4-BE49-F238E27FC236}">
                <a16:creationId xmlns:a16="http://schemas.microsoft.com/office/drawing/2014/main" id="{0FD90A7C-17E0-46E2-8893-BC81EADA63A9}"/>
              </a:ext>
            </a:extLst>
          </p:cNvPr>
          <p:cNvSpPr>
            <a:spLocks noGrp="1"/>
          </p:cNvSpPr>
          <p:nvPr>
            <p:ph type="body" sz="quarter" idx="13" hasCustomPrompt="1"/>
          </p:nvPr>
        </p:nvSpPr>
        <p:spPr>
          <a:xfrm>
            <a:off x="952500" y="2330444"/>
            <a:ext cx="9201694" cy="2817393"/>
          </a:xfrm>
          <a:prstGeom prst="rect">
            <a:avLst/>
          </a:prstGeom>
        </p:spPr>
        <p:txBody>
          <a:bodyPr/>
          <a:lstStyle>
            <a:lvl1pPr marL="0" indent="0">
              <a:lnSpc>
                <a:spcPts val="2600"/>
              </a:lnSpc>
              <a:spcBef>
                <a:spcPts val="200"/>
              </a:spcBef>
              <a:buNone/>
              <a:defRPr sz="2500">
                <a:solidFill>
                  <a:srgbClr val="006FB9"/>
                </a:solidFill>
              </a:defRPr>
            </a:lvl1pPr>
          </a:lstStyle>
          <a:p>
            <a:r>
              <a:rPr lang="fr-CH">
                <a:effectLst/>
                <a:latin typeface="Arial Narrow" panose="020B0604020202020204" pitchFamily="34" charset="0"/>
              </a:rPr>
              <a:t>In </a:t>
            </a:r>
            <a:r>
              <a:rPr lang="fr-CH" err="1">
                <a:effectLst/>
                <a:latin typeface="Arial Narrow" panose="020B0604020202020204" pitchFamily="34" charset="0"/>
              </a:rPr>
              <a:t>egestas</a:t>
            </a:r>
            <a:r>
              <a:rPr lang="fr-CH">
                <a:effectLst/>
                <a:latin typeface="Arial Narrow" panose="020B0604020202020204" pitchFamily="34" charset="0"/>
              </a:rPr>
              <a:t> </a:t>
            </a:r>
            <a:r>
              <a:rPr lang="fr-CH" err="1">
                <a:effectLst/>
                <a:latin typeface="Arial Narrow" panose="020B0604020202020204" pitchFamily="34" charset="0"/>
              </a:rPr>
              <a:t>arcu</a:t>
            </a:r>
            <a:r>
              <a:rPr lang="fr-CH">
                <a:effectLst/>
                <a:latin typeface="Arial Narrow" panose="020B0604020202020204" pitchFamily="34" charset="0"/>
              </a:rPr>
              <a:t> ipsum,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tempus</a:t>
            </a:r>
            <a:r>
              <a:rPr lang="fr-CH">
                <a:effectLst/>
                <a:latin typeface="Arial Narrow" panose="020B0604020202020204" pitchFamily="34" charset="0"/>
              </a:rPr>
              <a:t> </a:t>
            </a:r>
            <a:r>
              <a:rPr lang="fr-CH" err="1">
                <a:effectLst/>
                <a:latin typeface="Arial Narrow" panose="020B0604020202020204" pitchFamily="34" charset="0"/>
              </a:rPr>
              <a:t>arcu</a:t>
            </a:r>
            <a:r>
              <a:rPr lang="fr-CH">
                <a:effectLst/>
                <a:latin typeface="Arial Narrow" panose="020B0604020202020204" pitchFamily="34" charset="0"/>
              </a:rPr>
              <a:t> </a:t>
            </a:r>
            <a:r>
              <a:rPr lang="fr-CH" err="1">
                <a:effectLst/>
                <a:latin typeface="Arial Narrow" panose="020B0604020202020204" pitchFamily="34" charset="0"/>
              </a:rPr>
              <a:t>porttitor</a:t>
            </a:r>
            <a:r>
              <a:rPr lang="fr-CH">
                <a:effectLst/>
                <a:latin typeface="Arial Narrow" panose="020B0604020202020204" pitchFamily="34" charset="0"/>
              </a:rPr>
              <a:t> </a:t>
            </a:r>
            <a:r>
              <a:rPr lang="fr-CH" err="1">
                <a:effectLst/>
                <a:latin typeface="Arial Narrow" panose="020B0604020202020204" pitchFamily="34" charset="0"/>
              </a:rPr>
              <a:t>sit</a:t>
            </a:r>
            <a:r>
              <a:rPr lang="fr-CH">
                <a:effectLst/>
                <a:latin typeface="Arial Narrow" panose="020B0604020202020204" pitchFamily="34" charset="0"/>
              </a:rPr>
              <a:t> </a:t>
            </a:r>
            <a:r>
              <a:rPr lang="fr-CH" err="1">
                <a:effectLst/>
                <a:latin typeface="Arial Narrow" panose="020B0604020202020204" pitchFamily="34" charset="0"/>
              </a:rPr>
              <a:t>amet</a:t>
            </a:r>
            <a:r>
              <a:rPr lang="fr-CH">
                <a:effectLst/>
                <a:latin typeface="Arial Narrow" panose="020B0604020202020204" pitchFamily="34" charset="0"/>
              </a:rPr>
              <a:t>. Cras non </a:t>
            </a:r>
            <a:r>
              <a:rPr lang="fr-CH" err="1">
                <a:effectLst/>
                <a:latin typeface="Arial Narrow" panose="020B0604020202020204" pitchFamily="34" charset="0"/>
              </a:rPr>
              <a:t>sagittis</a:t>
            </a:r>
            <a:r>
              <a:rPr lang="fr-CH">
                <a:effectLst/>
                <a:latin typeface="Arial Narrow" panose="020B0604020202020204" pitchFamily="34" charset="0"/>
              </a:rPr>
              <a:t> </a:t>
            </a:r>
            <a:r>
              <a:rPr lang="fr-CH" err="1">
                <a:effectLst/>
                <a:latin typeface="Arial Narrow" panose="020B0604020202020204" pitchFamily="34" charset="0"/>
              </a:rPr>
              <a:t>felis</a:t>
            </a:r>
            <a:r>
              <a:rPr lang="fr-CH">
                <a:effectLst/>
                <a:latin typeface="Arial Narrow" panose="020B0604020202020204" pitchFamily="34" charset="0"/>
              </a:rPr>
              <a:t>. </a:t>
            </a:r>
            <a:r>
              <a:rPr lang="fr-CH" err="1">
                <a:effectLst/>
                <a:latin typeface="Arial Narrow" panose="020B0604020202020204" pitchFamily="34" charset="0"/>
              </a:rPr>
              <a:t>Phasellus</a:t>
            </a:r>
            <a:r>
              <a:rPr lang="fr-CH">
                <a:effectLst/>
                <a:latin typeface="Arial Narrow" panose="020B0604020202020204" pitchFamily="34" charset="0"/>
              </a:rPr>
              <a:t> </a:t>
            </a:r>
            <a:r>
              <a:rPr lang="fr-CH" err="1">
                <a:effectLst/>
                <a:latin typeface="Arial Narrow" panose="020B0604020202020204" pitchFamily="34" charset="0"/>
              </a:rPr>
              <a:t>mauris</a:t>
            </a:r>
            <a:r>
              <a:rPr lang="fr-CH">
                <a:effectLst/>
                <a:latin typeface="Arial Narrow" panose="020B0604020202020204" pitchFamily="34" charset="0"/>
              </a:rPr>
              <a:t> massa, </a:t>
            </a:r>
            <a:r>
              <a:rPr lang="fr-CH" err="1">
                <a:effectLst/>
                <a:latin typeface="Arial Narrow" panose="020B0604020202020204" pitchFamily="34" charset="0"/>
              </a:rPr>
              <a:t>ultrices</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posuere</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vulputate</a:t>
            </a:r>
            <a:r>
              <a:rPr lang="fr-CH">
                <a:effectLst/>
                <a:latin typeface="Arial Narrow" panose="020B0604020202020204" pitchFamily="34" charset="0"/>
              </a:rPr>
              <a:t> </a:t>
            </a:r>
            <a:r>
              <a:rPr lang="fr-CH" err="1">
                <a:effectLst/>
                <a:latin typeface="Arial Narrow" panose="020B0604020202020204" pitchFamily="34" charset="0"/>
              </a:rPr>
              <a:t>eget</a:t>
            </a:r>
            <a:r>
              <a:rPr lang="fr-CH">
                <a:effectLst/>
                <a:latin typeface="Arial Narrow" panose="020B0604020202020204" pitchFamily="34" charset="0"/>
              </a:rPr>
              <a:t> nunc. Morbi </a:t>
            </a:r>
            <a:r>
              <a:rPr lang="fr-CH" err="1">
                <a:effectLst/>
                <a:latin typeface="Arial Narrow" panose="020B0604020202020204" pitchFamily="34" charset="0"/>
              </a:rPr>
              <a:t>faucibus</a:t>
            </a:r>
            <a:r>
              <a:rPr lang="fr-CH">
                <a:effectLst/>
                <a:latin typeface="Arial Narrow" panose="020B0604020202020204" pitchFamily="34" charset="0"/>
              </a:rPr>
              <a:t> </a:t>
            </a:r>
            <a:r>
              <a:rPr lang="fr-CH" err="1">
                <a:effectLst/>
                <a:latin typeface="Arial Narrow" panose="020B0604020202020204" pitchFamily="34" charset="0"/>
              </a:rPr>
              <a:t>odio</a:t>
            </a:r>
            <a:r>
              <a:rPr lang="fr-CH">
                <a:effectLst/>
                <a:latin typeface="Arial Narrow" panose="020B0604020202020204" pitchFamily="34" charset="0"/>
              </a:rPr>
              <a:t> non </a:t>
            </a:r>
            <a:r>
              <a:rPr lang="fr-CH" err="1">
                <a:effectLst/>
                <a:latin typeface="Arial Narrow" panose="020B0604020202020204" pitchFamily="34" charset="0"/>
              </a:rPr>
              <a:t>orci</a:t>
            </a:r>
            <a:r>
              <a:rPr lang="fr-CH">
                <a:effectLst/>
                <a:latin typeface="Arial Narrow" panose="020B0604020202020204" pitchFamily="34" charset="0"/>
              </a:rPr>
              <a:t> </a:t>
            </a:r>
            <a:r>
              <a:rPr lang="fr-CH" err="1">
                <a:effectLst/>
                <a:latin typeface="Arial Narrow" panose="020B0604020202020204" pitchFamily="34" charset="0"/>
              </a:rPr>
              <a:t>maximus</a:t>
            </a:r>
            <a:r>
              <a:rPr lang="fr-CH">
                <a:effectLst/>
                <a:latin typeface="Arial Narrow" panose="020B0604020202020204" pitchFamily="34" charset="0"/>
              </a:rPr>
              <a:t>, </a:t>
            </a:r>
            <a:r>
              <a:rPr lang="fr-CH" err="1">
                <a:effectLst/>
                <a:latin typeface="Arial Narrow" panose="020B0604020202020204" pitchFamily="34" charset="0"/>
              </a:rPr>
              <a:t>sed</a:t>
            </a:r>
            <a:r>
              <a:rPr lang="fr-CH">
                <a:effectLst/>
                <a:latin typeface="Arial Narrow" panose="020B0604020202020204" pitchFamily="34" charset="0"/>
              </a:rPr>
              <a:t> tristique </a:t>
            </a:r>
            <a:r>
              <a:rPr lang="fr-CH" err="1">
                <a:effectLst/>
                <a:latin typeface="Arial Narrow" panose="020B0604020202020204" pitchFamily="34" charset="0"/>
              </a:rPr>
              <a:t>enim</a:t>
            </a:r>
            <a:r>
              <a:rPr lang="fr-CH">
                <a:effectLst/>
                <a:latin typeface="Arial Narrow" panose="020B0604020202020204" pitchFamily="34" charset="0"/>
              </a:rPr>
              <a:t> </a:t>
            </a:r>
            <a:r>
              <a:rPr lang="fr-CH" err="1">
                <a:effectLst/>
                <a:latin typeface="Arial Narrow" panose="020B0604020202020204" pitchFamily="34" charset="0"/>
              </a:rPr>
              <a:t>sollicitudin</a:t>
            </a:r>
            <a:r>
              <a:rPr lang="fr-CH">
                <a:effectLst/>
                <a:latin typeface="Arial Narrow" panose="020B0604020202020204" pitchFamily="34" charset="0"/>
              </a:rPr>
              <a:t>. </a:t>
            </a:r>
            <a:r>
              <a:rPr lang="fr-CH" err="1">
                <a:effectLst/>
                <a:latin typeface="Arial Narrow" panose="020B0604020202020204" pitchFamily="34" charset="0"/>
              </a:rPr>
              <a:t>Pellentesque</a:t>
            </a:r>
            <a:r>
              <a:rPr lang="fr-CH">
                <a:effectLst/>
                <a:latin typeface="Arial Narrow" panose="020B0604020202020204" pitchFamily="34" charset="0"/>
              </a:rPr>
              <a:t> habitant morbi tristique </a:t>
            </a:r>
            <a:r>
              <a:rPr lang="fr-CH" err="1">
                <a:effectLst/>
                <a:latin typeface="Arial Narrow" panose="020B0604020202020204" pitchFamily="34" charset="0"/>
              </a:rPr>
              <a:t>senectus</a:t>
            </a:r>
            <a:r>
              <a:rPr lang="fr-CH">
                <a:effectLst/>
                <a:latin typeface="Arial Narrow" panose="020B0604020202020204" pitchFamily="34" charset="0"/>
              </a:rPr>
              <a:t> et </a:t>
            </a:r>
            <a:r>
              <a:rPr lang="fr-CH" err="1">
                <a:effectLst/>
                <a:latin typeface="Arial Narrow" panose="020B0604020202020204" pitchFamily="34" charset="0"/>
              </a:rPr>
              <a:t>netus</a:t>
            </a:r>
            <a:r>
              <a:rPr lang="fr-CH">
                <a:effectLst/>
                <a:latin typeface="Arial Narrow" panose="020B0604020202020204" pitchFamily="34" charset="0"/>
              </a:rPr>
              <a:t> et </a:t>
            </a:r>
            <a:r>
              <a:rPr lang="fr-CH" err="1">
                <a:effectLst/>
                <a:latin typeface="Arial Narrow" panose="020B0604020202020204" pitchFamily="34" charset="0"/>
              </a:rPr>
              <a:t>malesuada</a:t>
            </a:r>
            <a:r>
              <a:rPr lang="fr-CH">
                <a:effectLst/>
                <a:latin typeface="Arial Narrow" panose="020B0604020202020204" pitchFamily="34" charset="0"/>
              </a:rPr>
              <a:t> </a:t>
            </a:r>
            <a:r>
              <a:rPr lang="fr-CH" err="1">
                <a:effectLst/>
                <a:latin typeface="Arial Narrow" panose="020B0604020202020204" pitchFamily="34" charset="0"/>
              </a:rPr>
              <a:t>fames</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turpis</a:t>
            </a:r>
            <a:r>
              <a:rPr lang="fr-CH">
                <a:effectLst/>
                <a:latin typeface="Arial Narrow" panose="020B0604020202020204" pitchFamily="34" charset="0"/>
              </a:rPr>
              <a:t> </a:t>
            </a:r>
            <a:r>
              <a:rPr lang="fr-CH" err="1">
                <a:effectLst/>
                <a:latin typeface="Arial Narrow" panose="020B0604020202020204" pitchFamily="34" charset="0"/>
              </a:rPr>
              <a:t>egestas</a:t>
            </a:r>
            <a:r>
              <a:rPr lang="fr-CH">
                <a:effectLst/>
                <a:latin typeface="Arial Narrow" panose="020B0604020202020204" pitchFamily="34" charset="0"/>
              </a:rPr>
              <a:t>.</a:t>
            </a:r>
          </a:p>
        </p:txBody>
      </p:sp>
    </p:spTree>
    <p:extLst>
      <p:ext uri="{BB962C8B-B14F-4D97-AF65-F5344CB8AC3E}">
        <p14:creationId xmlns:p14="http://schemas.microsoft.com/office/powerpoint/2010/main" val="32501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6FB9"/>
                </a:solidFill>
                <a:latin typeface="Arial Narrow" pitchFamily="34" charset="0"/>
                <a:ea typeface="Arial Narrow" pitchFamily="34" charset="-122"/>
                <a:cs typeface="Arial Narrow" pitchFamily="34" charset="-120"/>
              </a:rPr>
              <a:t>Content of this presentation is copyrightand responsibility of the author. Permission is required for re-use.</a:t>
            </a:r>
            <a:endParaRPr lang="en-US" sz="1000">
              <a:solidFill>
                <a:srgbClr val="006FB9"/>
              </a:solidFill>
            </a:endParaRPr>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9B6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6FB9"/>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pic>
        <p:nvPicPr>
          <p:cNvPr id="5" name="Rectangle 95" descr="preencoded.png">
            <a:extLst>
              <a:ext uri="{FF2B5EF4-FFF2-40B4-BE49-F238E27FC236}">
                <a16:creationId xmlns:a16="http://schemas.microsoft.com/office/drawing/2014/main" id="{9224E95A-FDE1-55D3-2B28-11EB9AC6A2DF}"/>
              </a:ext>
            </a:extLst>
          </p:cNvPr>
          <p:cNvPicPr>
            <a:picLocks noChangeAspect="1"/>
          </p:cNvPicPr>
          <p:nvPr userDrawn="1"/>
        </p:nvPicPr>
        <p:blipFill>
          <a:blip r:embed="rId2"/>
          <a:srcRect/>
          <a:stretch/>
        </p:blipFill>
        <p:spPr>
          <a:xfrm>
            <a:off x="10712127" y="6159177"/>
            <a:ext cx="1479873" cy="698823"/>
          </a:xfrm>
          <a:prstGeom prst="rect">
            <a:avLst/>
          </a:prstGeom>
        </p:spPr>
      </p:pic>
      <p:pic>
        <p:nvPicPr>
          <p:cNvPr id="7" name="Group 399" descr="preencoded.png">
            <a:extLst>
              <a:ext uri="{FF2B5EF4-FFF2-40B4-BE49-F238E27FC236}">
                <a16:creationId xmlns:a16="http://schemas.microsoft.com/office/drawing/2014/main" id="{41A07BB3-17B2-60BA-B1AB-7A3BD3BC1BE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148482" y="6434664"/>
            <a:ext cx="843845" cy="220134"/>
          </a:xfrm>
          <a:prstGeom prst="rect">
            <a:avLst/>
          </a:prstGeom>
        </p:spPr>
      </p:pic>
      <p:sp>
        <p:nvSpPr>
          <p:cNvPr id="3" name="Espace réservé du texte 2">
            <a:extLst>
              <a:ext uri="{FF2B5EF4-FFF2-40B4-BE49-F238E27FC236}">
                <a16:creationId xmlns:a16="http://schemas.microsoft.com/office/drawing/2014/main" id="{D11A028E-A730-E1B1-AEFE-135C3B8DE29A}"/>
              </a:ext>
            </a:extLst>
          </p:cNvPr>
          <p:cNvSpPr>
            <a:spLocks noGrp="1"/>
          </p:cNvSpPr>
          <p:nvPr>
            <p:ph type="body" sz="quarter" idx="14" hasCustomPrompt="1"/>
          </p:nvPr>
        </p:nvSpPr>
        <p:spPr>
          <a:xfrm>
            <a:off x="952500" y="1727222"/>
            <a:ext cx="9201694" cy="2817393"/>
          </a:xfrm>
          <a:prstGeom prst="rect">
            <a:avLst/>
          </a:prstGeom>
        </p:spPr>
        <p:txBody>
          <a:bodyPr/>
          <a:lstStyle>
            <a:lvl1pPr marL="0" indent="0">
              <a:lnSpc>
                <a:spcPts val="2600"/>
              </a:lnSpc>
              <a:spcBef>
                <a:spcPts val="200"/>
              </a:spcBef>
              <a:buNone/>
              <a:defRPr sz="2500">
                <a:solidFill>
                  <a:srgbClr val="006FB9"/>
                </a:solidFill>
              </a:defRPr>
            </a:lvl1pPr>
          </a:lstStyle>
          <a:p>
            <a:r>
              <a:rPr lang="fr-CH">
                <a:effectLst/>
                <a:latin typeface="Arial Narrow" panose="020B0604020202020204" pitchFamily="34" charset="0"/>
              </a:rPr>
              <a:t>In </a:t>
            </a:r>
            <a:r>
              <a:rPr lang="fr-CH" err="1">
                <a:effectLst/>
                <a:latin typeface="Arial Narrow" panose="020B0604020202020204" pitchFamily="34" charset="0"/>
              </a:rPr>
              <a:t>egestas</a:t>
            </a:r>
            <a:r>
              <a:rPr lang="fr-CH">
                <a:effectLst/>
                <a:latin typeface="Arial Narrow" panose="020B0604020202020204" pitchFamily="34" charset="0"/>
              </a:rPr>
              <a:t> </a:t>
            </a:r>
            <a:r>
              <a:rPr lang="fr-CH" err="1">
                <a:effectLst/>
                <a:latin typeface="Arial Narrow" panose="020B0604020202020204" pitchFamily="34" charset="0"/>
              </a:rPr>
              <a:t>arcu</a:t>
            </a:r>
            <a:r>
              <a:rPr lang="fr-CH">
                <a:effectLst/>
                <a:latin typeface="Arial Narrow" panose="020B0604020202020204" pitchFamily="34" charset="0"/>
              </a:rPr>
              <a:t> ipsum,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tempus</a:t>
            </a:r>
            <a:r>
              <a:rPr lang="fr-CH">
                <a:effectLst/>
                <a:latin typeface="Arial Narrow" panose="020B0604020202020204" pitchFamily="34" charset="0"/>
              </a:rPr>
              <a:t> </a:t>
            </a:r>
            <a:r>
              <a:rPr lang="fr-CH" err="1">
                <a:effectLst/>
                <a:latin typeface="Arial Narrow" panose="020B0604020202020204" pitchFamily="34" charset="0"/>
              </a:rPr>
              <a:t>arcu</a:t>
            </a:r>
            <a:r>
              <a:rPr lang="fr-CH">
                <a:effectLst/>
                <a:latin typeface="Arial Narrow" panose="020B0604020202020204" pitchFamily="34" charset="0"/>
              </a:rPr>
              <a:t> </a:t>
            </a:r>
            <a:r>
              <a:rPr lang="fr-CH" err="1">
                <a:effectLst/>
                <a:latin typeface="Arial Narrow" panose="020B0604020202020204" pitchFamily="34" charset="0"/>
              </a:rPr>
              <a:t>porttitor</a:t>
            </a:r>
            <a:r>
              <a:rPr lang="fr-CH">
                <a:effectLst/>
                <a:latin typeface="Arial Narrow" panose="020B0604020202020204" pitchFamily="34" charset="0"/>
              </a:rPr>
              <a:t> </a:t>
            </a:r>
            <a:r>
              <a:rPr lang="fr-CH" err="1">
                <a:effectLst/>
                <a:latin typeface="Arial Narrow" panose="020B0604020202020204" pitchFamily="34" charset="0"/>
              </a:rPr>
              <a:t>sit</a:t>
            </a:r>
            <a:r>
              <a:rPr lang="fr-CH">
                <a:effectLst/>
                <a:latin typeface="Arial Narrow" panose="020B0604020202020204" pitchFamily="34" charset="0"/>
              </a:rPr>
              <a:t> </a:t>
            </a:r>
            <a:r>
              <a:rPr lang="fr-CH" err="1">
                <a:effectLst/>
                <a:latin typeface="Arial Narrow" panose="020B0604020202020204" pitchFamily="34" charset="0"/>
              </a:rPr>
              <a:t>amet</a:t>
            </a:r>
            <a:r>
              <a:rPr lang="fr-CH">
                <a:effectLst/>
                <a:latin typeface="Arial Narrow" panose="020B0604020202020204" pitchFamily="34" charset="0"/>
              </a:rPr>
              <a:t>. Cras non </a:t>
            </a:r>
            <a:r>
              <a:rPr lang="fr-CH" err="1">
                <a:effectLst/>
                <a:latin typeface="Arial Narrow" panose="020B0604020202020204" pitchFamily="34" charset="0"/>
              </a:rPr>
              <a:t>sagittis</a:t>
            </a:r>
            <a:r>
              <a:rPr lang="fr-CH">
                <a:effectLst/>
                <a:latin typeface="Arial Narrow" panose="020B0604020202020204" pitchFamily="34" charset="0"/>
              </a:rPr>
              <a:t> </a:t>
            </a:r>
            <a:r>
              <a:rPr lang="fr-CH" err="1">
                <a:effectLst/>
                <a:latin typeface="Arial Narrow" panose="020B0604020202020204" pitchFamily="34" charset="0"/>
              </a:rPr>
              <a:t>felis</a:t>
            </a:r>
            <a:r>
              <a:rPr lang="fr-CH">
                <a:effectLst/>
                <a:latin typeface="Arial Narrow" panose="020B0604020202020204" pitchFamily="34" charset="0"/>
              </a:rPr>
              <a:t>. </a:t>
            </a:r>
            <a:r>
              <a:rPr lang="fr-CH" err="1">
                <a:effectLst/>
                <a:latin typeface="Arial Narrow" panose="020B0604020202020204" pitchFamily="34" charset="0"/>
              </a:rPr>
              <a:t>Phasellus</a:t>
            </a:r>
            <a:r>
              <a:rPr lang="fr-CH">
                <a:effectLst/>
                <a:latin typeface="Arial Narrow" panose="020B0604020202020204" pitchFamily="34" charset="0"/>
              </a:rPr>
              <a:t> </a:t>
            </a:r>
            <a:r>
              <a:rPr lang="fr-CH" err="1">
                <a:effectLst/>
                <a:latin typeface="Arial Narrow" panose="020B0604020202020204" pitchFamily="34" charset="0"/>
              </a:rPr>
              <a:t>mauris</a:t>
            </a:r>
            <a:r>
              <a:rPr lang="fr-CH">
                <a:effectLst/>
                <a:latin typeface="Arial Narrow" panose="020B0604020202020204" pitchFamily="34" charset="0"/>
              </a:rPr>
              <a:t> massa, </a:t>
            </a:r>
            <a:r>
              <a:rPr lang="fr-CH" err="1">
                <a:effectLst/>
                <a:latin typeface="Arial Narrow" panose="020B0604020202020204" pitchFamily="34" charset="0"/>
              </a:rPr>
              <a:t>ultrices</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posuere</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vulputate</a:t>
            </a:r>
            <a:r>
              <a:rPr lang="fr-CH">
                <a:effectLst/>
                <a:latin typeface="Arial Narrow" panose="020B0604020202020204" pitchFamily="34" charset="0"/>
              </a:rPr>
              <a:t> </a:t>
            </a:r>
            <a:r>
              <a:rPr lang="fr-CH" err="1">
                <a:effectLst/>
                <a:latin typeface="Arial Narrow" panose="020B0604020202020204" pitchFamily="34" charset="0"/>
              </a:rPr>
              <a:t>eget</a:t>
            </a:r>
            <a:r>
              <a:rPr lang="fr-CH">
                <a:effectLst/>
                <a:latin typeface="Arial Narrow" panose="020B0604020202020204" pitchFamily="34" charset="0"/>
              </a:rPr>
              <a:t> nunc. Morbi </a:t>
            </a:r>
            <a:r>
              <a:rPr lang="fr-CH" err="1">
                <a:effectLst/>
                <a:latin typeface="Arial Narrow" panose="020B0604020202020204" pitchFamily="34" charset="0"/>
              </a:rPr>
              <a:t>faucibus</a:t>
            </a:r>
            <a:r>
              <a:rPr lang="fr-CH">
                <a:effectLst/>
                <a:latin typeface="Arial Narrow" panose="020B0604020202020204" pitchFamily="34" charset="0"/>
              </a:rPr>
              <a:t> </a:t>
            </a:r>
            <a:r>
              <a:rPr lang="fr-CH" err="1">
                <a:effectLst/>
                <a:latin typeface="Arial Narrow" panose="020B0604020202020204" pitchFamily="34" charset="0"/>
              </a:rPr>
              <a:t>odio</a:t>
            </a:r>
            <a:r>
              <a:rPr lang="fr-CH">
                <a:effectLst/>
                <a:latin typeface="Arial Narrow" panose="020B0604020202020204" pitchFamily="34" charset="0"/>
              </a:rPr>
              <a:t> non </a:t>
            </a:r>
            <a:r>
              <a:rPr lang="fr-CH" err="1">
                <a:effectLst/>
                <a:latin typeface="Arial Narrow" panose="020B0604020202020204" pitchFamily="34" charset="0"/>
              </a:rPr>
              <a:t>orci</a:t>
            </a:r>
            <a:r>
              <a:rPr lang="fr-CH">
                <a:effectLst/>
                <a:latin typeface="Arial Narrow" panose="020B0604020202020204" pitchFamily="34" charset="0"/>
              </a:rPr>
              <a:t> </a:t>
            </a:r>
            <a:r>
              <a:rPr lang="fr-CH" err="1">
                <a:effectLst/>
                <a:latin typeface="Arial Narrow" panose="020B0604020202020204" pitchFamily="34" charset="0"/>
              </a:rPr>
              <a:t>maximus</a:t>
            </a:r>
            <a:r>
              <a:rPr lang="fr-CH">
                <a:effectLst/>
                <a:latin typeface="Arial Narrow" panose="020B0604020202020204" pitchFamily="34" charset="0"/>
              </a:rPr>
              <a:t>, </a:t>
            </a:r>
            <a:r>
              <a:rPr lang="fr-CH" err="1">
                <a:effectLst/>
                <a:latin typeface="Arial Narrow" panose="020B0604020202020204" pitchFamily="34" charset="0"/>
              </a:rPr>
              <a:t>sed</a:t>
            </a:r>
            <a:r>
              <a:rPr lang="fr-CH">
                <a:effectLst/>
                <a:latin typeface="Arial Narrow" panose="020B0604020202020204" pitchFamily="34" charset="0"/>
              </a:rPr>
              <a:t> tristique </a:t>
            </a:r>
            <a:r>
              <a:rPr lang="fr-CH" err="1">
                <a:effectLst/>
                <a:latin typeface="Arial Narrow" panose="020B0604020202020204" pitchFamily="34" charset="0"/>
              </a:rPr>
              <a:t>enim</a:t>
            </a:r>
            <a:r>
              <a:rPr lang="fr-CH">
                <a:effectLst/>
                <a:latin typeface="Arial Narrow" panose="020B0604020202020204" pitchFamily="34" charset="0"/>
              </a:rPr>
              <a:t> </a:t>
            </a:r>
            <a:r>
              <a:rPr lang="fr-CH" err="1">
                <a:effectLst/>
                <a:latin typeface="Arial Narrow" panose="020B0604020202020204" pitchFamily="34" charset="0"/>
              </a:rPr>
              <a:t>sollicitudin</a:t>
            </a:r>
            <a:r>
              <a:rPr lang="fr-CH">
                <a:effectLst/>
                <a:latin typeface="Arial Narrow" panose="020B0604020202020204" pitchFamily="34" charset="0"/>
              </a:rPr>
              <a:t>. </a:t>
            </a:r>
            <a:r>
              <a:rPr lang="fr-CH" err="1">
                <a:effectLst/>
                <a:latin typeface="Arial Narrow" panose="020B0604020202020204" pitchFamily="34" charset="0"/>
              </a:rPr>
              <a:t>Pellentesque</a:t>
            </a:r>
            <a:r>
              <a:rPr lang="fr-CH">
                <a:effectLst/>
                <a:latin typeface="Arial Narrow" panose="020B0604020202020204" pitchFamily="34" charset="0"/>
              </a:rPr>
              <a:t> habitant morbi tristique </a:t>
            </a:r>
            <a:r>
              <a:rPr lang="fr-CH" err="1">
                <a:effectLst/>
                <a:latin typeface="Arial Narrow" panose="020B0604020202020204" pitchFamily="34" charset="0"/>
              </a:rPr>
              <a:t>senectus</a:t>
            </a:r>
            <a:r>
              <a:rPr lang="fr-CH">
                <a:effectLst/>
                <a:latin typeface="Arial Narrow" panose="020B0604020202020204" pitchFamily="34" charset="0"/>
              </a:rPr>
              <a:t> et </a:t>
            </a:r>
            <a:r>
              <a:rPr lang="fr-CH" err="1">
                <a:effectLst/>
                <a:latin typeface="Arial Narrow" panose="020B0604020202020204" pitchFamily="34" charset="0"/>
              </a:rPr>
              <a:t>netus</a:t>
            </a:r>
            <a:r>
              <a:rPr lang="fr-CH">
                <a:effectLst/>
                <a:latin typeface="Arial Narrow" panose="020B0604020202020204" pitchFamily="34" charset="0"/>
              </a:rPr>
              <a:t> et </a:t>
            </a:r>
            <a:r>
              <a:rPr lang="fr-CH" err="1">
                <a:effectLst/>
                <a:latin typeface="Arial Narrow" panose="020B0604020202020204" pitchFamily="34" charset="0"/>
              </a:rPr>
              <a:t>malesuada</a:t>
            </a:r>
            <a:r>
              <a:rPr lang="fr-CH">
                <a:effectLst/>
                <a:latin typeface="Arial Narrow" panose="020B0604020202020204" pitchFamily="34" charset="0"/>
              </a:rPr>
              <a:t> </a:t>
            </a:r>
            <a:r>
              <a:rPr lang="fr-CH" err="1">
                <a:effectLst/>
                <a:latin typeface="Arial Narrow" panose="020B0604020202020204" pitchFamily="34" charset="0"/>
              </a:rPr>
              <a:t>fames</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turpis</a:t>
            </a:r>
            <a:r>
              <a:rPr lang="fr-CH">
                <a:effectLst/>
                <a:latin typeface="Arial Narrow" panose="020B0604020202020204" pitchFamily="34" charset="0"/>
              </a:rPr>
              <a:t> </a:t>
            </a:r>
            <a:r>
              <a:rPr lang="fr-CH" err="1">
                <a:effectLst/>
                <a:latin typeface="Arial Narrow" panose="020B0604020202020204" pitchFamily="34" charset="0"/>
              </a:rPr>
              <a:t>egestas</a:t>
            </a:r>
            <a:r>
              <a:rPr lang="fr-CH">
                <a:effectLst/>
                <a:latin typeface="Arial Narrow" panose="020B0604020202020204" pitchFamily="34" charset="0"/>
              </a:rPr>
              <a:t>.</a:t>
            </a:r>
          </a:p>
        </p:txBody>
      </p:sp>
    </p:spTree>
    <p:extLst>
      <p:ext uri="{BB962C8B-B14F-4D97-AF65-F5344CB8AC3E}">
        <p14:creationId xmlns:p14="http://schemas.microsoft.com/office/powerpoint/2010/main" val="4239510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Group 2195">
            <a:extLst>
              <a:ext uri="{FF2B5EF4-FFF2-40B4-BE49-F238E27FC236}">
                <a16:creationId xmlns:a16="http://schemas.microsoft.com/office/drawing/2014/main" id="{3D211F2A-7910-4800-31A5-BE4C5F750530}"/>
              </a:ext>
            </a:extLst>
          </p:cNvPr>
          <p:cNvPicPr>
            <a:picLocks noChangeAspect="1"/>
          </p:cNvPicPr>
          <p:nvPr userDrawn="1"/>
        </p:nvPicPr>
        <p:blipFill>
          <a:blip r:embed="rId2"/>
          <a:srcRect/>
          <a:stretch/>
        </p:blipFill>
        <p:spPr>
          <a:xfrm>
            <a:off x="8743950" y="0"/>
            <a:ext cx="3448050" cy="6858000"/>
          </a:xfrm>
          <a:prstGeom prst="rect">
            <a:avLst/>
          </a:prstGeom>
        </p:spPr>
      </p:pic>
      <p:sp>
        <p:nvSpPr>
          <p:cNvPr id="2" name="Espace réservé du texte 8">
            <a:extLst>
              <a:ext uri="{FF2B5EF4-FFF2-40B4-BE49-F238E27FC236}">
                <a16:creationId xmlns:a16="http://schemas.microsoft.com/office/drawing/2014/main" id="{E8AA6B6A-FF41-19E9-C9AB-93E01D033A52}"/>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9B6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7FC4E609-892E-ABE6-F189-526293B25BD0}"/>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6FB9"/>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9">
            <a:extLst>
              <a:ext uri="{FF2B5EF4-FFF2-40B4-BE49-F238E27FC236}">
                <a16:creationId xmlns:a16="http://schemas.microsoft.com/office/drawing/2014/main" id="{CBA83098-C3C3-6DD8-6283-50638972520F}"/>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6FB9"/>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9" name="Content of this presentation is copyrightand responsibility of the author Permission is required for re-use">
            <a:extLst>
              <a:ext uri="{FF2B5EF4-FFF2-40B4-BE49-F238E27FC236}">
                <a16:creationId xmlns:a16="http://schemas.microsoft.com/office/drawing/2014/main" id="{236CCA65-189B-E2B0-42C9-47E430DA4BCA}"/>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6FB9"/>
                </a:solidFill>
                <a:latin typeface="Arial Narrow" pitchFamily="34" charset="0"/>
                <a:ea typeface="Arial Narrow" pitchFamily="34" charset="-122"/>
                <a:cs typeface="Arial Narrow" pitchFamily="34" charset="-120"/>
              </a:rPr>
              <a:t>Content of this presentation is copyrightand responsibility of the author. Permission is required for re-use.</a:t>
            </a:r>
            <a:endParaRPr lang="en-US" sz="1000">
              <a:solidFill>
                <a:srgbClr val="006FB9"/>
              </a:solidFill>
            </a:endParaRPr>
          </a:p>
        </p:txBody>
      </p:sp>
      <p:pic>
        <p:nvPicPr>
          <p:cNvPr id="6" name="Rectangle 95" descr="preencoded.png">
            <a:extLst>
              <a:ext uri="{FF2B5EF4-FFF2-40B4-BE49-F238E27FC236}">
                <a16:creationId xmlns:a16="http://schemas.microsoft.com/office/drawing/2014/main" id="{2CFC4200-652D-DE1F-B3E5-2C6E175450B0}"/>
              </a:ext>
            </a:extLst>
          </p:cNvPr>
          <p:cNvPicPr>
            <a:picLocks noChangeAspect="1"/>
          </p:cNvPicPr>
          <p:nvPr userDrawn="1"/>
        </p:nvPicPr>
        <p:blipFill>
          <a:blip r:embed="rId3"/>
          <a:srcRect/>
          <a:stretch/>
        </p:blipFill>
        <p:spPr>
          <a:xfrm>
            <a:off x="10712127" y="6159177"/>
            <a:ext cx="1479873" cy="698823"/>
          </a:xfrm>
          <a:prstGeom prst="rect">
            <a:avLst/>
          </a:prstGeom>
        </p:spPr>
      </p:pic>
      <p:pic>
        <p:nvPicPr>
          <p:cNvPr id="10" name="Group 399" descr="preencoded.png">
            <a:extLst>
              <a:ext uri="{FF2B5EF4-FFF2-40B4-BE49-F238E27FC236}">
                <a16:creationId xmlns:a16="http://schemas.microsoft.com/office/drawing/2014/main" id="{FFB8663E-198B-D50B-3823-C6E757B35C9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1148482" y="6434664"/>
            <a:ext cx="843845" cy="220134"/>
          </a:xfrm>
          <a:prstGeom prst="rect">
            <a:avLst/>
          </a:prstGeom>
        </p:spPr>
      </p:pic>
    </p:spTree>
    <p:extLst>
      <p:ext uri="{BB962C8B-B14F-4D97-AF65-F5344CB8AC3E}">
        <p14:creationId xmlns:p14="http://schemas.microsoft.com/office/powerpoint/2010/main" val="32319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8" name="Group 2195">
            <a:extLst>
              <a:ext uri="{FF2B5EF4-FFF2-40B4-BE49-F238E27FC236}">
                <a16:creationId xmlns:a16="http://schemas.microsoft.com/office/drawing/2014/main" id="{62E5B663-71C1-A992-3CE7-B6019F106511}"/>
              </a:ext>
            </a:extLst>
          </p:cNvPr>
          <p:cNvPicPr>
            <a:picLocks noChangeAspect="1"/>
          </p:cNvPicPr>
          <p:nvPr userDrawn="1"/>
        </p:nvPicPr>
        <p:blipFill>
          <a:blip r:embed="rId2"/>
          <a:srcRect/>
          <a:stretch/>
        </p:blipFill>
        <p:spPr>
          <a:xfrm>
            <a:off x="10129971" y="0"/>
            <a:ext cx="2062029" cy="6072234"/>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6FB9"/>
                </a:solidFill>
                <a:latin typeface="Arial Narrow" pitchFamily="34" charset="0"/>
                <a:ea typeface="Arial Narrow" pitchFamily="34" charset="-122"/>
                <a:cs typeface="Arial Narrow" pitchFamily="34" charset="-120"/>
              </a:rPr>
              <a:t>Content of this presentation is copyrightand responsibility of the author. Permission is required for re-use.</a:t>
            </a:r>
            <a:endParaRPr lang="en-US" sz="1000">
              <a:solidFill>
                <a:srgbClr val="006FB9"/>
              </a:solidFill>
            </a:endParaRPr>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9B6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1" name="Espace réservé du texte 8">
            <a:extLst>
              <a:ext uri="{FF2B5EF4-FFF2-40B4-BE49-F238E27FC236}">
                <a16:creationId xmlns:a16="http://schemas.microsoft.com/office/drawing/2014/main" id="{DB5289C3-226C-3FDB-DFAF-BF8262181E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6FB9"/>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6FB9"/>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pic>
        <p:nvPicPr>
          <p:cNvPr id="2" name="Rectangle 95" descr="preencoded.png">
            <a:extLst>
              <a:ext uri="{FF2B5EF4-FFF2-40B4-BE49-F238E27FC236}">
                <a16:creationId xmlns:a16="http://schemas.microsoft.com/office/drawing/2014/main" id="{FE999CFB-C6F0-E29C-211E-7F09D026B76C}"/>
              </a:ext>
            </a:extLst>
          </p:cNvPr>
          <p:cNvPicPr>
            <a:picLocks noChangeAspect="1"/>
          </p:cNvPicPr>
          <p:nvPr userDrawn="1"/>
        </p:nvPicPr>
        <p:blipFill>
          <a:blip r:embed="rId3"/>
          <a:srcRect/>
          <a:stretch/>
        </p:blipFill>
        <p:spPr>
          <a:xfrm>
            <a:off x="10712127" y="6159177"/>
            <a:ext cx="1479873" cy="698823"/>
          </a:xfrm>
          <a:prstGeom prst="rect">
            <a:avLst/>
          </a:prstGeom>
        </p:spPr>
      </p:pic>
      <p:pic>
        <p:nvPicPr>
          <p:cNvPr id="3" name="Group 399" descr="preencoded.png">
            <a:extLst>
              <a:ext uri="{FF2B5EF4-FFF2-40B4-BE49-F238E27FC236}">
                <a16:creationId xmlns:a16="http://schemas.microsoft.com/office/drawing/2014/main" id="{F9025FCD-4045-38C9-7E32-CE288318E41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1148482" y="6434664"/>
            <a:ext cx="843845" cy="220134"/>
          </a:xfrm>
          <a:prstGeom prst="rect">
            <a:avLst/>
          </a:prstGeom>
        </p:spPr>
      </p:pic>
      <p:sp>
        <p:nvSpPr>
          <p:cNvPr id="4" name="Espace réservé du texte 2">
            <a:extLst>
              <a:ext uri="{FF2B5EF4-FFF2-40B4-BE49-F238E27FC236}">
                <a16:creationId xmlns:a16="http://schemas.microsoft.com/office/drawing/2014/main" id="{5D83A991-E544-F93F-DC9D-33097179CDAB}"/>
              </a:ext>
            </a:extLst>
          </p:cNvPr>
          <p:cNvSpPr>
            <a:spLocks noGrp="1"/>
          </p:cNvSpPr>
          <p:nvPr>
            <p:ph type="body" sz="quarter" idx="13" hasCustomPrompt="1"/>
          </p:nvPr>
        </p:nvSpPr>
        <p:spPr>
          <a:xfrm>
            <a:off x="952500" y="2330444"/>
            <a:ext cx="9201694" cy="2817393"/>
          </a:xfrm>
          <a:prstGeom prst="rect">
            <a:avLst/>
          </a:prstGeom>
        </p:spPr>
        <p:txBody>
          <a:bodyPr/>
          <a:lstStyle>
            <a:lvl1pPr marL="0" indent="0">
              <a:lnSpc>
                <a:spcPts val="2600"/>
              </a:lnSpc>
              <a:spcBef>
                <a:spcPts val="200"/>
              </a:spcBef>
              <a:buNone/>
              <a:defRPr sz="2500">
                <a:solidFill>
                  <a:srgbClr val="006FB9"/>
                </a:solidFill>
              </a:defRPr>
            </a:lvl1pPr>
          </a:lstStyle>
          <a:p>
            <a:r>
              <a:rPr lang="fr-CH">
                <a:effectLst/>
                <a:latin typeface="Arial Narrow" panose="020B0604020202020204" pitchFamily="34" charset="0"/>
              </a:rPr>
              <a:t>In </a:t>
            </a:r>
            <a:r>
              <a:rPr lang="fr-CH" err="1">
                <a:effectLst/>
                <a:latin typeface="Arial Narrow" panose="020B0604020202020204" pitchFamily="34" charset="0"/>
              </a:rPr>
              <a:t>egestas</a:t>
            </a:r>
            <a:r>
              <a:rPr lang="fr-CH">
                <a:effectLst/>
                <a:latin typeface="Arial Narrow" panose="020B0604020202020204" pitchFamily="34" charset="0"/>
              </a:rPr>
              <a:t> </a:t>
            </a:r>
            <a:r>
              <a:rPr lang="fr-CH" err="1">
                <a:effectLst/>
                <a:latin typeface="Arial Narrow" panose="020B0604020202020204" pitchFamily="34" charset="0"/>
              </a:rPr>
              <a:t>arcu</a:t>
            </a:r>
            <a:r>
              <a:rPr lang="fr-CH">
                <a:effectLst/>
                <a:latin typeface="Arial Narrow" panose="020B0604020202020204" pitchFamily="34" charset="0"/>
              </a:rPr>
              <a:t> ipsum,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tempus</a:t>
            </a:r>
            <a:r>
              <a:rPr lang="fr-CH">
                <a:effectLst/>
                <a:latin typeface="Arial Narrow" panose="020B0604020202020204" pitchFamily="34" charset="0"/>
              </a:rPr>
              <a:t> </a:t>
            </a:r>
            <a:r>
              <a:rPr lang="fr-CH" err="1">
                <a:effectLst/>
                <a:latin typeface="Arial Narrow" panose="020B0604020202020204" pitchFamily="34" charset="0"/>
              </a:rPr>
              <a:t>arcu</a:t>
            </a:r>
            <a:r>
              <a:rPr lang="fr-CH">
                <a:effectLst/>
                <a:latin typeface="Arial Narrow" panose="020B0604020202020204" pitchFamily="34" charset="0"/>
              </a:rPr>
              <a:t> </a:t>
            </a:r>
            <a:r>
              <a:rPr lang="fr-CH" err="1">
                <a:effectLst/>
                <a:latin typeface="Arial Narrow" panose="020B0604020202020204" pitchFamily="34" charset="0"/>
              </a:rPr>
              <a:t>porttitor</a:t>
            </a:r>
            <a:r>
              <a:rPr lang="fr-CH">
                <a:effectLst/>
                <a:latin typeface="Arial Narrow" panose="020B0604020202020204" pitchFamily="34" charset="0"/>
              </a:rPr>
              <a:t> </a:t>
            </a:r>
            <a:r>
              <a:rPr lang="fr-CH" err="1">
                <a:effectLst/>
                <a:latin typeface="Arial Narrow" panose="020B0604020202020204" pitchFamily="34" charset="0"/>
              </a:rPr>
              <a:t>sit</a:t>
            </a:r>
            <a:r>
              <a:rPr lang="fr-CH">
                <a:effectLst/>
                <a:latin typeface="Arial Narrow" panose="020B0604020202020204" pitchFamily="34" charset="0"/>
              </a:rPr>
              <a:t> </a:t>
            </a:r>
            <a:r>
              <a:rPr lang="fr-CH" err="1">
                <a:effectLst/>
                <a:latin typeface="Arial Narrow" panose="020B0604020202020204" pitchFamily="34" charset="0"/>
              </a:rPr>
              <a:t>amet</a:t>
            </a:r>
            <a:r>
              <a:rPr lang="fr-CH">
                <a:effectLst/>
                <a:latin typeface="Arial Narrow" panose="020B0604020202020204" pitchFamily="34" charset="0"/>
              </a:rPr>
              <a:t>. Cras non </a:t>
            </a:r>
            <a:r>
              <a:rPr lang="fr-CH" err="1">
                <a:effectLst/>
                <a:latin typeface="Arial Narrow" panose="020B0604020202020204" pitchFamily="34" charset="0"/>
              </a:rPr>
              <a:t>sagittis</a:t>
            </a:r>
            <a:r>
              <a:rPr lang="fr-CH">
                <a:effectLst/>
                <a:latin typeface="Arial Narrow" panose="020B0604020202020204" pitchFamily="34" charset="0"/>
              </a:rPr>
              <a:t> </a:t>
            </a:r>
            <a:r>
              <a:rPr lang="fr-CH" err="1">
                <a:effectLst/>
                <a:latin typeface="Arial Narrow" panose="020B0604020202020204" pitchFamily="34" charset="0"/>
              </a:rPr>
              <a:t>felis</a:t>
            </a:r>
            <a:r>
              <a:rPr lang="fr-CH">
                <a:effectLst/>
                <a:latin typeface="Arial Narrow" panose="020B0604020202020204" pitchFamily="34" charset="0"/>
              </a:rPr>
              <a:t>. </a:t>
            </a:r>
            <a:r>
              <a:rPr lang="fr-CH" err="1">
                <a:effectLst/>
                <a:latin typeface="Arial Narrow" panose="020B0604020202020204" pitchFamily="34" charset="0"/>
              </a:rPr>
              <a:t>Phasellus</a:t>
            </a:r>
            <a:r>
              <a:rPr lang="fr-CH">
                <a:effectLst/>
                <a:latin typeface="Arial Narrow" panose="020B0604020202020204" pitchFamily="34" charset="0"/>
              </a:rPr>
              <a:t> </a:t>
            </a:r>
            <a:r>
              <a:rPr lang="fr-CH" err="1">
                <a:effectLst/>
                <a:latin typeface="Arial Narrow" panose="020B0604020202020204" pitchFamily="34" charset="0"/>
              </a:rPr>
              <a:t>mauris</a:t>
            </a:r>
            <a:r>
              <a:rPr lang="fr-CH">
                <a:effectLst/>
                <a:latin typeface="Arial Narrow" panose="020B0604020202020204" pitchFamily="34" charset="0"/>
              </a:rPr>
              <a:t> massa, </a:t>
            </a:r>
            <a:r>
              <a:rPr lang="fr-CH" err="1">
                <a:effectLst/>
                <a:latin typeface="Arial Narrow" panose="020B0604020202020204" pitchFamily="34" charset="0"/>
              </a:rPr>
              <a:t>ultrices</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posuere</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vulputate</a:t>
            </a:r>
            <a:r>
              <a:rPr lang="fr-CH">
                <a:effectLst/>
                <a:latin typeface="Arial Narrow" panose="020B0604020202020204" pitchFamily="34" charset="0"/>
              </a:rPr>
              <a:t> </a:t>
            </a:r>
            <a:r>
              <a:rPr lang="fr-CH" err="1">
                <a:effectLst/>
                <a:latin typeface="Arial Narrow" panose="020B0604020202020204" pitchFamily="34" charset="0"/>
              </a:rPr>
              <a:t>eget</a:t>
            </a:r>
            <a:r>
              <a:rPr lang="fr-CH">
                <a:effectLst/>
                <a:latin typeface="Arial Narrow" panose="020B0604020202020204" pitchFamily="34" charset="0"/>
              </a:rPr>
              <a:t> nunc. Morbi </a:t>
            </a:r>
            <a:r>
              <a:rPr lang="fr-CH" err="1">
                <a:effectLst/>
                <a:latin typeface="Arial Narrow" panose="020B0604020202020204" pitchFamily="34" charset="0"/>
              </a:rPr>
              <a:t>faucibus</a:t>
            </a:r>
            <a:r>
              <a:rPr lang="fr-CH">
                <a:effectLst/>
                <a:latin typeface="Arial Narrow" panose="020B0604020202020204" pitchFamily="34" charset="0"/>
              </a:rPr>
              <a:t> </a:t>
            </a:r>
            <a:r>
              <a:rPr lang="fr-CH" err="1">
                <a:effectLst/>
                <a:latin typeface="Arial Narrow" panose="020B0604020202020204" pitchFamily="34" charset="0"/>
              </a:rPr>
              <a:t>odio</a:t>
            </a:r>
            <a:r>
              <a:rPr lang="fr-CH">
                <a:effectLst/>
                <a:latin typeface="Arial Narrow" panose="020B0604020202020204" pitchFamily="34" charset="0"/>
              </a:rPr>
              <a:t> non </a:t>
            </a:r>
            <a:r>
              <a:rPr lang="fr-CH" err="1">
                <a:effectLst/>
                <a:latin typeface="Arial Narrow" panose="020B0604020202020204" pitchFamily="34" charset="0"/>
              </a:rPr>
              <a:t>orci</a:t>
            </a:r>
            <a:r>
              <a:rPr lang="fr-CH">
                <a:effectLst/>
                <a:latin typeface="Arial Narrow" panose="020B0604020202020204" pitchFamily="34" charset="0"/>
              </a:rPr>
              <a:t> </a:t>
            </a:r>
            <a:r>
              <a:rPr lang="fr-CH" err="1">
                <a:effectLst/>
                <a:latin typeface="Arial Narrow" panose="020B0604020202020204" pitchFamily="34" charset="0"/>
              </a:rPr>
              <a:t>maximus</a:t>
            </a:r>
            <a:r>
              <a:rPr lang="fr-CH">
                <a:effectLst/>
                <a:latin typeface="Arial Narrow" panose="020B0604020202020204" pitchFamily="34" charset="0"/>
              </a:rPr>
              <a:t>, </a:t>
            </a:r>
            <a:r>
              <a:rPr lang="fr-CH" err="1">
                <a:effectLst/>
                <a:latin typeface="Arial Narrow" panose="020B0604020202020204" pitchFamily="34" charset="0"/>
              </a:rPr>
              <a:t>sed</a:t>
            </a:r>
            <a:r>
              <a:rPr lang="fr-CH">
                <a:effectLst/>
                <a:latin typeface="Arial Narrow" panose="020B0604020202020204" pitchFamily="34" charset="0"/>
              </a:rPr>
              <a:t> tristique </a:t>
            </a:r>
            <a:r>
              <a:rPr lang="fr-CH" err="1">
                <a:effectLst/>
                <a:latin typeface="Arial Narrow" panose="020B0604020202020204" pitchFamily="34" charset="0"/>
              </a:rPr>
              <a:t>enim</a:t>
            </a:r>
            <a:r>
              <a:rPr lang="fr-CH">
                <a:effectLst/>
                <a:latin typeface="Arial Narrow" panose="020B0604020202020204" pitchFamily="34" charset="0"/>
              </a:rPr>
              <a:t> </a:t>
            </a:r>
            <a:r>
              <a:rPr lang="fr-CH" err="1">
                <a:effectLst/>
                <a:latin typeface="Arial Narrow" panose="020B0604020202020204" pitchFamily="34" charset="0"/>
              </a:rPr>
              <a:t>sollicitudin</a:t>
            </a:r>
            <a:r>
              <a:rPr lang="fr-CH">
                <a:effectLst/>
                <a:latin typeface="Arial Narrow" panose="020B0604020202020204" pitchFamily="34" charset="0"/>
              </a:rPr>
              <a:t>. </a:t>
            </a:r>
            <a:r>
              <a:rPr lang="fr-CH" err="1">
                <a:effectLst/>
                <a:latin typeface="Arial Narrow" panose="020B0604020202020204" pitchFamily="34" charset="0"/>
              </a:rPr>
              <a:t>Pellentesque</a:t>
            </a:r>
            <a:r>
              <a:rPr lang="fr-CH">
                <a:effectLst/>
                <a:latin typeface="Arial Narrow" panose="020B0604020202020204" pitchFamily="34" charset="0"/>
              </a:rPr>
              <a:t> habitant morbi tristique </a:t>
            </a:r>
            <a:r>
              <a:rPr lang="fr-CH" err="1">
                <a:effectLst/>
                <a:latin typeface="Arial Narrow" panose="020B0604020202020204" pitchFamily="34" charset="0"/>
              </a:rPr>
              <a:t>senectus</a:t>
            </a:r>
            <a:r>
              <a:rPr lang="fr-CH">
                <a:effectLst/>
                <a:latin typeface="Arial Narrow" panose="020B0604020202020204" pitchFamily="34" charset="0"/>
              </a:rPr>
              <a:t> et </a:t>
            </a:r>
            <a:r>
              <a:rPr lang="fr-CH" err="1">
                <a:effectLst/>
                <a:latin typeface="Arial Narrow" panose="020B0604020202020204" pitchFamily="34" charset="0"/>
              </a:rPr>
              <a:t>netus</a:t>
            </a:r>
            <a:r>
              <a:rPr lang="fr-CH">
                <a:effectLst/>
                <a:latin typeface="Arial Narrow" panose="020B0604020202020204" pitchFamily="34" charset="0"/>
              </a:rPr>
              <a:t> et </a:t>
            </a:r>
            <a:r>
              <a:rPr lang="fr-CH" err="1">
                <a:effectLst/>
                <a:latin typeface="Arial Narrow" panose="020B0604020202020204" pitchFamily="34" charset="0"/>
              </a:rPr>
              <a:t>malesuada</a:t>
            </a:r>
            <a:r>
              <a:rPr lang="fr-CH">
                <a:effectLst/>
                <a:latin typeface="Arial Narrow" panose="020B0604020202020204" pitchFamily="34" charset="0"/>
              </a:rPr>
              <a:t> </a:t>
            </a:r>
            <a:r>
              <a:rPr lang="fr-CH" err="1">
                <a:effectLst/>
                <a:latin typeface="Arial Narrow" panose="020B0604020202020204" pitchFamily="34" charset="0"/>
              </a:rPr>
              <a:t>fames</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turpis</a:t>
            </a:r>
            <a:r>
              <a:rPr lang="fr-CH">
                <a:effectLst/>
                <a:latin typeface="Arial Narrow" panose="020B0604020202020204" pitchFamily="34" charset="0"/>
              </a:rPr>
              <a:t> </a:t>
            </a:r>
            <a:r>
              <a:rPr lang="fr-CH" err="1">
                <a:effectLst/>
                <a:latin typeface="Arial Narrow" panose="020B0604020202020204" pitchFamily="34" charset="0"/>
              </a:rPr>
              <a:t>egestas</a:t>
            </a:r>
            <a:r>
              <a:rPr lang="fr-CH">
                <a:effectLst/>
                <a:latin typeface="Arial Narrow" panose="020B0604020202020204" pitchFamily="34" charset="0"/>
              </a:rPr>
              <a:t>.</a:t>
            </a:r>
          </a:p>
        </p:txBody>
      </p:sp>
    </p:spTree>
    <p:extLst>
      <p:ext uri="{BB962C8B-B14F-4D97-AF65-F5344CB8AC3E}">
        <p14:creationId xmlns:p14="http://schemas.microsoft.com/office/powerpoint/2010/main" val="3825855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lide Visual 3">
    <p:spTree>
      <p:nvGrpSpPr>
        <p:cNvPr id="1" name=""/>
        <p:cNvGrpSpPr/>
        <p:nvPr/>
      </p:nvGrpSpPr>
      <p:grpSpPr>
        <a:xfrm>
          <a:off x="0" y="0"/>
          <a:ext cx="0" cy="0"/>
          <a:chOff x="0" y="0"/>
          <a:chExt cx="0" cy="0"/>
        </a:xfrm>
      </p:grpSpPr>
      <p:pic>
        <p:nvPicPr>
          <p:cNvPr id="2" name="Group 2195">
            <a:extLst>
              <a:ext uri="{FF2B5EF4-FFF2-40B4-BE49-F238E27FC236}">
                <a16:creationId xmlns:a16="http://schemas.microsoft.com/office/drawing/2014/main" id="{D8159B00-9265-7E63-E5A0-7A8DEC617D4E}"/>
              </a:ext>
            </a:extLst>
          </p:cNvPr>
          <p:cNvPicPr>
            <a:picLocks noChangeAspect="1"/>
          </p:cNvPicPr>
          <p:nvPr userDrawn="1"/>
        </p:nvPicPr>
        <p:blipFill>
          <a:blip r:embed="rId2"/>
          <a:srcRect/>
          <a:stretch/>
        </p:blipFill>
        <p:spPr>
          <a:xfrm>
            <a:off x="10129971" y="0"/>
            <a:ext cx="2062029" cy="6072234"/>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6FB9"/>
                </a:solidFill>
                <a:latin typeface="Arial Narrow" pitchFamily="34" charset="0"/>
                <a:ea typeface="Arial Narrow" pitchFamily="34" charset="-122"/>
                <a:cs typeface="Arial Narrow" pitchFamily="34" charset="-120"/>
              </a:rPr>
              <a:t>Content of this presentation is copyrightand responsibility of the author. Permission is required for re-use.</a:t>
            </a:r>
            <a:endParaRPr lang="en-US" sz="1000">
              <a:solidFill>
                <a:srgbClr val="006FB9"/>
              </a:solidFill>
            </a:endParaRPr>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9B6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6FB9"/>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pic>
        <p:nvPicPr>
          <p:cNvPr id="3" name="Rectangle 95" descr="preencoded.png">
            <a:extLst>
              <a:ext uri="{FF2B5EF4-FFF2-40B4-BE49-F238E27FC236}">
                <a16:creationId xmlns:a16="http://schemas.microsoft.com/office/drawing/2014/main" id="{ED877C8D-630A-1468-1074-E9BE0184C428}"/>
              </a:ext>
            </a:extLst>
          </p:cNvPr>
          <p:cNvPicPr>
            <a:picLocks noChangeAspect="1"/>
          </p:cNvPicPr>
          <p:nvPr userDrawn="1"/>
        </p:nvPicPr>
        <p:blipFill>
          <a:blip r:embed="rId3"/>
          <a:srcRect/>
          <a:stretch/>
        </p:blipFill>
        <p:spPr>
          <a:xfrm>
            <a:off x="10712127" y="6159177"/>
            <a:ext cx="1479873" cy="698823"/>
          </a:xfrm>
          <a:prstGeom prst="rect">
            <a:avLst/>
          </a:prstGeom>
        </p:spPr>
      </p:pic>
      <p:pic>
        <p:nvPicPr>
          <p:cNvPr id="8" name="Group 399" descr="preencoded.png">
            <a:extLst>
              <a:ext uri="{FF2B5EF4-FFF2-40B4-BE49-F238E27FC236}">
                <a16:creationId xmlns:a16="http://schemas.microsoft.com/office/drawing/2014/main" id="{BD828994-3964-5677-DDC7-B33E1E970ED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1148482" y="6434664"/>
            <a:ext cx="843845" cy="220134"/>
          </a:xfrm>
          <a:prstGeom prst="rect">
            <a:avLst/>
          </a:prstGeom>
        </p:spPr>
      </p:pic>
      <p:sp>
        <p:nvSpPr>
          <p:cNvPr id="4" name="Espace réservé du texte 2">
            <a:extLst>
              <a:ext uri="{FF2B5EF4-FFF2-40B4-BE49-F238E27FC236}">
                <a16:creationId xmlns:a16="http://schemas.microsoft.com/office/drawing/2014/main" id="{1662A4DF-CD04-426F-7F94-0589B8773B8F}"/>
              </a:ext>
            </a:extLst>
          </p:cNvPr>
          <p:cNvSpPr>
            <a:spLocks noGrp="1"/>
          </p:cNvSpPr>
          <p:nvPr>
            <p:ph type="body" sz="quarter" idx="14" hasCustomPrompt="1"/>
          </p:nvPr>
        </p:nvSpPr>
        <p:spPr>
          <a:xfrm>
            <a:off x="952500" y="1727222"/>
            <a:ext cx="9201694" cy="2817393"/>
          </a:xfrm>
          <a:prstGeom prst="rect">
            <a:avLst/>
          </a:prstGeom>
        </p:spPr>
        <p:txBody>
          <a:bodyPr/>
          <a:lstStyle>
            <a:lvl1pPr marL="0" indent="0">
              <a:lnSpc>
                <a:spcPts val="2600"/>
              </a:lnSpc>
              <a:spcBef>
                <a:spcPts val="200"/>
              </a:spcBef>
              <a:buNone/>
              <a:defRPr sz="2500">
                <a:solidFill>
                  <a:srgbClr val="006FB9"/>
                </a:solidFill>
              </a:defRPr>
            </a:lvl1pPr>
          </a:lstStyle>
          <a:p>
            <a:r>
              <a:rPr lang="fr-CH">
                <a:effectLst/>
                <a:latin typeface="Arial Narrow" panose="020B0604020202020204" pitchFamily="34" charset="0"/>
              </a:rPr>
              <a:t>In </a:t>
            </a:r>
            <a:r>
              <a:rPr lang="fr-CH" err="1">
                <a:effectLst/>
                <a:latin typeface="Arial Narrow" panose="020B0604020202020204" pitchFamily="34" charset="0"/>
              </a:rPr>
              <a:t>egestas</a:t>
            </a:r>
            <a:r>
              <a:rPr lang="fr-CH">
                <a:effectLst/>
                <a:latin typeface="Arial Narrow" panose="020B0604020202020204" pitchFamily="34" charset="0"/>
              </a:rPr>
              <a:t> </a:t>
            </a:r>
            <a:r>
              <a:rPr lang="fr-CH" err="1">
                <a:effectLst/>
                <a:latin typeface="Arial Narrow" panose="020B0604020202020204" pitchFamily="34" charset="0"/>
              </a:rPr>
              <a:t>arcu</a:t>
            </a:r>
            <a:r>
              <a:rPr lang="fr-CH">
                <a:effectLst/>
                <a:latin typeface="Arial Narrow" panose="020B0604020202020204" pitchFamily="34" charset="0"/>
              </a:rPr>
              <a:t> ipsum,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tempus</a:t>
            </a:r>
            <a:r>
              <a:rPr lang="fr-CH">
                <a:effectLst/>
                <a:latin typeface="Arial Narrow" panose="020B0604020202020204" pitchFamily="34" charset="0"/>
              </a:rPr>
              <a:t> </a:t>
            </a:r>
            <a:r>
              <a:rPr lang="fr-CH" err="1">
                <a:effectLst/>
                <a:latin typeface="Arial Narrow" panose="020B0604020202020204" pitchFamily="34" charset="0"/>
              </a:rPr>
              <a:t>arcu</a:t>
            </a:r>
            <a:r>
              <a:rPr lang="fr-CH">
                <a:effectLst/>
                <a:latin typeface="Arial Narrow" panose="020B0604020202020204" pitchFamily="34" charset="0"/>
              </a:rPr>
              <a:t> </a:t>
            </a:r>
            <a:r>
              <a:rPr lang="fr-CH" err="1">
                <a:effectLst/>
                <a:latin typeface="Arial Narrow" panose="020B0604020202020204" pitchFamily="34" charset="0"/>
              </a:rPr>
              <a:t>porttitor</a:t>
            </a:r>
            <a:r>
              <a:rPr lang="fr-CH">
                <a:effectLst/>
                <a:latin typeface="Arial Narrow" panose="020B0604020202020204" pitchFamily="34" charset="0"/>
              </a:rPr>
              <a:t> </a:t>
            </a:r>
            <a:r>
              <a:rPr lang="fr-CH" err="1">
                <a:effectLst/>
                <a:latin typeface="Arial Narrow" panose="020B0604020202020204" pitchFamily="34" charset="0"/>
              </a:rPr>
              <a:t>sit</a:t>
            </a:r>
            <a:r>
              <a:rPr lang="fr-CH">
                <a:effectLst/>
                <a:latin typeface="Arial Narrow" panose="020B0604020202020204" pitchFamily="34" charset="0"/>
              </a:rPr>
              <a:t> </a:t>
            </a:r>
            <a:r>
              <a:rPr lang="fr-CH" err="1">
                <a:effectLst/>
                <a:latin typeface="Arial Narrow" panose="020B0604020202020204" pitchFamily="34" charset="0"/>
              </a:rPr>
              <a:t>amet</a:t>
            </a:r>
            <a:r>
              <a:rPr lang="fr-CH">
                <a:effectLst/>
                <a:latin typeface="Arial Narrow" panose="020B0604020202020204" pitchFamily="34" charset="0"/>
              </a:rPr>
              <a:t>. Cras non </a:t>
            </a:r>
            <a:r>
              <a:rPr lang="fr-CH" err="1">
                <a:effectLst/>
                <a:latin typeface="Arial Narrow" panose="020B0604020202020204" pitchFamily="34" charset="0"/>
              </a:rPr>
              <a:t>sagittis</a:t>
            </a:r>
            <a:r>
              <a:rPr lang="fr-CH">
                <a:effectLst/>
                <a:latin typeface="Arial Narrow" panose="020B0604020202020204" pitchFamily="34" charset="0"/>
              </a:rPr>
              <a:t> </a:t>
            </a:r>
            <a:r>
              <a:rPr lang="fr-CH" err="1">
                <a:effectLst/>
                <a:latin typeface="Arial Narrow" panose="020B0604020202020204" pitchFamily="34" charset="0"/>
              </a:rPr>
              <a:t>felis</a:t>
            </a:r>
            <a:r>
              <a:rPr lang="fr-CH">
                <a:effectLst/>
                <a:latin typeface="Arial Narrow" panose="020B0604020202020204" pitchFamily="34" charset="0"/>
              </a:rPr>
              <a:t>. </a:t>
            </a:r>
            <a:r>
              <a:rPr lang="fr-CH" err="1">
                <a:effectLst/>
                <a:latin typeface="Arial Narrow" panose="020B0604020202020204" pitchFamily="34" charset="0"/>
              </a:rPr>
              <a:t>Phasellus</a:t>
            </a:r>
            <a:r>
              <a:rPr lang="fr-CH">
                <a:effectLst/>
                <a:latin typeface="Arial Narrow" panose="020B0604020202020204" pitchFamily="34" charset="0"/>
              </a:rPr>
              <a:t> </a:t>
            </a:r>
            <a:r>
              <a:rPr lang="fr-CH" err="1">
                <a:effectLst/>
                <a:latin typeface="Arial Narrow" panose="020B0604020202020204" pitchFamily="34" charset="0"/>
              </a:rPr>
              <a:t>mauris</a:t>
            </a:r>
            <a:r>
              <a:rPr lang="fr-CH">
                <a:effectLst/>
                <a:latin typeface="Arial Narrow" panose="020B0604020202020204" pitchFamily="34" charset="0"/>
              </a:rPr>
              <a:t> massa, </a:t>
            </a:r>
            <a:r>
              <a:rPr lang="fr-CH" err="1">
                <a:effectLst/>
                <a:latin typeface="Arial Narrow" panose="020B0604020202020204" pitchFamily="34" charset="0"/>
              </a:rPr>
              <a:t>ultrices</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posuere</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vulputate</a:t>
            </a:r>
            <a:r>
              <a:rPr lang="fr-CH">
                <a:effectLst/>
                <a:latin typeface="Arial Narrow" panose="020B0604020202020204" pitchFamily="34" charset="0"/>
              </a:rPr>
              <a:t> </a:t>
            </a:r>
            <a:r>
              <a:rPr lang="fr-CH" err="1">
                <a:effectLst/>
                <a:latin typeface="Arial Narrow" panose="020B0604020202020204" pitchFamily="34" charset="0"/>
              </a:rPr>
              <a:t>eget</a:t>
            </a:r>
            <a:r>
              <a:rPr lang="fr-CH">
                <a:effectLst/>
                <a:latin typeface="Arial Narrow" panose="020B0604020202020204" pitchFamily="34" charset="0"/>
              </a:rPr>
              <a:t> nunc. Morbi </a:t>
            </a:r>
            <a:r>
              <a:rPr lang="fr-CH" err="1">
                <a:effectLst/>
                <a:latin typeface="Arial Narrow" panose="020B0604020202020204" pitchFamily="34" charset="0"/>
              </a:rPr>
              <a:t>faucibus</a:t>
            </a:r>
            <a:r>
              <a:rPr lang="fr-CH">
                <a:effectLst/>
                <a:latin typeface="Arial Narrow" panose="020B0604020202020204" pitchFamily="34" charset="0"/>
              </a:rPr>
              <a:t> </a:t>
            </a:r>
            <a:r>
              <a:rPr lang="fr-CH" err="1">
                <a:effectLst/>
                <a:latin typeface="Arial Narrow" panose="020B0604020202020204" pitchFamily="34" charset="0"/>
              </a:rPr>
              <a:t>odio</a:t>
            </a:r>
            <a:r>
              <a:rPr lang="fr-CH">
                <a:effectLst/>
                <a:latin typeface="Arial Narrow" panose="020B0604020202020204" pitchFamily="34" charset="0"/>
              </a:rPr>
              <a:t> non </a:t>
            </a:r>
            <a:r>
              <a:rPr lang="fr-CH" err="1">
                <a:effectLst/>
                <a:latin typeface="Arial Narrow" panose="020B0604020202020204" pitchFamily="34" charset="0"/>
              </a:rPr>
              <a:t>orci</a:t>
            </a:r>
            <a:r>
              <a:rPr lang="fr-CH">
                <a:effectLst/>
                <a:latin typeface="Arial Narrow" panose="020B0604020202020204" pitchFamily="34" charset="0"/>
              </a:rPr>
              <a:t> </a:t>
            </a:r>
            <a:r>
              <a:rPr lang="fr-CH" err="1">
                <a:effectLst/>
                <a:latin typeface="Arial Narrow" panose="020B0604020202020204" pitchFamily="34" charset="0"/>
              </a:rPr>
              <a:t>maximus</a:t>
            </a:r>
            <a:r>
              <a:rPr lang="fr-CH">
                <a:effectLst/>
                <a:latin typeface="Arial Narrow" panose="020B0604020202020204" pitchFamily="34" charset="0"/>
              </a:rPr>
              <a:t>, </a:t>
            </a:r>
            <a:r>
              <a:rPr lang="fr-CH" err="1">
                <a:effectLst/>
                <a:latin typeface="Arial Narrow" panose="020B0604020202020204" pitchFamily="34" charset="0"/>
              </a:rPr>
              <a:t>sed</a:t>
            </a:r>
            <a:r>
              <a:rPr lang="fr-CH">
                <a:effectLst/>
                <a:latin typeface="Arial Narrow" panose="020B0604020202020204" pitchFamily="34" charset="0"/>
              </a:rPr>
              <a:t> tristique </a:t>
            </a:r>
            <a:r>
              <a:rPr lang="fr-CH" err="1">
                <a:effectLst/>
                <a:latin typeface="Arial Narrow" panose="020B0604020202020204" pitchFamily="34" charset="0"/>
              </a:rPr>
              <a:t>enim</a:t>
            </a:r>
            <a:r>
              <a:rPr lang="fr-CH">
                <a:effectLst/>
                <a:latin typeface="Arial Narrow" panose="020B0604020202020204" pitchFamily="34" charset="0"/>
              </a:rPr>
              <a:t> </a:t>
            </a:r>
            <a:r>
              <a:rPr lang="fr-CH" err="1">
                <a:effectLst/>
                <a:latin typeface="Arial Narrow" panose="020B0604020202020204" pitchFamily="34" charset="0"/>
              </a:rPr>
              <a:t>sollicitudin</a:t>
            </a:r>
            <a:r>
              <a:rPr lang="fr-CH">
                <a:effectLst/>
                <a:latin typeface="Arial Narrow" panose="020B0604020202020204" pitchFamily="34" charset="0"/>
              </a:rPr>
              <a:t>. </a:t>
            </a:r>
            <a:r>
              <a:rPr lang="fr-CH" err="1">
                <a:effectLst/>
                <a:latin typeface="Arial Narrow" panose="020B0604020202020204" pitchFamily="34" charset="0"/>
              </a:rPr>
              <a:t>Pellentesque</a:t>
            </a:r>
            <a:r>
              <a:rPr lang="fr-CH">
                <a:effectLst/>
                <a:latin typeface="Arial Narrow" panose="020B0604020202020204" pitchFamily="34" charset="0"/>
              </a:rPr>
              <a:t> habitant morbi tristique </a:t>
            </a:r>
            <a:r>
              <a:rPr lang="fr-CH" err="1">
                <a:effectLst/>
                <a:latin typeface="Arial Narrow" panose="020B0604020202020204" pitchFamily="34" charset="0"/>
              </a:rPr>
              <a:t>senectus</a:t>
            </a:r>
            <a:r>
              <a:rPr lang="fr-CH">
                <a:effectLst/>
                <a:latin typeface="Arial Narrow" panose="020B0604020202020204" pitchFamily="34" charset="0"/>
              </a:rPr>
              <a:t> et </a:t>
            </a:r>
            <a:r>
              <a:rPr lang="fr-CH" err="1">
                <a:effectLst/>
                <a:latin typeface="Arial Narrow" panose="020B0604020202020204" pitchFamily="34" charset="0"/>
              </a:rPr>
              <a:t>netus</a:t>
            </a:r>
            <a:r>
              <a:rPr lang="fr-CH">
                <a:effectLst/>
                <a:latin typeface="Arial Narrow" panose="020B0604020202020204" pitchFamily="34" charset="0"/>
              </a:rPr>
              <a:t> et </a:t>
            </a:r>
            <a:r>
              <a:rPr lang="fr-CH" err="1">
                <a:effectLst/>
                <a:latin typeface="Arial Narrow" panose="020B0604020202020204" pitchFamily="34" charset="0"/>
              </a:rPr>
              <a:t>malesuada</a:t>
            </a:r>
            <a:r>
              <a:rPr lang="fr-CH">
                <a:effectLst/>
                <a:latin typeface="Arial Narrow" panose="020B0604020202020204" pitchFamily="34" charset="0"/>
              </a:rPr>
              <a:t> </a:t>
            </a:r>
            <a:r>
              <a:rPr lang="fr-CH" err="1">
                <a:effectLst/>
                <a:latin typeface="Arial Narrow" panose="020B0604020202020204" pitchFamily="34" charset="0"/>
              </a:rPr>
              <a:t>fames</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turpis</a:t>
            </a:r>
            <a:r>
              <a:rPr lang="fr-CH">
                <a:effectLst/>
                <a:latin typeface="Arial Narrow" panose="020B0604020202020204" pitchFamily="34" charset="0"/>
              </a:rPr>
              <a:t> </a:t>
            </a:r>
            <a:r>
              <a:rPr lang="fr-CH" err="1">
                <a:effectLst/>
                <a:latin typeface="Arial Narrow" panose="020B0604020202020204" pitchFamily="34" charset="0"/>
              </a:rPr>
              <a:t>egestas</a:t>
            </a:r>
            <a:r>
              <a:rPr lang="fr-CH">
                <a:effectLst/>
                <a:latin typeface="Arial Narrow" panose="020B0604020202020204" pitchFamily="34" charset="0"/>
              </a:rPr>
              <a:t>.</a:t>
            </a:r>
          </a:p>
        </p:txBody>
      </p:sp>
    </p:spTree>
    <p:extLst>
      <p:ext uri="{BB962C8B-B14F-4D97-AF65-F5344CB8AC3E}">
        <p14:creationId xmlns:p14="http://schemas.microsoft.com/office/powerpoint/2010/main" val="1333660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lide Notes 1">
    <p:spTree>
      <p:nvGrpSpPr>
        <p:cNvPr id="1" name=""/>
        <p:cNvGrpSpPr/>
        <p:nvPr/>
      </p:nvGrpSpPr>
      <p:grpSpPr>
        <a:xfrm>
          <a:off x="0" y="0"/>
          <a:ext cx="0" cy="0"/>
          <a:chOff x="0" y="0"/>
          <a:chExt cx="0" cy="0"/>
        </a:xfrm>
      </p:grpSpPr>
      <p:pic>
        <p:nvPicPr>
          <p:cNvPr id="5" name="Group 2195">
            <a:extLst>
              <a:ext uri="{FF2B5EF4-FFF2-40B4-BE49-F238E27FC236}">
                <a16:creationId xmlns:a16="http://schemas.microsoft.com/office/drawing/2014/main" id="{82414E20-5A27-E271-346B-4C6A3DA5320F}"/>
              </a:ext>
            </a:extLst>
          </p:cNvPr>
          <p:cNvPicPr>
            <a:picLocks noChangeAspect="1"/>
          </p:cNvPicPr>
          <p:nvPr userDrawn="1"/>
        </p:nvPicPr>
        <p:blipFill>
          <a:blip r:embed="rId2"/>
          <a:srcRect/>
          <a:stretch/>
        </p:blipFill>
        <p:spPr>
          <a:xfrm>
            <a:off x="8743950" y="0"/>
            <a:ext cx="3448050" cy="6858000"/>
          </a:xfrm>
          <a:prstGeom prst="rect">
            <a:avLst/>
          </a:prstGeom>
        </p:spPr>
      </p:pic>
      <p:grpSp>
        <p:nvGrpSpPr>
          <p:cNvPr id="6" name="Group 5">
            <a:extLst>
              <a:ext uri="{FF2B5EF4-FFF2-40B4-BE49-F238E27FC236}">
                <a16:creationId xmlns:a16="http://schemas.microsoft.com/office/drawing/2014/main" id="{385DC60E-BABD-BE81-651F-B66712591C60}"/>
              </a:ext>
            </a:extLst>
          </p:cNvPr>
          <p:cNvGrpSpPr/>
          <p:nvPr userDrawn="1"/>
        </p:nvGrpSpPr>
        <p:grpSpPr>
          <a:xfrm>
            <a:off x="0" y="3048000"/>
            <a:ext cx="12192000" cy="3810000"/>
            <a:chOff x="0" y="4572000"/>
            <a:chExt cx="18288000" cy="5715000"/>
          </a:xfrm>
        </p:grpSpPr>
        <p:pic>
          <p:nvPicPr>
            <p:cNvPr id="3" name="Rectangle 103" descr="preencoded.png">
              <a:extLst>
                <a:ext uri="{FF2B5EF4-FFF2-40B4-BE49-F238E27FC236}">
                  <a16:creationId xmlns:a16="http://schemas.microsoft.com/office/drawing/2014/main" id="{B4E883B1-1ADB-D1E6-ED55-8BFDF6A4DD8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7905750"/>
              <a:ext cx="18288000" cy="2381250"/>
            </a:xfrm>
            <a:prstGeom prst="rect">
              <a:avLst/>
            </a:prstGeom>
          </p:spPr>
        </p:pic>
        <p:pic>
          <p:nvPicPr>
            <p:cNvPr id="4" name="Vector" descr="preencoded.png">
              <a:extLst>
                <a:ext uri="{FF2B5EF4-FFF2-40B4-BE49-F238E27FC236}">
                  <a16:creationId xmlns:a16="http://schemas.microsoft.com/office/drawing/2014/main" id="{BB2593CE-F913-F03B-3CDC-9B9C16E4E44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4954250" y="4572000"/>
              <a:ext cx="3333750" cy="3333750"/>
            </a:xfrm>
            <a:prstGeom prst="rect">
              <a:avLst/>
            </a:prstGeom>
          </p:spPr>
        </p:pic>
      </p:grpSp>
      <p:sp>
        <p:nvSpPr>
          <p:cNvPr id="2" name="Espace réservé du texte 8">
            <a:extLst>
              <a:ext uri="{FF2B5EF4-FFF2-40B4-BE49-F238E27FC236}">
                <a16:creationId xmlns:a16="http://schemas.microsoft.com/office/drawing/2014/main" id="{B8770D00-9A3D-B590-E43A-EBB0705010B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9B6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8C07CF53-7102-7698-45AD-FEC93BBA11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6FB9"/>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pic>
        <p:nvPicPr>
          <p:cNvPr id="9" name="Rectangle 95" descr="preencoded.png">
            <a:extLst>
              <a:ext uri="{FF2B5EF4-FFF2-40B4-BE49-F238E27FC236}">
                <a16:creationId xmlns:a16="http://schemas.microsoft.com/office/drawing/2014/main" id="{42CDC33F-CA66-3011-47AF-BF96BB3D25C5}"/>
              </a:ext>
            </a:extLst>
          </p:cNvPr>
          <p:cNvPicPr>
            <a:picLocks noChangeAspect="1"/>
          </p:cNvPicPr>
          <p:nvPr userDrawn="1"/>
        </p:nvPicPr>
        <p:blipFill>
          <a:blip r:embed="rId7"/>
          <a:srcRect/>
          <a:stretch/>
        </p:blipFill>
        <p:spPr>
          <a:xfrm>
            <a:off x="10712127" y="6159177"/>
            <a:ext cx="1479873" cy="698823"/>
          </a:xfrm>
          <a:prstGeom prst="rect">
            <a:avLst/>
          </a:prstGeom>
        </p:spPr>
      </p:pic>
      <p:pic>
        <p:nvPicPr>
          <p:cNvPr id="10" name="Group 399" descr="preencoded.png">
            <a:extLst>
              <a:ext uri="{FF2B5EF4-FFF2-40B4-BE49-F238E27FC236}">
                <a16:creationId xmlns:a16="http://schemas.microsoft.com/office/drawing/2014/main" id="{3B96D82A-A877-7436-56E4-B9E7069EB169}"/>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11148482" y="6434664"/>
            <a:ext cx="843845" cy="220134"/>
          </a:xfrm>
          <a:prstGeom prst="rect">
            <a:avLst/>
          </a:prstGeom>
        </p:spPr>
      </p:pic>
    </p:spTree>
    <p:extLst>
      <p:ext uri="{BB962C8B-B14F-4D97-AF65-F5344CB8AC3E}">
        <p14:creationId xmlns:p14="http://schemas.microsoft.com/office/powerpoint/2010/main" val="2622474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11C508-FB2D-E665-8400-3ABF0DAB5450}"/>
              </a:ext>
            </a:extLst>
          </p:cNvPr>
          <p:cNvGrpSpPr/>
          <p:nvPr userDrawn="1"/>
        </p:nvGrpSpPr>
        <p:grpSpPr>
          <a:xfrm>
            <a:off x="0" y="3048000"/>
            <a:ext cx="12192000" cy="3810000"/>
            <a:chOff x="0" y="4572000"/>
            <a:chExt cx="18288000" cy="5715000"/>
          </a:xfrm>
        </p:grpSpPr>
        <p:pic>
          <p:nvPicPr>
            <p:cNvPr id="4" name="Rectangle 103" descr="preencoded.png">
              <a:extLst>
                <a:ext uri="{FF2B5EF4-FFF2-40B4-BE49-F238E27FC236}">
                  <a16:creationId xmlns:a16="http://schemas.microsoft.com/office/drawing/2014/main" id="{FC0A4CA0-08BF-9270-4C4D-ACA1E905AB1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7905750"/>
              <a:ext cx="18288000" cy="2381250"/>
            </a:xfrm>
            <a:prstGeom prst="rect">
              <a:avLst/>
            </a:prstGeom>
          </p:spPr>
        </p:pic>
        <p:pic>
          <p:nvPicPr>
            <p:cNvPr id="5" name="Vector" descr="preencoded.png">
              <a:extLst>
                <a:ext uri="{FF2B5EF4-FFF2-40B4-BE49-F238E27FC236}">
                  <a16:creationId xmlns:a16="http://schemas.microsoft.com/office/drawing/2014/main" id="{D6BA664C-202C-AFB2-95A1-BDC66E7830A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4954250" y="4572000"/>
              <a:ext cx="3333750" cy="3333750"/>
            </a:xfrm>
            <a:prstGeom prst="rect">
              <a:avLst/>
            </a:prstGeom>
          </p:spPr>
        </p:pic>
      </p:gr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9B6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6FB9"/>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2" name="Rectangle 95" descr="preencoded.png">
            <a:extLst>
              <a:ext uri="{FF2B5EF4-FFF2-40B4-BE49-F238E27FC236}">
                <a16:creationId xmlns:a16="http://schemas.microsoft.com/office/drawing/2014/main" id="{CF8C330E-7BFB-2265-8DB0-76C267866533}"/>
              </a:ext>
            </a:extLst>
          </p:cNvPr>
          <p:cNvPicPr>
            <a:picLocks noChangeAspect="1"/>
          </p:cNvPicPr>
          <p:nvPr userDrawn="1"/>
        </p:nvPicPr>
        <p:blipFill>
          <a:blip r:embed="rId6"/>
          <a:srcRect/>
          <a:stretch/>
        </p:blipFill>
        <p:spPr>
          <a:xfrm>
            <a:off x="10712127" y="6159177"/>
            <a:ext cx="1479873" cy="698823"/>
          </a:xfrm>
          <a:prstGeom prst="rect">
            <a:avLst/>
          </a:prstGeom>
        </p:spPr>
      </p:pic>
      <p:pic>
        <p:nvPicPr>
          <p:cNvPr id="7" name="Group 399" descr="preencoded.png">
            <a:extLst>
              <a:ext uri="{FF2B5EF4-FFF2-40B4-BE49-F238E27FC236}">
                <a16:creationId xmlns:a16="http://schemas.microsoft.com/office/drawing/2014/main" id="{34EFE5AA-A4D5-77F2-E333-6B72342665B9}"/>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1148482" y="6434664"/>
            <a:ext cx="843845" cy="220134"/>
          </a:xfrm>
          <a:prstGeom prst="rect">
            <a:avLst/>
          </a:prstGeom>
        </p:spPr>
      </p:pic>
      <p:sp>
        <p:nvSpPr>
          <p:cNvPr id="3" name="Espace réservé du texte 2">
            <a:extLst>
              <a:ext uri="{FF2B5EF4-FFF2-40B4-BE49-F238E27FC236}">
                <a16:creationId xmlns:a16="http://schemas.microsoft.com/office/drawing/2014/main" id="{DC064BAD-2098-A2EF-6E7C-A82E5FBE33A9}"/>
              </a:ext>
            </a:extLst>
          </p:cNvPr>
          <p:cNvSpPr>
            <a:spLocks noGrp="1"/>
          </p:cNvSpPr>
          <p:nvPr>
            <p:ph type="body" sz="quarter" idx="13" hasCustomPrompt="1"/>
          </p:nvPr>
        </p:nvSpPr>
        <p:spPr>
          <a:xfrm>
            <a:off x="952500" y="2330444"/>
            <a:ext cx="9201694" cy="2817393"/>
          </a:xfrm>
          <a:prstGeom prst="rect">
            <a:avLst/>
          </a:prstGeom>
        </p:spPr>
        <p:txBody>
          <a:bodyPr/>
          <a:lstStyle>
            <a:lvl1pPr marL="0" indent="0">
              <a:lnSpc>
                <a:spcPts val="2600"/>
              </a:lnSpc>
              <a:spcBef>
                <a:spcPts val="200"/>
              </a:spcBef>
              <a:buNone/>
              <a:defRPr sz="2500">
                <a:solidFill>
                  <a:srgbClr val="006FB9"/>
                </a:solidFill>
              </a:defRPr>
            </a:lvl1pPr>
          </a:lstStyle>
          <a:p>
            <a:r>
              <a:rPr lang="fr-CH">
                <a:effectLst/>
                <a:latin typeface="Arial Narrow" panose="020B0604020202020204" pitchFamily="34" charset="0"/>
              </a:rPr>
              <a:t>In </a:t>
            </a:r>
            <a:r>
              <a:rPr lang="fr-CH" err="1">
                <a:effectLst/>
                <a:latin typeface="Arial Narrow" panose="020B0604020202020204" pitchFamily="34" charset="0"/>
              </a:rPr>
              <a:t>egestas</a:t>
            </a:r>
            <a:r>
              <a:rPr lang="fr-CH">
                <a:effectLst/>
                <a:latin typeface="Arial Narrow" panose="020B0604020202020204" pitchFamily="34" charset="0"/>
              </a:rPr>
              <a:t> </a:t>
            </a:r>
            <a:r>
              <a:rPr lang="fr-CH" err="1">
                <a:effectLst/>
                <a:latin typeface="Arial Narrow" panose="020B0604020202020204" pitchFamily="34" charset="0"/>
              </a:rPr>
              <a:t>arcu</a:t>
            </a:r>
            <a:r>
              <a:rPr lang="fr-CH">
                <a:effectLst/>
                <a:latin typeface="Arial Narrow" panose="020B0604020202020204" pitchFamily="34" charset="0"/>
              </a:rPr>
              <a:t> ipsum,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tempus</a:t>
            </a:r>
            <a:r>
              <a:rPr lang="fr-CH">
                <a:effectLst/>
                <a:latin typeface="Arial Narrow" panose="020B0604020202020204" pitchFamily="34" charset="0"/>
              </a:rPr>
              <a:t> </a:t>
            </a:r>
            <a:r>
              <a:rPr lang="fr-CH" err="1">
                <a:effectLst/>
                <a:latin typeface="Arial Narrow" panose="020B0604020202020204" pitchFamily="34" charset="0"/>
              </a:rPr>
              <a:t>arcu</a:t>
            </a:r>
            <a:r>
              <a:rPr lang="fr-CH">
                <a:effectLst/>
                <a:latin typeface="Arial Narrow" panose="020B0604020202020204" pitchFamily="34" charset="0"/>
              </a:rPr>
              <a:t> </a:t>
            </a:r>
            <a:r>
              <a:rPr lang="fr-CH" err="1">
                <a:effectLst/>
                <a:latin typeface="Arial Narrow" panose="020B0604020202020204" pitchFamily="34" charset="0"/>
              </a:rPr>
              <a:t>porttitor</a:t>
            </a:r>
            <a:r>
              <a:rPr lang="fr-CH">
                <a:effectLst/>
                <a:latin typeface="Arial Narrow" panose="020B0604020202020204" pitchFamily="34" charset="0"/>
              </a:rPr>
              <a:t> </a:t>
            </a:r>
            <a:r>
              <a:rPr lang="fr-CH" err="1">
                <a:effectLst/>
                <a:latin typeface="Arial Narrow" panose="020B0604020202020204" pitchFamily="34" charset="0"/>
              </a:rPr>
              <a:t>sit</a:t>
            </a:r>
            <a:r>
              <a:rPr lang="fr-CH">
                <a:effectLst/>
                <a:latin typeface="Arial Narrow" panose="020B0604020202020204" pitchFamily="34" charset="0"/>
              </a:rPr>
              <a:t> </a:t>
            </a:r>
            <a:r>
              <a:rPr lang="fr-CH" err="1">
                <a:effectLst/>
                <a:latin typeface="Arial Narrow" panose="020B0604020202020204" pitchFamily="34" charset="0"/>
              </a:rPr>
              <a:t>amet</a:t>
            </a:r>
            <a:r>
              <a:rPr lang="fr-CH">
                <a:effectLst/>
                <a:latin typeface="Arial Narrow" panose="020B0604020202020204" pitchFamily="34" charset="0"/>
              </a:rPr>
              <a:t>. Cras non </a:t>
            </a:r>
            <a:r>
              <a:rPr lang="fr-CH" err="1">
                <a:effectLst/>
                <a:latin typeface="Arial Narrow" panose="020B0604020202020204" pitchFamily="34" charset="0"/>
              </a:rPr>
              <a:t>sagittis</a:t>
            </a:r>
            <a:r>
              <a:rPr lang="fr-CH">
                <a:effectLst/>
                <a:latin typeface="Arial Narrow" panose="020B0604020202020204" pitchFamily="34" charset="0"/>
              </a:rPr>
              <a:t> </a:t>
            </a:r>
            <a:r>
              <a:rPr lang="fr-CH" err="1">
                <a:effectLst/>
                <a:latin typeface="Arial Narrow" panose="020B0604020202020204" pitchFamily="34" charset="0"/>
              </a:rPr>
              <a:t>felis</a:t>
            </a:r>
            <a:r>
              <a:rPr lang="fr-CH">
                <a:effectLst/>
                <a:latin typeface="Arial Narrow" panose="020B0604020202020204" pitchFamily="34" charset="0"/>
              </a:rPr>
              <a:t>. </a:t>
            </a:r>
            <a:r>
              <a:rPr lang="fr-CH" err="1">
                <a:effectLst/>
                <a:latin typeface="Arial Narrow" panose="020B0604020202020204" pitchFamily="34" charset="0"/>
              </a:rPr>
              <a:t>Phasellus</a:t>
            </a:r>
            <a:r>
              <a:rPr lang="fr-CH">
                <a:effectLst/>
                <a:latin typeface="Arial Narrow" panose="020B0604020202020204" pitchFamily="34" charset="0"/>
              </a:rPr>
              <a:t> </a:t>
            </a:r>
            <a:r>
              <a:rPr lang="fr-CH" err="1">
                <a:effectLst/>
                <a:latin typeface="Arial Narrow" panose="020B0604020202020204" pitchFamily="34" charset="0"/>
              </a:rPr>
              <a:t>mauris</a:t>
            </a:r>
            <a:r>
              <a:rPr lang="fr-CH">
                <a:effectLst/>
                <a:latin typeface="Arial Narrow" panose="020B0604020202020204" pitchFamily="34" charset="0"/>
              </a:rPr>
              <a:t> massa, </a:t>
            </a:r>
            <a:r>
              <a:rPr lang="fr-CH" err="1">
                <a:effectLst/>
                <a:latin typeface="Arial Narrow" panose="020B0604020202020204" pitchFamily="34" charset="0"/>
              </a:rPr>
              <a:t>ultrices</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posuere</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vulputate</a:t>
            </a:r>
            <a:r>
              <a:rPr lang="fr-CH">
                <a:effectLst/>
                <a:latin typeface="Arial Narrow" panose="020B0604020202020204" pitchFamily="34" charset="0"/>
              </a:rPr>
              <a:t> </a:t>
            </a:r>
            <a:r>
              <a:rPr lang="fr-CH" err="1">
                <a:effectLst/>
                <a:latin typeface="Arial Narrow" panose="020B0604020202020204" pitchFamily="34" charset="0"/>
              </a:rPr>
              <a:t>eget</a:t>
            </a:r>
            <a:r>
              <a:rPr lang="fr-CH">
                <a:effectLst/>
                <a:latin typeface="Arial Narrow" panose="020B0604020202020204" pitchFamily="34" charset="0"/>
              </a:rPr>
              <a:t> nunc. Morbi </a:t>
            </a:r>
            <a:r>
              <a:rPr lang="fr-CH" err="1">
                <a:effectLst/>
                <a:latin typeface="Arial Narrow" panose="020B0604020202020204" pitchFamily="34" charset="0"/>
              </a:rPr>
              <a:t>faucibus</a:t>
            </a:r>
            <a:r>
              <a:rPr lang="fr-CH">
                <a:effectLst/>
                <a:latin typeface="Arial Narrow" panose="020B0604020202020204" pitchFamily="34" charset="0"/>
              </a:rPr>
              <a:t> </a:t>
            </a:r>
            <a:r>
              <a:rPr lang="fr-CH" err="1">
                <a:effectLst/>
                <a:latin typeface="Arial Narrow" panose="020B0604020202020204" pitchFamily="34" charset="0"/>
              </a:rPr>
              <a:t>odio</a:t>
            </a:r>
            <a:r>
              <a:rPr lang="fr-CH">
                <a:effectLst/>
                <a:latin typeface="Arial Narrow" panose="020B0604020202020204" pitchFamily="34" charset="0"/>
              </a:rPr>
              <a:t> non </a:t>
            </a:r>
            <a:r>
              <a:rPr lang="fr-CH" err="1">
                <a:effectLst/>
                <a:latin typeface="Arial Narrow" panose="020B0604020202020204" pitchFamily="34" charset="0"/>
              </a:rPr>
              <a:t>orci</a:t>
            </a:r>
            <a:r>
              <a:rPr lang="fr-CH">
                <a:effectLst/>
                <a:latin typeface="Arial Narrow" panose="020B0604020202020204" pitchFamily="34" charset="0"/>
              </a:rPr>
              <a:t> </a:t>
            </a:r>
            <a:r>
              <a:rPr lang="fr-CH" err="1">
                <a:effectLst/>
                <a:latin typeface="Arial Narrow" panose="020B0604020202020204" pitchFamily="34" charset="0"/>
              </a:rPr>
              <a:t>maximus</a:t>
            </a:r>
            <a:r>
              <a:rPr lang="fr-CH">
                <a:effectLst/>
                <a:latin typeface="Arial Narrow" panose="020B0604020202020204" pitchFamily="34" charset="0"/>
              </a:rPr>
              <a:t>, </a:t>
            </a:r>
            <a:r>
              <a:rPr lang="fr-CH" err="1">
                <a:effectLst/>
                <a:latin typeface="Arial Narrow" panose="020B0604020202020204" pitchFamily="34" charset="0"/>
              </a:rPr>
              <a:t>sed</a:t>
            </a:r>
            <a:r>
              <a:rPr lang="fr-CH">
                <a:effectLst/>
                <a:latin typeface="Arial Narrow" panose="020B0604020202020204" pitchFamily="34" charset="0"/>
              </a:rPr>
              <a:t> tristique </a:t>
            </a:r>
            <a:r>
              <a:rPr lang="fr-CH" err="1">
                <a:effectLst/>
                <a:latin typeface="Arial Narrow" panose="020B0604020202020204" pitchFamily="34" charset="0"/>
              </a:rPr>
              <a:t>enim</a:t>
            </a:r>
            <a:r>
              <a:rPr lang="fr-CH">
                <a:effectLst/>
                <a:latin typeface="Arial Narrow" panose="020B0604020202020204" pitchFamily="34" charset="0"/>
              </a:rPr>
              <a:t> </a:t>
            </a:r>
            <a:r>
              <a:rPr lang="fr-CH" err="1">
                <a:effectLst/>
                <a:latin typeface="Arial Narrow" panose="020B0604020202020204" pitchFamily="34" charset="0"/>
              </a:rPr>
              <a:t>sollicitudin</a:t>
            </a:r>
            <a:r>
              <a:rPr lang="fr-CH">
                <a:effectLst/>
                <a:latin typeface="Arial Narrow" panose="020B0604020202020204" pitchFamily="34" charset="0"/>
              </a:rPr>
              <a:t>. </a:t>
            </a:r>
            <a:r>
              <a:rPr lang="fr-CH" err="1">
                <a:effectLst/>
                <a:latin typeface="Arial Narrow" panose="020B0604020202020204" pitchFamily="34" charset="0"/>
              </a:rPr>
              <a:t>Pellentesque</a:t>
            </a:r>
            <a:r>
              <a:rPr lang="fr-CH">
                <a:effectLst/>
                <a:latin typeface="Arial Narrow" panose="020B0604020202020204" pitchFamily="34" charset="0"/>
              </a:rPr>
              <a:t> habitant morbi tristique </a:t>
            </a:r>
            <a:r>
              <a:rPr lang="fr-CH" err="1">
                <a:effectLst/>
                <a:latin typeface="Arial Narrow" panose="020B0604020202020204" pitchFamily="34" charset="0"/>
              </a:rPr>
              <a:t>senectus</a:t>
            </a:r>
            <a:r>
              <a:rPr lang="fr-CH">
                <a:effectLst/>
                <a:latin typeface="Arial Narrow" panose="020B0604020202020204" pitchFamily="34" charset="0"/>
              </a:rPr>
              <a:t> et </a:t>
            </a:r>
            <a:r>
              <a:rPr lang="fr-CH" err="1">
                <a:effectLst/>
                <a:latin typeface="Arial Narrow" panose="020B0604020202020204" pitchFamily="34" charset="0"/>
              </a:rPr>
              <a:t>netus</a:t>
            </a:r>
            <a:r>
              <a:rPr lang="fr-CH">
                <a:effectLst/>
                <a:latin typeface="Arial Narrow" panose="020B0604020202020204" pitchFamily="34" charset="0"/>
              </a:rPr>
              <a:t> et </a:t>
            </a:r>
            <a:r>
              <a:rPr lang="fr-CH" err="1">
                <a:effectLst/>
                <a:latin typeface="Arial Narrow" panose="020B0604020202020204" pitchFamily="34" charset="0"/>
              </a:rPr>
              <a:t>malesuada</a:t>
            </a:r>
            <a:r>
              <a:rPr lang="fr-CH">
                <a:effectLst/>
                <a:latin typeface="Arial Narrow" panose="020B0604020202020204" pitchFamily="34" charset="0"/>
              </a:rPr>
              <a:t> </a:t>
            </a:r>
            <a:r>
              <a:rPr lang="fr-CH" err="1">
                <a:effectLst/>
                <a:latin typeface="Arial Narrow" panose="020B0604020202020204" pitchFamily="34" charset="0"/>
              </a:rPr>
              <a:t>fames</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turpis</a:t>
            </a:r>
            <a:r>
              <a:rPr lang="fr-CH">
                <a:effectLst/>
                <a:latin typeface="Arial Narrow" panose="020B0604020202020204" pitchFamily="34" charset="0"/>
              </a:rPr>
              <a:t> </a:t>
            </a:r>
            <a:r>
              <a:rPr lang="fr-CH" err="1">
                <a:effectLst/>
                <a:latin typeface="Arial Narrow" panose="020B0604020202020204" pitchFamily="34" charset="0"/>
              </a:rPr>
              <a:t>egestas</a:t>
            </a:r>
            <a:r>
              <a:rPr lang="fr-CH">
                <a:effectLst/>
                <a:latin typeface="Arial Narrow" panose="020B0604020202020204" pitchFamily="34" charset="0"/>
              </a:rPr>
              <a:t>.</a:t>
            </a:r>
          </a:p>
        </p:txBody>
      </p:sp>
    </p:spTree>
    <p:extLst>
      <p:ext uri="{BB962C8B-B14F-4D97-AF65-F5344CB8AC3E}">
        <p14:creationId xmlns:p14="http://schemas.microsoft.com/office/powerpoint/2010/main" val="2899462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lide Notes 3">
    <p:spTree>
      <p:nvGrpSpPr>
        <p:cNvPr id="1" name=""/>
        <p:cNvGrpSpPr/>
        <p:nvPr/>
      </p:nvGrpSpPr>
      <p:grpSpPr>
        <a:xfrm>
          <a:off x="0" y="0"/>
          <a:ext cx="0" cy="0"/>
          <a:chOff x="0" y="0"/>
          <a:chExt cx="0" cy="0"/>
        </a:xfrm>
      </p:grpSpPr>
      <p:pic>
        <p:nvPicPr>
          <p:cNvPr id="2" name="Rectangle 103" descr="preencoded.png">
            <a:extLst>
              <a:ext uri="{FF2B5EF4-FFF2-40B4-BE49-F238E27FC236}">
                <a16:creationId xmlns:a16="http://schemas.microsoft.com/office/drawing/2014/main" id="{2732E5D8-01C7-B6BA-D818-528D67E26E8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B0697F25-4F49-182C-38F7-6B83BEFD226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9B6D"/>
                </a:solidFill>
                <a:latin typeface="Arial Narrow" panose="020B0604020202020204" pitchFamily="34" charset="0"/>
                <a:cs typeface="Arial Narrow" panose="020B0604020202020204" pitchFamily="34" charset="0"/>
              </a:defRPr>
            </a:lvl1pPr>
          </a:lstStyle>
          <a:p>
            <a:pPr lvl="0"/>
            <a:r>
              <a:rPr lang="fr-FR"/>
              <a:t>TITLE OF THE SLIDE</a:t>
            </a:r>
          </a:p>
        </p:txBody>
      </p:sp>
      <p:pic>
        <p:nvPicPr>
          <p:cNvPr id="7" name="Rectangle 95" descr="preencoded.png">
            <a:extLst>
              <a:ext uri="{FF2B5EF4-FFF2-40B4-BE49-F238E27FC236}">
                <a16:creationId xmlns:a16="http://schemas.microsoft.com/office/drawing/2014/main" id="{9F98DE30-1AE2-6C1A-8251-5EEDD793326A}"/>
              </a:ext>
            </a:extLst>
          </p:cNvPr>
          <p:cNvPicPr>
            <a:picLocks noChangeAspect="1"/>
          </p:cNvPicPr>
          <p:nvPr userDrawn="1"/>
        </p:nvPicPr>
        <p:blipFill>
          <a:blip r:embed="rId6"/>
          <a:srcRect/>
          <a:stretch/>
        </p:blipFill>
        <p:spPr>
          <a:xfrm>
            <a:off x="10712127" y="6159177"/>
            <a:ext cx="1479873" cy="698823"/>
          </a:xfrm>
          <a:prstGeom prst="rect">
            <a:avLst/>
          </a:prstGeom>
        </p:spPr>
      </p:pic>
      <p:pic>
        <p:nvPicPr>
          <p:cNvPr id="10" name="Group 399" descr="preencoded.png">
            <a:extLst>
              <a:ext uri="{FF2B5EF4-FFF2-40B4-BE49-F238E27FC236}">
                <a16:creationId xmlns:a16="http://schemas.microsoft.com/office/drawing/2014/main" id="{2B0F14A4-EF09-6C24-C2FE-ADB10F8331B4}"/>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1148482" y="6434664"/>
            <a:ext cx="843845" cy="220134"/>
          </a:xfrm>
          <a:prstGeom prst="rect">
            <a:avLst/>
          </a:prstGeom>
        </p:spPr>
      </p:pic>
      <p:sp>
        <p:nvSpPr>
          <p:cNvPr id="3" name="Espace réservé du texte 2">
            <a:extLst>
              <a:ext uri="{FF2B5EF4-FFF2-40B4-BE49-F238E27FC236}">
                <a16:creationId xmlns:a16="http://schemas.microsoft.com/office/drawing/2014/main" id="{0102F9B2-72BC-6E48-7DDB-A4226A4A8E10}"/>
              </a:ext>
            </a:extLst>
          </p:cNvPr>
          <p:cNvSpPr>
            <a:spLocks noGrp="1"/>
          </p:cNvSpPr>
          <p:nvPr>
            <p:ph type="body" sz="quarter" idx="14" hasCustomPrompt="1"/>
          </p:nvPr>
        </p:nvSpPr>
        <p:spPr>
          <a:xfrm>
            <a:off x="952500" y="1727222"/>
            <a:ext cx="9201694" cy="2817393"/>
          </a:xfrm>
          <a:prstGeom prst="rect">
            <a:avLst/>
          </a:prstGeom>
        </p:spPr>
        <p:txBody>
          <a:bodyPr/>
          <a:lstStyle>
            <a:lvl1pPr marL="0" indent="0">
              <a:lnSpc>
                <a:spcPts val="2600"/>
              </a:lnSpc>
              <a:spcBef>
                <a:spcPts val="200"/>
              </a:spcBef>
              <a:buNone/>
              <a:defRPr sz="2500">
                <a:solidFill>
                  <a:srgbClr val="006FB9"/>
                </a:solidFill>
              </a:defRPr>
            </a:lvl1pPr>
          </a:lstStyle>
          <a:p>
            <a:r>
              <a:rPr lang="fr-CH">
                <a:effectLst/>
                <a:latin typeface="Arial Narrow" panose="020B0604020202020204" pitchFamily="34" charset="0"/>
              </a:rPr>
              <a:t>In </a:t>
            </a:r>
            <a:r>
              <a:rPr lang="fr-CH" err="1">
                <a:effectLst/>
                <a:latin typeface="Arial Narrow" panose="020B0604020202020204" pitchFamily="34" charset="0"/>
              </a:rPr>
              <a:t>egestas</a:t>
            </a:r>
            <a:r>
              <a:rPr lang="fr-CH">
                <a:effectLst/>
                <a:latin typeface="Arial Narrow" panose="020B0604020202020204" pitchFamily="34" charset="0"/>
              </a:rPr>
              <a:t> </a:t>
            </a:r>
            <a:r>
              <a:rPr lang="fr-CH" err="1">
                <a:effectLst/>
                <a:latin typeface="Arial Narrow" panose="020B0604020202020204" pitchFamily="34" charset="0"/>
              </a:rPr>
              <a:t>arcu</a:t>
            </a:r>
            <a:r>
              <a:rPr lang="fr-CH">
                <a:effectLst/>
                <a:latin typeface="Arial Narrow" panose="020B0604020202020204" pitchFamily="34" charset="0"/>
              </a:rPr>
              <a:t> ipsum,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tempus</a:t>
            </a:r>
            <a:r>
              <a:rPr lang="fr-CH">
                <a:effectLst/>
                <a:latin typeface="Arial Narrow" panose="020B0604020202020204" pitchFamily="34" charset="0"/>
              </a:rPr>
              <a:t> </a:t>
            </a:r>
            <a:r>
              <a:rPr lang="fr-CH" err="1">
                <a:effectLst/>
                <a:latin typeface="Arial Narrow" panose="020B0604020202020204" pitchFamily="34" charset="0"/>
              </a:rPr>
              <a:t>arcu</a:t>
            </a:r>
            <a:r>
              <a:rPr lang="fr-CH">
                <a:effectLst/>
                <a:latin typeface="Arial Narrow" panose="020B0604020202020204" pitchFamily="34" charset="0"/>
              </a:rPr>
              <a:t> </a:t>
            </a:r>
            <a:r>
              <a:rPr lang="fr-CH" err="1">
                <a:effectLst/>
                <a:latin typeface="Arial Narrow" panose="020B0604020202020204" pitchFamily="34" charset="0"/>
              </a:rPr>
              <a:t>porttitor</a:t>
            </a:r>
            <a:r>
              <a:rPr lang="fr-CH">
                <a:effectLst/>
                <a:latin typeface="Arial Narrow" panose="020B0604020202020204" pitchFamily="34" charset="0"/>
              </a:rPr>
              <a:t> </a:t>
            </a:r>
            <a:r>
              <a:rPr lang="fr-CH" err="1">
                <a:effectLst/>
                <a:latin typeface="Arial Narrow" panose="020B0604020202020204" pitchFamily="34" charset="0"/>
              </a:rPr>
              <a:t>sit</a:t>
            </a:r>
            <a:r>
              <a:rPr lang="fr-CH">
                <a:effectLst/>
                <a:latin typeface="Arial Narrow" panose="020B0604020202020204" pitchFamily="34" charset="0"/>
              </a:rPr>
              <a:t> </a:t>
            </a:r>
            <a:r>
              <a:rPr lang="fr-CH" err="1">
                <a:effectLst/>
                <a:latin typeface="Arial Narrow" panose="020B0604020202020204" pitchFamily="34" charset="0"/>
              </a:rPr>
              <a:t>amet</a:t>
            </a:r>
            <a:r>
              <a:rPr lang="fr-CH">
                <a:effectLst/>
                <a:latin typeface="Arial Narrow" panose="020B0604020202020204" pitchFamily="34" charset="0"/>
              </a:rPr>
              <a:t>. Cras non </a:t>
            </a:r>
            <a:r>
              <a:rPr lang="fr-CH" err="1">
                <a:effectLst/>
                <a:latin typeface="Arial Narrow" panose="020B0604020202020204" pitchFamily="34" charset="0"/>
              </a:rPr>
              <a:t>sagittis</a:t>
            </a:r>
            <a:r>
              <a:rPr lang="fr-CH">
                <a:effectLst/>
                <a:latin typeface="Arial Narrow" panose="020B0604020202020204" pitchFamily="34" charset="0"/>
              </a:rPr>
              <a:t> </a:t>
            </a:r>
            <a:r>
              <a:rPr lang="fr-CH" err="1">
                <a:effectLst/>
                <a:latin typeface="Arial Narrow" panose="020B0604020202020204" pitchFamily="34" charset="0"/>
              </a:rPr>
              <a:t>felis</a:t>
            </a:r>
            <a:r>
              <a:rPr lang="fr-CH">
                <a:effectLst/>
                <a:latin typeface="Arial Narrow" panose="020B0604020202020204" pitchFamily="34" charset="0"/>
              </a:rPr>
              <a:t>. </a:t>
            </a:r>
            <a:r>
              <a:rPr lang="fr-CH" err="1">
                <a:effectLst/>
                <a:latin typeface="Arial Narrow" panose="020B0604020202020204" pitchFamily="34" charset="0"/>
              </a:rPr>
              <a:t>Phasellus</a:t>
            </a:r>
            <a:r>
              <a:rPr lang="fr-CH">
                <a:effectLst/>
                <a:latin typeface="Arial Narrow" panose="020B0604020202020204" pitchFamily="34" charset="0"/>
              </a:rPr>
              <a:t> </a:t>
            </a:r>
            <a:r>
              <a:rPr lang="fr-CH" err="1">
                <a:effectLst/>
                <a:latin typeface="Arial Narrow" panose="020B0604020202020204" pitchFamily="34" charset="0"/>
              </a:rPr>
              <a:t>mauris</a:t>
            </a:r>
            <a:r>
              <a:rPr lang="fr-CH">
                <a:effectLst/>
                <a:latin typeface="Arial Narrow" panose="020B0604020202020204" pitchFamily="34" charset="0"/>
              </a:rPr>
              <a:t> massa, </a:t>
            </a:r>
            <a:r>
              <a:rPr lang="fr-CH" err="1">
                <a:effectLst/>
                <a:latin typeface="Arial Narrow" panose="020B0604020202020204" pitchFamily="34" charset="0"/>
              </a:rPr>
              <a:t>ultrices</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posuere</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vulputate</a:t>
            </a:r>
            <a:r>
              <a:rPr lang="fr-CH">
                <a:effectLst/>
                <a:latin typeface="Arial Narrow" panose="020B0604020202020204" pitchFamily="34" charset="0"/>
              </a:rPr>
              <a:t> </a:t>
            </a:r>
            <a:r>
              <a:rPr lang="fr-CH" err="1">
                <a:effectLst/>
                <a:latin typeface="Arial Narrow" panose="020B0604020202020204" pitchFamily="34" charset="0"/>
              </a:rPr>
              <a:t>eget</a:t>
            </a:r>
            <a:r>
              <a:rPr lang="fr-CH">
                <a:effectLst/>
                <a:latin typeface="Arial Narrow" panose="020B0604020202020204" pitchFamily="34" charset="0"/>
              </a:rPr>
              <a:t> nunc. Morbi </a:t>
            </a:r>
            <a:r>
              <a:rPr lang="fr-CH" err="1">
                <a:effectLst/>
                <a:latin typeface="Arial Narrow" panose="020B0604020202020204" pitchFamily="34" charset="0"/>
              </a:rPr>
              <a:t>faucibus</a:t>
            </a:r>
            <a:r>
              <a:rPr lang="fr-CH">
                <a:effectLst/>
                <a:latin typeface="Arial Narrow" panose="020B0604020202020204" pitchFamily="34" charset="0"/>
              </a:rPr>
              <a:t> </a:t>
            </a:r>
            <a:r>
              <a:rPr lang="fr-CH" err="1">
                <a:effectLst/>
                <a:latin typeface="Arial Narrow" panose="020B0604020202020204" pitchFamily="34" charset="0"/>
              </a:rPr>
              <a:t>odio</a:t>
            </a:r>
            <a:r>
              <a:rPr lang="fr-CH">
                <a:effectLst/>
                <a:latin typeface="Arial Narrow" panose="020B0604020202020204" pitchFamily="34" charset="0"/>
              </a:rPr>
              <a:t> non </a:t>
            </a:r>
            <a:r>
              <a:rPr lang="fr-CH" err="1">
                <a:effectLst/>
                <a:latin typeface="Arial Narrow" panose="020B0604020202020204" pitchFamily="34" charset="0"/>
              </a:rPr>
              <a:t>orci</a:t>
            </a:r>
            <a:r>
              <a:rPr lang="fr-CH">
                <a:effectLst/>
                <a:latin typeface="Arial Narrow" panose="020B0604020202020204" pitchFamily="34" charset="0"/>
              </a:rPr>
              <a:t> </a:t>
            </a:r>
            <a:r>
              <a:rPr lang="fr-CH" err="1">
                <a:effectLst/>
                <a:latin typeface="Arial Narrow" panose="020B0604020202020204" pitchFamily="34" charset="0"/>
              </a:rPr>
              <a:t>maximus</a:t>
            </a:r>
            <a:r>
              <a:rPr lang="fr-CH">
                <a:effectLst/>
                <a:latin typeface="Arial Narrow" panose="020B0604020202020204" pitchFamily="34" charset="0"/>
              </a:rPr>
              <a:t>, </a:t>
            </a:r>
            <a:r>
              <a:rPr lang="fr-CH" err="1">
                <a:effectLst/>
                <a:latin typeface="Arial Narrow" panose="020B0604020202020204" pitchFamily="34" charset="0"/>
              </a:rPr>
              <a:t>sed</a:t>
            </a:r>
            <a:r>
              <a:rPr lang="fr-CH">
                <a:effectLst/>
                <a:latin typeface="Arial Narrow" panose="020B0604020202020204" pitchFamily="34" charset="0"/>
              </a:rPr>
              <a:t> tristique </a:t>
            </a:r>
            <a:r>
              <a:rPr lang="fr-CH" err="1">
                <a:effectLst/>
                <a:latin typeface="Arial Narrow" panose="020B0604020202020204" pitchFamily="34" charset="0"/>
              </a:rPr>
              <a:t>enim</a:t>
            </a:r>
            <a:r>
              <a:rPr lang="fr-CH">
                <a:effectLst/>
                <a:latin typeface="Arial Narrow" panose="020B0604020202020204" pitchFamily="34" charset="0"/>
              </a:rPr>
              <a:t> </a:t>
            </a:r>
            <a:r>
              <a:rPr lang="fr-CH" err="1">
                <a:effectLst/>
                <a:latin typeface="Arial Narrow" panose="020B0604020202020204" pitchFamily="34" charset="0"/>
              </a:rPr>
              <a:t>sollicitudin</a:t>
            </a:r>
            <a:r>
              <a:rPr lang="fr-CH">
                <a:effectLst/>
                <a:latin typeface="Arial Narrow" panose="020B0604020202020204" pitchFamily="34" charset="0"/>
              </a:rPr>
              <a:t>. </a:t>
            </a:r>
            <a:r>
              <a:rPr lang="fr-CH" err="1">
                <a:effectLst/>
                <a:latin typeface="Arial Narrow" panose="020B0604020202020204" pitchFamily="34" charset="0"/>
              </a:rPr>
              <a:t>Pellentesque</a:t>
            </a:r>
            <a:r>
              <a:rPr lang="fr-CH">
                <a:effectLst/>
                <a:latin typeface="Arial Narrow" panose="020B0604020202020204" pitchFamily="34" charset="0"/>
              </a:rPr>
              <a:t> habitant morbi tristique </a:t>
            </a:r>
            <a:r>
              <a:rPr lang="fr-CH" err="1">
                <a:effectLst/>
                <a:latin typeface="Arial Narrow" panose="020B0604020202020204" pitchFamily="34" charset="0"/>
              </a:rPr>
              <a:t>senectus</a:t>
            </a:r>
            <a:r>
              <a:rPr lang="fr-CH">
                <a:effectLst/>
                <a:latin typeface="Arial Narrow" panose="020B0604020202020204" pitchFamily="34" charset="0"/>
              </a:rPr>
              <a:t> et </a:t>
            </a:r>
            <a:r>
              <a:rPr lang="fr-CH" err="1">
                <a:effectLst/>
                <a:latin typeface="Arial Narrow" panose="020B0604020202020204" pitchFamily="34" charset="0"/>
              </a:rPr>
              <a:t>netus</a:t>
            </a:r>
            <a:r>
              <a:rPr lang="fr-CH">
                <a:effectLst/>
                <a:latin typeface="Arial Narrow" panose="020B0604020202020204" pitchFamily="34" charset="0"/>
              </a:rPr>
              <a:t> et </a:t>
            </a:r>
            <a:r>
              <a:rPr lang="fr-CH" err="1">
                <a:effectLst/>
                <a:latin typeface="Arial Narrow" panose="020B0604020202020204" pitchFamily="34" charset="0"/>
              </a:rPr>
              <a:t>malesuada</a:t>
            </a:r>
            <a:r>
              <a:rPr lang="fr-CH">
                <a:effectLst/>
                <a:latin typeface="Arial Narrow" panose="020B0604020202020204" pitchFamily="34" charset="0"/>
              </a:rPr>
              <a:t> </a:t>
            </a:r>
            <a:r>
              <a:rPr lang="fr-CH" err="1">
                <a:effectLst/>
                <a:latin typeface="Arial Narrow" panose="020B0604020202020204" pitchFamily="34" charset="0"/>
              </a:rPr>
              <a:t>fames</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turpis</a:t>
            </a:r>
            <a:r>
              <a:rPr lang="fr-CH">
                <a:effectLst/>
                <a:latin typeface="Arial Narrow" panose="020B0604020202020204" pitchFamily="34" charset="0"/>
              </a:rPr>
              <a:t> </a:t>
            </a:r>
            <a:r>
              <a:rPr lang="fr-CH" err="1">
                <a:effectLst/>
                <a:latin typeface="Arial Narrow" panose="020B0604020202020204" pitchFamily="34" charset="0"/>
              </a:rPr>
              <a:t>egestas</a:t>
            </a:r>
            <a:r>
              <a:rPr lang="fr-CH">
                <a:effectLst/>
                <a:latin typeface="Arial Narrow" panose="020B0604020202020204" pitchFamily="34" charset="0"/>
              </a:rPr>
              <a:t>.</a:t>
            </a:r>
          </a:p>
        </p:txBody>
      </p:sp>
    </p:spTree>
    <p:extLst>
      <p:ext uri="{BB962C8B-B14F-4D97-AF65-F5344CB8AC3E}">
        <p14:creationId xmlns:p14="http://schemas.microsoft.com/office/powerpoint/2010/main" val="992154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lide with 2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DF14D86F-CF4C-2212-8F15-FA3DF9F66F4E}"/>
              </a:ext>
            </a:extLst>
          </p:cNvPr>
          <p:cNvPicPr>
            <a:picLocks noChangeAspect="1"/>
          </p:cNvPicPr>
          <p:nvPr userDrawn="1"/>
        </p:nvPicPr>
        <p:blipFill>
          <a:blip r:embed="rId2"/>
          <a:srcRect/>
          <a:stretch/>
        </p:blipFill>
        <p:spPr>
          <a:xfrm>
            <a:off x="888678" y="2317427"/>
            <a:ext cx="5402594" cy="3694444"/>
          </a:xfrm>
          <a:prstGeom prst="rect">
            <a:avLst/>
          </a:prstGeom>
        </p:spPr>
      </p:pic>
      <p:pic>
        <p:nvPicPr>
          <p:cNvPr id="4" name="Rectangle 698" descr="preencoded.png">
            <a:extLst>
              <a:ext uri="{FF2B5EF4-FFF2-40B4-BE49-F238E27FC236}">
                <a16:creationId xmlns:a16="http://schemas.microsoft.com/office/drawing/2014/main" id="{98111DF9-F839-E3FA-EE82-6C03DB213F4F}"/>
              </a:ext>
            </a:extLst>
          </p:cNvPr>
          <p:cNvPicPr>
            <a:picLocks noChangeAspect="1"/>
          </p:cNvPicPr>
          <p:nvPr userDrawn="1"/>
        </p:nvPicPr>
        <p:blipFill>
          <a:blip r:embed="rId3"/>
          <a:srcRect/>
          <a:stretch/>
        </p:blipFill>
        <p:spPr>
          <a:xfrm>
            <a:off x="6279827" y="2317427"/>
            <a:ext cx="5383545" cy="3694444"/>
          </a:xfrm>
          <a:prstGeom prst="rect">
            <a:avLst/>
          </a:prstGeom>
        </p:spPr>
      </p:pic>
      <p:sp>
        <p:nvSpPr>
          <p:cNvPr id="2" name="Espace réservé du texte 8">
            <a:extLst>
              <a:ext uri="{FF2B5EF4-FFF2-40B4-BE49-F238E27FC236}">
                <a16:creationId xmlns:a16="http://schemas.microsoft.com/office/drawing/2014/main" id="{BF606252-868B-CE68-5B32-B65236C96F0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9B6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054B066B-B56A-AFB3-18F1-B5D77549F213}"/>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6FB9"/>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12" name="Rectangle 95" descr="preencoded.png">
            <a:extLst>
              <a:ext uri="{FF2B5EF4-FFF2-40B4-BE49-F238E27FC236}">
                <a16:creationId xmlns:a16="http://schemas.microsoft.com/office/drawing/2014/main" id="{9BE3E29D-799B-3EB9-6514-7DCB7619568F}"/>
              </a:ext>
            </a:extLst>
          </p:cNvPr>
          <p:cNvPicPr>
            <a:picLocks noChangeAspect="1"/>
          </p:cNvPicPr>
          <p:nvPr userDrawn="1"/>
        </p:nvPicPr>
        <p:blipFill>
          <a:blip r:embed="rId4"/>
          <a:srcRect/>
          <a:stretch/>
        </p:blipFill>
        <p:spPr>
          <a:xfrm>
            <a:off x="10712127" y="6159177"/>
            <a:ext cx="1479873" cy="698823"/>
          </a:xfrm>
          <a:prstGeom prst="rect">
            <a:avLst/>
          </a:prstGeom>
        </p:spPr>
      </p:pic>
      <p:pic>
        <p:nvPicPr>
          <p:cNvPr id="13" name="Group 399" descr="preencoded.png">
            <a:extLst>
              <a:ext uri="{FF2B5EF4-FFF2-40B4-BE49-F238E27FC236}">
                <a16:creationId xmlns:a16="http://schemas.microsoft.com/office/drawing/2014/main" id="{D97DD967-EB47-82FC-1600-F87772190CD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148482" y="6434664"/>
            <a:ext cx="843845" cy="220134"/>
          </a:xfrm>
          <a:prstGeom prst="rect">
            <a:avLst/>
          </a:prstGeom>
        </p:spPr>
      </p:pic>
      <p:sp>
        <p:nvSpPr>
          <p:cNvPr id="14" name="Espace réservé du texte 13">
            <a:extLst>
              <a:ext uri="{FF2B5EF4-FFF2-40B4-BE49-F238E27FC236}">
                <a16:creationId xmlns:a16="http://schemas.microsoft.com/office/drawing/2014/main" id="{891966FF-F4DE-5287-4675-AFEEE0124EE1}"/>
              </a:ext>
            </a:extLst>
          </p:cNvPr>
          <p:cNvSpPr>
            <a:spLocks noGrp="1"/>
          </p:cNvSpPr>
          <p:nvPr>
            <p:ph type="body" sz="quarter" idx="16" hasCustomPrompt="1"/>
          </p:nvPr>
        </p:nvSpPr>
        <p:spPr>
          <a:xfrm>
            <a:off x="1321469" y="2697693"/>
            <a:ext cx="1902883" cy="366183"/>
          </a:xfrm>
          <a:prstGeom prst="rect">
            <a:avLst/>
          </a:prstGeom>
        </p:spPr>
        <p:txBody>
          <a:bodyPr/>
          <a:lstStyle>
            <a:lvl1pPr marL="0" indent="0">
              <a:buNone/>
              <a:defRPr sz="2000" b="1" i="0">
                <a:solidFill>
                  <a:srgbClr val="006FB9"/>
                </a:solidFill>
                <a:latin typeface="Arial Narrow" panose="020B0604020202020204" pitchFamily="34" charset="0"/>
                <a:cs typeface="Arial Narrow" panose="020B0604020202020204" pitchFamily="34" charset="0"/>
              </a:defRPr>
            </a:lvl1pPr>
          </a:lstStyle>
          <a:p>
            <a:pPr lvl="0"/>
            <a:r>
              <a:rPr lang="fr-FR"/>
              <a:t>Highlight </a:t>
            </a:r>
            <a:r>
              <a:rPr lang="fr-FR" err="1"/>
              <a:t>title</a:t>
            </a:r>
            <a:endParaRPr lang="fr-FR"/>
          </a:p>
        </p:txBody>
      </p:sp>
      <p:sp>
        <p:nvSpPr>
          <p:cNvPr id="16" name="Espace réservé du texte 13">
            <a:extLst>
              <a:ext uri="{FF2B5EF4-FFF2-40B4-BE49-F238E27FC236}">
                <a16:creationId xmlns:a16="http://schemas.microsoft.com/office/drawing/2014/main" id="{94FA36C6-457A-EAD6-C561-0FBD979D7E56}"/>
              </a:ext>
            </a:extLst>
          </p:cNvPr>
          <p:cNvSpPr>
            <a:spLocks noGrp="1"/>
          </p:cNvSpPr>
          <p:nvPr>
            <p:ph type="body" sz="quarter" idx="17" hasCustomPrompt="1"/>
          </p:nvPr>
        </p:nvSpPr>
        <p:spPr>
          <a:xfrm>
            <a:off x="6720783" y="2697693"/>
            <a:ext cx="1902883" cy="366183"/>
          </a:xfrm>
          <a:prstGeom prst="rect">
            <a:avLst/>
          </a:prstGeom>
        </p:spPr>
        <p:txBody>
          <a:bodyPr/>
          <a:lstStyle>
            <a:lvl1pPr marL="0" indent="0">
              <a:buNone/>
              <a:defRPr sz="2000" b="1" i="0">
                <a:solidFill>
                  <a:srgbClr val="006FB9"/>
                </a:solidFill>
                <a:latin typeface="Arial Narrow" panose="020B0604020202020204" pitchFamily="34" charset="0"/>
                <a:cs typeface="Arial Narrow" panose="020B0604020202020204" pitchFamily="34" charset="0"/>
              </a:defRPr>
            </a:lvl1pPr>
          </a:lstStyle>
          <a:p>
            <a:pPr lvl="0"/>
            <a:r>
              <a:rPr lang="fr-FR"/>
              <a:t>Highlight </a:t>
            </a:r>
            <a:r>
              <a:rPr lang="fr-FR" err="1"/>
              <a:t>title</a:t>
            </a:r>
            <a:endParaRPr lang="fr-FR"/>
          </a:p>
        </p:txBody>
      </p:sp>
      <p:sp>
        <p:nvSpPr>
          <p:cNvPr id="20" name="Espace réservé du texte 19">
            <a:extLst>
              <a:ext uri="{FF2B5EF4-FFF2-40B4-BE49-F238E27FC236}">
                <a16:creationId xmlns:a16="http://schemas.microsoft.com/office/drawing/2014/main" id="{0D993CF6-0CB3-4062-1497-3F984CA082D9}"/>
              </a:ext>
            </a:extLst>
          </p:cNvPr>
          <p:cNvSpPr>
            <a:spLocks noGrp="1"/>
          </p:cNvSpPr>
          <p:nvPr>
            <p:ph type="body" sz="quarter" idx="18" hasCustomPrompt="1"/>
          </p:nvPr>
        </p:nvSpPr>
        <p:spPr>
          <a:xfrm>
            <a:off x="1321859" y="3303806"/>
            <a:ext cx="4300008" cy="2275417"/>
          </a:xfrm>
          <a:prstGeom prst="rect">
            <a:avLst/>
          </a:prstGeom>
        </p:spPr>
        <p:txBody>
          <a:bodyPr/>
          <a:lstStyle>
            <a:lvl1pPr marL="0" indent="0">
              <a:lnSpc>
                <a:spcPts val="2150"/>
              </a:lnSpc>
              <a:spcBef>
                <a:spcPts val="0"/>
              </a:spcBef>
              <a:buNone/>
              <a:defRPr sz="2000" b="0" i="0">
                <a:solidFill>
                  <a:srgbClr val="006FB9"/>
                </a:solidFill>
                <a:latin typeface="Arial Narrow" panose="020B0604020202020204" pitchFamily="34" charset="0"/>
                <a:cs typeface="Arial Narrow" panose="020B0604020202020204" pitchFamily="34" charset="0"/>
              </a:defRPr>
            </a:lvl1pPr>
          </a:lstStyle>
          <a:p>
            <a:pPr lvl="0"/>
            <a:r>
              <a:rPr lang="fr-FR"/>
              <a:t>In </a:t>
            </a:r>
            <a:r>
              <a:rPr lang="fr-FR" err="1"/>
              <a:t>egetas</a:t>
            </a:r>
            <a:r>
              <a:rPr lang="fr-FR"/>
              <a:t> </a:t>
            </a:r>
            <a:r>
              <a:rPr lang="fr-FR" err="1"/>
              <a:t>arcu</a:t>
            </a:r>
            <a:r>
              <a:rPr lang="fr-FR"/>
              <a:t> ipsum, </a:t>
            </a:r>
            <a:r>
              <a:rPr lang="fr-FR" err="1"/>
              <a:t>ac</a:t>
            </a:r>
            <a:r>
              <a:rPr lang="fr-FR"/>
              <a:t> </a:t>
            </a:r>
            <a:r>
              <a:rPr lang="fr-FR" err="1"/>
              <a:t>tempus</a:t>
            </a:r>
            <a:r>
              <a:rPr lang="fr-FR"/>
              <a:t> </a:t>
            </a:r>
            <a:r>
              <a:rPr lang="fr-FR" err="1"/>
              <a:t>arcu</a:t>
            </a:r>
            <a:r>
              <a:rPr lang="fr-FR"/>
              <a:t> </a:t>
            </a:r>
            <a:r>
              <a:rPr lang="fr-FR" err="1"/>
              <a:t>porttitor</a:t>
            </a:r>
            <a:r>
              <a:rPr lang="fr-FR"/>
              <a:t> </a:t>
            </a:r>
            <a:r>
              <a:rPr lang="fr-FR" err="1"/>
              <a:t>sit</a:t>
            </a:r>
            <a:r>
              <a:rPr lang="fr-FR"/>
              <a:t> </a:t>
            </a:r>
            <a:r>
              <a:rPr lang="fr-FR" err="1"/>
              <a:t>amet</a:t>
            </a:r>
            <a:r>
              <a:rPr lang="fr-FR"/>
              <a:t>. Cras non </a:t>
            </a:r>
            <a:r>
              <a:rPr lang="fr-FR" err="1"/>
              <a:t>sagittis</a:t>
            </a:r>
            <a:r>
              <a:rPr lang="fr-FR"/>
              <a:t> </a:t>
            </a:r>
            <a:r>
              <a:rPr lang="fr-FR" err="1"/>
              <a:t>felis</a:t>
            </a:r>
            <a:r>
              <a:rPr lang="fr-FR"/>
              <a:t>. </a:t>
            </a:r>
            <a:r>
              <a:rPr lang="fr-FR" err="1"/>
              <a:t>Phasellus</a:t>
            </a:r>
            <a:r>
              <a:rPr lang="fr-FR"/>
              <a:t> </a:t>
            </a:r>
            <a:r>
              <a:rPr lang="fr-FR" err="1"/>
              <a:t>mauris</a:t>
            </a:r>
            <a:r>
              <a:rPr lang="fr-FR"/>
              <a:t> massa, </a:t>
            </a:r>
            <a:r>
              <a:rPr lang="fr-FR" err="1"/>
              <a:t>ultrices</a:t>
            </a:r>
            <a:r>
              <a:rPr lang="fr-FR"/>
              <a:t> </a:t>
            </a:r>
            <a:r>
              <a:rPr lang="fr-FR" err="1"/>
              <a:t>ac</a:t>
            </a:r>
            <a:r>
              <a:rPr lang="fr-FR"/>
              <a:t> </a:t>
            </a:r>
            <a:r>
              <a:rPr lang="fr-FR" err="1"/>
              <a:t>posuere</a:t>
            </a:r>
            <a:r>
              <a:rPr lang="fr-FR"/>
              <a:t> </a:t>
            </a:r>
            <a:r>
              <a:rPr lang="fr-FR" err="1"/>
              <a:t>ac</a:t>
            </a:r>
            <a:r>
              <a:rPr lang="fr-FR"/>
              <a:t>, </a:t>
            </a:r>
            <a:r>
              <a:rPr lang="fr-FR" err="1"/>
              <a:t>vulputate</a:t>
            </a:r>
            <a:r>
              <a:rPr lang="fr-FR"/>
              <a:t> </a:t>
            </a:r>
            <a:r>
              <a:rPr lang="fr-FR" err="1"/>
              <a:t>eget</a:t>
            </a:r>
            <a:r>
              <a:rPr lang="fr-FR"/>
              <a:t> nunc. Morbi </a:t>
            </a:r>
            <a:r>
              <a:rPr lang="fr-FR" err="1"/>
              <a:t>faucibus</a:t>
            </a:r>
            <a:r>
              <a:rPr lang="fr-FR"/>
              <a:t> </a:t>
            </a:r>
            <a:r>
              <a:rPr lang="fr-FR" err="1"/>
              <a:t>odio</a:t>
            </a:r>
            <a:r>
              <a:rPr lang="fr-FR"/>
              <a:t> non </a:t>
            </a:r>
            <a:r>
              <a:rPr lang="fr-FR" err="1"/>
              <a:t>orci</a:t>
            </a:r>
            <a:r>
              <a:rPr lang="fr-FR"/>
              <a:t> </a:t>
            </a:r>
            <a:r>
              <a:rPr lang="fr-FR" err="1"/>
              <a:t>maximus</a:t>
            </a:r>
            <a:r>
              <a:rPr lang="fr-FR"/>
              <a:t>, </a:t>
            </a:r>
            <a:r>
              <a:rPr lang="fr-FR" err="1"/>
              <a:t>sed</a:t>
            </a:r>
            <a:r>
              <a:rPr lang="fr-FR"/>
              <a:t> tristique </a:t>
            </a:r>
            <a:r>
              <a:rPr lang="fr-FR" err="1"/>
              <a:t>enim</a:t>
            </a:r>
            <a:r>
              <a:rPr lang="fr-FR"/>
              <a:t> </a:t>
            </a:r>
            <a:r>
              <a:rPr lang="fr-FR" err="1"/>
              <a:t>sollicitudin</a:t>
            </a:r>
            <a:r>
              <a:rPr lang="fr-FR"/>
              <a:t>. </a:t>
            </a:r>
            <a:r>
              <a:rPr lang="fr-FR" err="1"/>
              <a:t>Pellentesque</a:t>
            </a:r>
            <a:r>
              <a:rPr lang="fr-FR"/>
              <a:t> habitant morbi tristique </a:t>
            </a:r>
            <a:r>
              <a:rPr lang="fr-FR" err="1"/>
              <a:t>senectus</a:t>
            </a:r>
            <a:r>
              <a:rPr lang="fr-FR"/>
              <a:t> et </a:t>
            </a:r>
            <a:r>
              <a:rPr lang="fr-FR" err="1"/>
              <a:t>netus</a:t>
            </a:r>
            <a:r>
              <a:rPr lang="fr-FR"/>
              <a:t>.</a:t>
            </a:r>
          </a:p>
        </p:txBody>
      </p:sp>
      <p:sp>
        <p:nvSpPr>
          <p:cNvPr id="21" name="Espace réservé du texte 19">
            <a:extLst>
              <a:ext uri="{FF2B5EF4-FFF2-40B4-BE49-F238E27FC236}">
                <a16:creationId xmlns:a16="http://schemas.microsoft.com/office/drawing/2014/main" id="{64EFCDDE-CE79-4E0D-6D53-9EE79B9F73C5}"/>
              </a:ext>
            </a:extLst>
          </p:cNvPr>
          <p:cNvSpPr>
            <a:spLocks noGrp="1"/>
          </p:cNvSpPr>
          <p:nvPr>
            <p:ph type="body" sz="quarter" idx="19" hasCustomPrompt="1"/>
          </p:nvPr>
        </p:nvSpPr>
        <p:spPr>
          <a:xfrm>
            <a:off x="6723592" y="3303806"/>
            <a:ext cx="4300008" cy="2275417"/>
          </a:xfrm>
          <a:prstGeom prst="rect">
            <a:avLst/>
          </a:prstGeom>
        </p:spPr>
        <p:txBody>
          <a:bodyPr/>
          <a:lstStyle>
            <a:lvl1pPr marL="0" indent="0">
              <a:lnSpc>
                <a:spcPts val="2150"/>
              </a:lnSpc>
              <a:spcBef>
                <a:spcPts val="0"/>
              </a:spcBef>
              <a:buNone/>
              <a:defRPr sz="2000" b="0" i="0">
                <a:solidFill>
                  <a:srgbClr val="006FB9"/>
                </a:solidFill>
                <a:latin typeface="Arial Narrow" panose="020B0604020202020204" pitchFamily="34" charset="0"/>
                <a:cs typeface="Arial Narrow" panose="020B0604020202020204" pitchFamily="34" charset="0"/>
              </a:defRPr>
            </a:lvl1pPr>
          </a:lstStyle>
          <a:p>
            <a:pPr lvl="0"/>
            <a:r>
              <a:rPr lang="fr-FR"/>
              <a:t>In </a:t>
            </a:r>
            <a:r>
              <a:rPr lang="fr-FR" err="1"/>
              <a:t>egetas</a:t>
            </a:r>
            <a:r>
              <a:rPr lang="fr-FR"/>
              <a:t> </a:t>
            </a:r>
            <a:r>
              <a:rPr lang="fr-FR" err="1"/>
              <a:t>arcu</a:t>
            </a:r>
            <a:r>
              <a:rPr lang="fr-FR"/>
              <a:t> ipsum, </a:t>
            </a:r>
            <a:r>
              <a:rPr lang="fr-FR" err="1"/>
              <a:t>ac</a:t>
            </a:r>
            <a:r>
              <a:rPr lang="fr-FR"/>
              <a:t> </a:t>
            </a:r>
            <a:r>
              <a:rPr lang="fr-FR" err="1"/>
              <a:t>tempus</a:t>
            </a:r>
            <a:r>
              <a:rPr lang="fr-FR"/>
              <a:t> </a:t>
            </a:r>
            <a:r>
              <a:rPr lang="fr-FR" err="1"/>
              <a:t>arcu</a:t>
            </a:r>
            <a:r>
              <a:rPr lang="fr-FR"/>
              <a:t> </a:t>
            </a:r>
            <a:r>
              <a:rPr lang="fr-FR" err="1"/>
              <a:t>porttitor</a:t>
            </a:r>
            <a:r>
              <a:rPr lang="fr-FR"/>
              <a:t> </a:t>
            </a:r>
            <a:r>
              <a:rPr lang="fr-FR" err="1"/>
              <a:t>sit</a:t>
            </a:r>
            <a:r>
              <a:rPr lang="fr-FR"/>
              <a:t> </a:t>
            </a:r>
            <a:r>
              <a:rPr lang="fr-FR" err="1"/>
              <a:t>amet</a:t>
            </a:r>
            <a:r>
              <a:rPr lang="fr-FR"/>
              <a:t>. Cras non </a:t>
            </a:r>
            <a:r>
              <a:rPr lang="fr-FR" err="1"/>
              <a:t>sagittis</a:t>
            </a:r>
            <a:r>
              <a:rPr lang="fr-FR"/>
              <a:t> </a:t>
            </a:r>
            <a:r>
              <a:rPr lang="fr-FR" err="1"/>
              <a:t>felis</a:t>
            </a:r>
            <a:r>
              <a:rPr lang="fr-FR"/>
              <a:t>. </a:t>
            </a:r>
            <a:r>
              <a:rPr lang="fr-FR" err="1"/>
              <a:t>Phasellus</a:t>
            </a:r>
            <a:r>
              <a:rPr lang="fr-FR"/>
              <a:t> </a:t>
            </a:r>
            <a:r>
              <a:rPr lang="fr-FR" err="1"/>
              <a:t>mauris</a:t>
            </a:r>
            <a:r>
              <a:rPr lang="fr-FR"/>
              <a:t> massa, </a:t>
            </a:r>
            <a:r>
              <a:rPr lang="fr-FR" err="1"/>
              <a:t>ultrices</a:t>
            </a:r>
            <a:r>
              <a:rPr lang="fr-FR"/>
              <a:t> </a:t>
            </a:r>
            <a:r>
              <a:rPr lang="fr-FR" err="1"/>
              <a:t>ac</a:t>
            </a:r>
            <a:r>
              <a:rPr lang="fr-FR"/>
              <a:t> </a:t>
            </a:r>
            <a:r>
              <a:rPr lang="fr-FR" err="1"/>
              <a:t>posuere</a:t>
            </a:r>
            <a:r>
              <a:rPr lang="fr-FR"/>
              <a:t> </a:t>
            </a:r>
            <a:r>
              <a:rPr lang="fr-FR" err="1"/>
              <a:t>ac</a:t>
            </a:r>
            <a:r>
              <a:rPr lang="fr-FR"/>
              <a:t>, </a:t>
            </a:r>
            <a:r>
              <a:rPr lang="fr-FR" err="1"/>
              <a:t>vulputate</a:t>
            </a:r>
            <a:r>
              <a:rPr lang="fr-FR"/>
              <a:t> </a:t>
            </a:r>
            <a:r>
              <a:rPr lang="fr-FR" err="1"/>
              <a:t>eget</a:t>
            </a:r>
            <a:r>
              <a:rPr lang="fr-FR"/>
              <a:t> nunc. Morbi </a:t>
            </a:r>
            <a:r>
              <a:rPr lang="fr-FR" err="1"/>
              <a:t>faucibus</a:t>
            </a:r>
            <a:r>
              <a:rPr lang="fr-FR"/>
              <a:t> </a:t>
            </a:r>
            <a:r>
              <a:rPr lang="fr-FR" err="1"/>
              <a:t>odio</a:t>
            </a:r>
            <a:r>
              <a:rPr lang="fr-FR"/>
              <a:t> non </a:t>
            </a:r>
            <a:r>
              <a:rPr lang="fr-FR" err="1"/>
              <a:t>orci</a:t>
            </a:r>
            <a:r>
              <a:rPr lang="fr-FR"/>
              <a:t> </a:t>
            </a:r>
            <a:r>
              <a:rPr lang="fr-FR" err="1"/>
              <a:t>maximus</a:t>
            </a:r>
            <a:r>
              <a:rPr lang="fr-FR"/>
              <a:t>, </a:t>
            </a:r>
            <a:r>
              <a:rPr lang="fr-FR" err="1"/>
              <a:t>sed</a:t>
            </a:r>
            <a:r>
              <a:rPr lang="fr-FR"/>
              <a:t> tristique </a:t>
            </a:r>
            <a:r>
              <a:rPr lang="fr-FR" err="1"/>
              <a:t>enim</a:t>
            </a:r>
            <a:r>
              <a:rPr lang="fr-FR"/>
              <a:t> </a:t>
            </a:r>
            <a:r>
              <a:rPr lang="fr-FR" err="1"/>
              <a:t>sollicitudin</a:t>
            </a:r>
            <a:r>
              <a:rPr lang="fr-FR"/>
              <a:t>. </a:t>
            </a:r>
            <a:r>
              <a:rPr lang="fr-FR" err="1"/>
              <a:t>Pellentesque</a:t>
            </a:r>
            <a:r>
              <a:rPr lang="fr-FR"/>
              <a:t> habitant morbi tristique </a:t>
            </a:r>
            <a:r>
              <a:rPr lang="fr-FR" err="1"/>
              <a:t>senectus</a:t>
            </a:r>
            <a:r>
              <a:rPr lang="fr-FR"/>
              <a:t> et </a:t>
            </a:r>
            <a:r>
              <a:rPr lang="fr-FR" err="1"/>
              <a:t>netus</a:t>
            </a:r>
            <a:r>
              <a:rPr lang="fr-FR"/>
              <a:t>.</a:t>
            </a:r>
          </a:p>
        </p:txBody>
      </p:sp>
    </p:spTree>
    <p:extLst>
      <p:ext uri="{BB962C8B-B14F-4D97-AF65-F5344CB8AC3E}">
        <p14:creationId xmlns:p14="http://schemas.microsoft.com/office/powerpoint/2010/main" val="3325241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lide with 3 titles">
    <p:spTree>
      <p:nvGrpSpPr>
        <p:cNvPr id="1" name=""/>
        <p:cNvGrpSpPr/>
        <p:nvPr/>
      </p:nvGrpSpPr>
      <p:grpSpPr>
        <a:xfrm>
          <a:off x="0" y="0"/>
          <a:ext cx="0" cy="0"/>
          <a:chOff x="0" y="0"/>
          <a:chExt cx="0" cy="0"/>
        </a:xfrm>
      </p:grpSpPr>
      <p:pic>
        <p:nvPicPr>
          <p:cNvPr id="2" name="Rectangle 696" descr="preencoded.png">
            <a:extLst>
              <a:ext uri="{FF2B5EF4-FFF2-40B4-BE49-F238E27FC236}">
                <a16:creationId xmlns:a16="http://schemas.microsoft.com/office/drawing/2014/main" id="{14E6B72B-41A5-ACA3-75ED-67B4B2ACAFFC}"/>
              </a:ext>
            </a:extLst>
          </p:cNvPr>
          <p:cNvPicPr>
            <a:picLocks noChangeAspect="1"/>
          </p:cNvPicPr>
          <p:nvPr userDrawn="1"/>
        </p:nvPicPr>
        <p:blipFill>
          <a:blip r:embed="rId2"/>
          <a:srcRect/>
          <a:stretch/>
        </p:blipFill>
        <p:spPr>
          <a:xfrm>
            <a:off x="888677" y="2317427"/>
            <a:ext cx="3599195" cy="3694444"/>
          </a:xfrm>
          <a:prstGeom prst="rect">
            <a:avLst/>
          </a:prstGeom>
        </p:spPr>
      </p:pic>
      <p:pic>
        <p:nvPicPr>
          <p:cNvPr id="7" name="Rectangle 698" descr="preencoded.png">
            <a:extLst>
              <a:ext uri="{FF2B5EF4-FFF2-40B4-BE49-F238E27FC236}">
                <a16:creationId xmlns:a16="http://schemas.microsoft.com/office/drawing/2014/main" id="{B79581A2-B761-A943-2B40-DC38F9740B03}"/>
              </a:ext>
            </a:extLst>
          </p:cNvPr>
          <p:cNvPicPr>
            <a:picLocks noChangeAspect="1"/>
          </p:cNvPicPr>
          <p:nvPr userDrawn="1"/>
        </p:nvPicPr>
        <p:blipFill>
          <a:blip r:embed="rId2"/>
          <a:srcRect/>
          <a:stretch/>
        </p:blipFill>
        <p:spPr>
          <a:xfrm>
            <a:off x="4476427" y="2317427"/>
            <a:ext cx="3599195" cy="3694444"/>
          </a:xfrm>
          <a:prstGeom prst="rect">
            <a:avLst/>
          </a:prstGeom>
        </p:spPr>
      </p:pic>
      <p:pic>
        <p:nvPicPr>
          <p:cNvPr id="8" name="Rectangle 699" descr="preencoded.png">
            <a:extLst>
              <a:ext uri="{FF2B5EF4-FFF2-40B4-BE49-F238E27FC236}">
                <a16:creationId xmlns:a16="http://schemas.microsoft.com/office/drawing/2014/main" id="{001EAF8E-C646-7362-ADB3-420721B61CE8}"/>
              </a:ext>
            </a:extLst>
          </p:cNvPr>
          <p:cNvPicPr>
            <a:picLocks noChangeAspect="1"/>
          </p:cNvPicPr>
          <p:nvPr userDrawn="1"/>
        </p:nvPicPr>
        <p:blipFill>
          <a:blip r:embed="rId2"/>
          <a:srcRect/>
          <a:stretch/>
        </p:blipFill>
        <p:spPr>
          <a:xfrm>
            <a:off x="8064177" y="2317427"/>
            <a:ext cx="3599195" cy="3694444"/>
          </a:xfrm>
          <a:prstGeom prst="rect">
            <a:avLst/>
          </a:prstGeom>
        </p:spPr>
      </p:pic>
      <p:sp>
        <p:nvSpPr>
          <p:cNvPr id="3" name="Espace réservé du texte 8">
            <a:extLst>
              <a:ext uri="{FF2B5EF4-FFF2-40B4-BE49-F238E27FC236}">
                <a16:creationId xmlns:a16="http://schemas.microsoft.com/office/drawing/2014/main" id="{F5BD7170-E0D6-AB2A-1371-E5D5AD4AF11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9B6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4" name="Espace réservé du texte 8">
            <a:extLst>
              <a:ext uri="{FF2B5EF4-FFF2-40B4-BE49-F238E27FC236}">
                <a16:creationId xmlns:a16="http://schemas.microsoft.com/office/drawing/2014/main" id="{A79E7DB9-CB4C-F321-B9B7-DFA2A00B8054}"/>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6FB9"/>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15" name="Rectangle 95" descr="preencoded.png">
            <a:extLst>
              <a:ext uri="{FF2B5EF4-FFF2-40B4-BE49-F238E27FC236}">
                <a16:creationId xmlns:a16="http://schemas.microsoft.com/office/drawing/2014/main" id="{2A73B1C0-8B17-694F-CB2C-9BEDDB249EE5}"/>
              </a:ext>
            </a:extLst>
          </p:cNvPr>
          <p:cNvPicPr>
            <a:picLocks noChangeAspect="1"/>
          </p:cNvPicPr>
          <p:nvPr userDrawn="1"/>
        </p:nvPicPr>
        <p:blipFill>
          <a:blip r:embed="rId3"/>
          <a:srcRect/>
          <a:stretch/>
        </p:blipFill>
        <p:spPr>
          <a:xfrm>
            <a:off x="10712127" y="6159177"/>
            <a:ext cx="1479873" cy="698823"/>
          </a:xfrm>
          <a:prstGeom prst="rect">
            <a:avLst/>
          </a:prstGeom>
        </p:spPr>
      </p:pic>
      <p:pic>
        <p:nvPicPr>
          <p:cNvPr id="16" name="Group 399" descr="preencoded.png">
            <a:extLst>
              <a:ext uri="{FF2B5EF4-FFF2-40B4-BE49-F238E27FC236}">
                <a16:creationId xmlns:a16="http://schemas.microsoft.com/office/drawing/2014/main" id="{5D521539-D993-D60D-82DC-E944E47A0CF8}"/>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1148482" y="6434664"/>
            <a:ext cx="843845" cy="220134"/>
          </a:xfrm>
          <a:prstGeom prst="rect">
            <a:avLst/>
          </a:prstGeom>
        </p:spPr>
      </p:pic>
      <p:sp>
        <p:nvSpPr>
          <p:cNvPr id="5" name="Espace réservé du texte 13">
            <a:extLst>
              <a:ext uri="{FF2B5EF4-FFF2-40B4-BE49-F238E27FC236}">
                <a16:creationId xmlns:a16="http://schemas.microsoft.com/office/drawing/2014/main" id="{0CB50EB5-4C97-0C4C-BA6E-BAAC9614C234}"/>
              </a:ext>
            </a:extLst>
          </p:cNvPr>
          <p:cNvSpPr>
            <a:spLocks noGrp="1"/>
          </p:cNvSpPr>
          <p:nvPr>
            <p:ph type="body" sz="quarter" idx="18" hasCustomPrompt="1"/>
          </p:nvPr>
        </p:nvSpPr>
        <p:spPr>
          <a:xfrm>
            <a:off x="1321469" y="2697693"/>
            <a:ext cx="1902883" cy="366183"/>
          </a:xfrm>
          <a:prstGeom prst="rect">
            <a:avLst/>
          </a:prstGeom>
        </p:spPr>
        <p:txBody>
          <a:bodyPr/>
          <a:lstStyle>
            <a:lvl1pPr marL="0" indent="0">
              <a:buNone/>
              <a:defRPr sz="2000" b="1" i="0">
                <a:solidFill>
                  <a:srgbClr val="006FB9"/>
                </a:solidFill>
                <a:latin typeface="Arial Narrow" panose="020B0604020202020204" pitchFamily="34" charset="0"/>
                <a:cs typeface="Arial Narrow" panose="020B0604020202020204" pitchFamily="34" charset="0"/>
              </a:defRPr>
            </a:lvl1pPr>
          </a:lstStyle>
          <a:p>
            <a:pPr lvl="0"/>
            <a:r>
              <a:rPr lang="fr-FR"/>
              <a:t>Highlight </a:t>
            </a:r>
            <a:r>
              <a:rPr lang="fr-FR" err="1"/>
              <a:t>title</a:t>
            </a:r>
            <a:endParaRPr lang="fr-FR"/>
          </a:p>
        </p:txBody>
      </p:sp>
      <p:sp>
        <p:nvSpPr>
          <p:cNvPr id="6" name="Espace réservé du texte 13">
            <a:extLst>
              <a:ext uri="{FF2B5EF4-FFF2-40B4-BE49-F238E27FC236}">
                <a16:creationId xmlns:a16="http://schemas.microsoft.com/office/drawing/2014/main" id="{DED5B439-DF92-33EC-2B7E-A138EEC73734}"/>
              </a:ext>
            </a:extLst>
          </p:cNvPr>
          <p:cNvSpPr>
            <a:spLocks noGrp="1"/>
          </p:cNvSpPr>
          <p:nvPr>
            <p:ph type="body" sz="quarter" idx="19" hasCustomPrompt="1"/>
          </p:nvPr>
        </p:nvSpPr>
        <p:spPr>
          <a:xfrm>
            <a:off x="4911726" y="2697693"/>
            <a:ext cx="1902883" cy="366183"/>
          </a:xfrm>
          <a:prstGeom prst="rect">
            <a:avLst/>
          </a:prstGeom>
        </p:spPr>
        <p:txBody>
          <a:bodyPr/>
          <a:lstStyle>
            <a:lvl1pPr marL="0" indent="0">
              <a:buNone/>
              <a:defRPr sz="2000" b="1" i="0">
                <a:solidFill>
                  <a:srgbClr val="006FB9"/>
                </a:solidFill>
                <a:latin typeface="Arial Narrow" panose="020B0604020202020204" pitchFamily="34" charset="0"/>
                <a:cs typeface="Arial Narrow" panose="020B0604020202020204" pitchFamily="34" charset="0"/>
              </a:defRPr>
            </a:lvl1pPr>
          </a:lstStyle>
          <a:p>
            <a:pPr lvl="0"/>
            <a:r>
              <a:rPr lang="fr-FR"/>
              <a:t>Highlight </a:t>
            </a:r>
            <a:r>
              <a:rPr lang="fr-FR" err="1"/>
              <a:t>title</a:t>
            </a:r>
            <a:endParaRPr lang="fr-FR"/>
          </a:p>
        </p:txBody>
      </p:sp>
      <p:sp>
        <p:nvSpPr>
          <p:cNvPr id="17" name="Espace réservé du texte 13">
            <a:extLst>
              <a:ext uri="{FF2B5EF4-FFF2-40B4-BE49-F238E27FC236}">
                <a16:creationId xmlns:a16="http://schemas.microsoft.com/office/drawing/2014/main" id="{6E30527B-6AF1-DE4B-B184-0BF062471F5C}"/>
              </a:ext>
            </a:extLst>
          </p:cNvPr>
          <p:cNvSpPr>
            <a:spLocks noGrp="1"/>
          </p:cNvSpPr>
          <p:nvPr>
            <p:ph type="body" sz="quarter" idx="20" hasCustomPrompt="1"/>
          </p:nvPr>
        </p:nvSpPr>
        <p:spPr>
          <a:xfrm>
            <a:off x="8501202" y="2697693"/>
            <a:ext cx="1902883" cy="366183"/>
          </a:xfrm>
          <a:prstGeom prst="rect">
            <a:avLst/>
          </a:prstGeom>
        </p:spPr>
        <p:txBody>
          <a:bodyPr/>
          <a:lstStyle>
            <a:lvl1pPr marL="0" indent="0">
              <a:buNone/>
              <a:defRPr sz="2000" b="1" i="0">
                <a:solidFill>
                  <a:srgbClr val="006FB9"/>
                </a:solidFill>
                <a:latin typeface="Arial Narrow" panose="020B0604020202020204" pitchFamily="34" charset="0"/>
                <a:cs typeface="Arial Narrow" panose="020B0604020202020204" pitchFamily="34" charset="0"/>
              </a:defRPr>
            </a:lvl1pPr>
          </a:lstStyle>
          <a:p>
            <a:pPr lvl="0"/>
            <a:r>
              <a:rPr lang="fr-FR"/>
              <a:t>Highlight </a:t>
            </a:r>
            <a:r>
              <a:rPr lang="fr-FR" err="1"/>
              <a:t>title</a:t>
            </a:r>
            <a:endParaRPr lang="fr-FR"/>
          </a:p>
        </p:txBody>
      </p:sp>
      <p:sp>
        <p:nvSpPr>
          <p:cNvPr id="18" name="Espace réservé du texte 19">
            <a:extLst>
              <a:ext uri="{FF2B5EF4-FFF2-40B4-BE49-F238E27FC236}">
                <a16:creationId xmlns:a16="http://schemas.microsoft.com/office/drawing/2014/main" id="{E6E579B9-C0B2-3776-B831-410D1E841B08}"/>
              </a:ext>
            </a:extLst>
          </p:cNvPr>
          <p:cNvSpPr>
            <a:spLocks noGrp="1"/>
          </p:cNvSpPr>
          <p:nvPr>
            <p:ph type="body" sz="quarter" idx="21" hasCustomPrompt="1"/>
          </p:nvPr>
        </p:nvSpPr>
        <p:spPr>
          <a:xfrm>
            <a:off x="1321859" y="3307771"/>
            <a:ext cx="2726987" cy="2274883"/>
          </a:xfrm>
          <a:prstGeom prst="rect">
            <a:avLst/>
          </a:prstGeom>
        </p:spPr>
        <p:txBody>
          <a:bodyPr/>
          <a:lstStyle>
            <a:lvl1pPr marL="0" indent="0">
              <a:lnSpc>
                <a:spcPts val="2150"/>
              </a:lnSpc>
              <a:spcBef>
                <a:spcPts val="0"/>
              </a:spcBef>
              <a:buNone/>
              <a:defRPr sz="2000" b="0" i="0">
                <a:solidFill>
                  <a:srgbClr val="006FB9"/>
                </a:solidFill>
                <a:latin typeface="Arial Narrow" panose="020B0604020202020204" pitchFamily="34" charset="0"/>
                <a:cs typeface="Arial Narrow" panose="020B0604020202020204" pitchFamily="34" charset="0"/>
              </a:defRPr>
            </a:lvl1pPr>
          </a:lstStyle>
          <a:p>
            <a:pPr lvl="0"/>
            <a:r>
              <a:rPr lang="fr-FR"/>
              <a:t>In </a:t>
            </a:r>
            <a:r>
              <a:rPr lang="fr-FR" err="1"/>
              <a:t>egetas</a:t>
            </a:r>
            <a:r>
              <a:rPr lang="fr-FR"/>
              <a:t> </a:t>
            </a:r>
            <a:r>
              <a:rPr lang="fr-FR" err="1"/>
              <a:t>arcu</a:t>
            </a:r>
            <a:r>
              <a:rPr lang="fr-FR"/>
              <a:t> ipsum, </a:t>
            </a:r>
            <a:r>
              <a:rPr lang="fr-FR" err="1"/>
              <a:t>ac</a:t>
            </a:r>
            <a:r>
              <a:rPr lang="fr-FR"/>
              <a:t> </a:t>
            </a:r>
            <a:r>
              <a:rPr lang="fr-FR" err="1"/>
              <a:t>tempus</a:t>
            </a:r>
            <a:r>
              <a:rPr lang="fr-FR"/>
              <a:t> </a:t>
            </a:r>
            <a:r>
              <a:rPr lang="fr-FR" err="1"/>
              <a:t>arcu</a:t>
            </a:r>
            <a:r>
              <a:rPr lang="fr-FR"/>
              <a:t> </a:t>
            </a:r>
            <a:r>
              <a:rPr lang="fr-FR" err="1"/>
              <a:t>porttitor</a:t>
            </a:r>
            <a:r>
              <a:rPr lang="fr-FR"/>
              <a:t> </a:t>
            </a:r>
            <a:r>
              <a:rPr lang="fr-FR" err="1"/>
              <a:t>sit</a:t>
            </a:r>
            <a:r>
              <a:rPr lang="fr-FR"/>
              <a:t> </a:t>
            </a:r>
            <a:r>
              <a:rPr lang="fr-FR" err="1"/>
              <a:t>amet</a:t>
            </a:r>
            <a:r>
              <a:rPr lang="fr-FR"/>
              <a:t>. Cras non </a:t>
            </a:r>
            <a:r>
              <a:rPr lang="fr-FR" err="1"/>
              <a:t>sagittis</a:t>
            </a:r>
            <a:r>
              <a:rPr lang="fr-FR"/>
              <a:t> </a:t>
            </a:r>
            <a:r>
              <a:rPr lang="fr-FR" err="1"/>
              <a:t>felis</a:t>
            </a:r>
            <a:r>
              <a:rPr lang="fr-FR"/>
              <a:t>. </a:t>
            </a:r>
            <a:r>
              <a:rPr lang="fr-FR" err="1"/>
              <a:t>Phasellus</a:t>
            </a:r>
            <a:r>
              <a:rPr lang="fr-FR"/>
              <a:t> </a:t>
            </a:r>
            <a:r>
              <a:rPr lang="fr-FR" err="1"/>
              <a:t>mauris</a:t>
            </a:r>
            <a:r>
              <a:rPr lang="fr-FR"/>
              <a:t> massa, </a:t>
            </a:r>
            <a:r>
              <a:rPr lang="fr-FR" err="1"/>
              <a:t>ultrices</a:t>
            </a:r>
            <a:r>
              <a:rPr lang="fr-FR"/>
              <a:t> </a:t>
            </a:r>
            <a:r>
              <a:rPr lang="fr-FR" err="1"/>
              <a:t>ac</a:t>
            </a:r>
            <a:r>
              <a:rPr lang="fr-FR"/>
              <a:t> </a:t>
            </a:r>
            <a:r>
              <a:rPr lang="fr-FR" err="1"/>
              <a:t>posuere</a:t>
            </a:r>
            <a:r>
              <a:rPr lang="fr-FR"/>
              <a:t> </a:t>
            </a:r>
            <a:r>
              <a:rPr lang="fr-FR" err="1"/>
              <a:t>acebe</a:t>
            </a:r>
            <a:r>
              <a:rPr lang="fr-FR"/>
              <a:t>, </a:t>
            </a:r>
            <a:r>
              <a:rPr lang="fr-FR" err="1"/>
              <a:t>vulputate</a:t>
            </a:r>
            <a:r>
              <a:rPr lang="fr-FR"/>
              <a:t> </a:t>
            </a:r>
            <a:r>
              <a:rPr lang="fr-FR" err="1"/>
              <a:t>eget</a:t>
            </a:r>
            <a:r>
              <a:rPr lang="fr-FR"/>
              <a:t> nunc areas </a:t>
            </a:r>
            <a:r>
              <a:rPr lang="fr-FR" err="1"/>
              <a:t>tumic</a:t>
            </a:r>
            <a:endParaRPr lang="fr-FR"/>
          </a:p>
        </p:txBody>
      </p:sp>
      <p:sp>
        <p:nvSpPr>
          <p:cNvPr id="19" name="Espace réservé du texte 19">
            <a:extLst>
              <a:ext uri="{FF2B5EF4-FFF2-40B4-BE49-F238E27FC236}">
                <a16:creationId xmlns:a16="http://schemas.microsoft.com/office/drawing/2014/main" id="{036B93E1-AE58-0B3C-F2FA-3A4EC309620E}"/>
              </a:ext>
            </a:extLst>
          </p:cNvPr>
          <p:cNvSpPr>
            <a:spLocks noGrp="1"/>
          </p:cNvSpPr>
          <p:nvPr>
            <p:ph type="body" sz="quarter" idx="22" hasCustomPrompt="1"/>
          </p:nvPr>
        </p:nvSpPr>
        <p:spPr>
          <a:xfrm>
            <a:off x="4911725" y="3307771"/>
            <a:ext cx="2726987" cy="2274883"/>
          </a:xfrm>
          <a:prstGeom prst="rect">
            <a:avLst/>
          </a:prstGeom>
        </p:spPr>
        <p:txBody>
          <a:bodyPr/>
          <a:lstStyle>
            <a:lvl1pPr marL="0" indent="0">
              <a:lnSpc>
                <a:spcPts val="2150"/>
              </a:lnSpc>
              <a:spcBef>
                <a:spcPts val="0"/>
              </a:spcBef>
              <a:buNone/>
              <a:defRPr sz="2000" b="0" i="0">
                <a:solidFill>
                  <a:srgbClr val="006FB9"/>
                </a:solidFill>
                <a:latin typeface="Arial Narrow" panose="020B0604020202020204" pitchFamily="34" charset="0"/>
                <a:cs typeface="Arial Narrow" panose="020B0604020202020204" pitchFamily="34" charset="0"/>
              </a:defRPr>
            </a:lvl1pPr>
          </a:lstStyle>
          <a:p>
            <a:pPr lvl="0"/>
            <a:r>
              <a:rPr lang="fr-FR"/>
              <a:t>In </a:t>
            </a:r>
            <a:r>
              <a:rPr lang="fr-FR" err="1"/>
              <a:t>egetas</a:t>
            </a:r>
            <a:r>
              <a:rPr lang="fr-FR"/>
              <a:t> </a:t>
            </a:r>
            <a:r>
              <a:rPr lang="fr-FR" err="1"/>
              <a:t>arcu</a:t>
            </a:r>
            <a:r>
              <a:rPr lang="fr-FR"/>
              <a:t> ipsum, </a:t>
            </a:r>
            <a:r>
              <a:rPr lang="fr-FR" err="1"/>
              <a:t>ac</a:t>
            </a:r>
            <a:r>
              <a:rPr lang="fr-FR"/>
              <a:t> </a:t>
            </a:r>
            <a:r>
              <a:rPr lang="fr-FR" err="1"/>
              <a:t>tempus</a:t>
            </a:r>
            <a:r>
              <a:rPr lang="fr-FR"/>
              <a:t> </a:t>
            </a:r>
            <a:r>
              <a:rPr lang="fr-FR" err="1"/>
              <a:t>arcu</a:t>
            </a:r>
            <a:r>
              <a:rPr lang="fr-FR"/>
              <a:t> </a:t>
            </a:r>
            <a:r>
              <a:rPr lang="fr-FR" err="1"/>
              <a:t>porttitor</a:t>
            </a:r>
            <a:r>
              <a:rPr lang="fr-FR"/>
              <a:t> </a:t>
            </a:r>
            <a:r>
              <a:rPr lang="fr-FR" err="1"/>
              <a:t>sit</a:t>
            </a:r>
            <a:r>
              <a:rPr lang="fr-FR"/>
              <a:t> </a:t>
            </a:r>
            <a:r>
              <a:rPr lang="fr-FR" err="1"/>
              <a:t>amet</a:t>
            </a:r>
            <a:r>
              <a:rPr lang="fr-FR"/>
              <a:t>. Cras non </a:t>
            </a:r>
            <a:r>
              <a:rPr lang="fr-FR" err="1"/>
              <a:t>sagittis</a:t>
            </a:r>
            <a:r>
              <a:rPr lang="fr-FR"/>
              <a:t> </a:t>
            </a:r>
            <a:r>
              <a:rPr lang="fr-FR" err="1"/>
              <a:t>felis</a:t>
            </a:r>
            <a:r>
              <a:rPr lang="fr-FR"/>
              <a:t>. </a:t>
            </a:r>
            <a:r>
              <a:rPr lang="fr-FR" err="1"/>
              <a:t>Phasellus</a:t>
            </a:r>
            <a:r>
              <a:rPr lang="fr-FR"/>
              <a:t> </a:t>
            </a:r>
            <a:r>
              <a:rPr lang="fr-FR" err="1"/>
              <a:t>mauris</a:t>
            </a:r>
            <a:r>
              <a:rPr lang="fr-FR"/>
              <a:t> massa, </a:t>
            </a:r>
            <a:r>
              <a:rPr lang="fr-FR" err="1"/>
              <a:t>ultrices</a:t>
            </a:r>
            <a:r>
              <a:rPr lang="fr-FR"/>
              <a:t> </a:t>
            </a:r>
            <a:r>
              <a:rPr lang="fr-FR" err="1"/>
              <a:t>ac</a:t>
            </a:r>
            <a:r>
              <a:rPr lang="fr-FR"/>
              <a:t> </a:t>
            </a:r>
            <a:r>
              <a:rPr lang="fr-FR" err="1"/>
              <a:t>posuere</a:t>
            </a:r>
            <a:r>
              <a:rPr lang="fr-FR"/>
              <a:t> </a:t>
            </a:r>
            <a:r>
              <a:rPr lang="fr-FR" err="1"/>
              <a:t>acebe</a:t>
            </a:r>
            <a:r>
              <a:rPr lang="fr-FR"/>
              <a:t>, </a:t>
            </a:r>
            <a:r>
              <a:rPr lang="fr-FR" err="1"/>
              <a:t>vulputate</a:t>
            </a:r>
            <a:r>
              <a:rPr lang="fr-FR"/>
              <a:t> </a:t>
            </a:r>
            <a:r>
              <a:rPr lang="fr-FR" err="1"/>
              <a:t>eget</a:t>
            </a:r>
            <a:r>
              <a:rPr lang="fr-FR"/>
              <a:t> nunc areas </a:t>
            </a:r>
            <a:r>
              <a:rPr lang="fr-FR" err="1"/>
              <a:t>tumic</a:t>
            </a:r>
            <a:endParaRPr lang="fr-FR"/>
          </a:p>
        </p:txBody>
      </p:sp>
      <p:sp>
        <p:nvSpPr>
          <p:cNvPr id="20" name="Espace réservé du texte 19">
            <a:extLst>
              <a:ext uri="{FF2B5EF4-FFF2-40B4-BE49-F238E27FC236}">
                <a16:creationId xmlns:a16="http://schemas.microsoft.com/office/drawing/2014/main" id="{1EDF1A7C-3C25-F94F-A8CA-C8B834864593}"/>
              </a:ext>
            </a:extLst>
          </p:cNvPr>
          <p:cNvSpPr>
            <a:spLocks noGrp="1"/>
          </p:cNvSpPr>
          <p:nvPr>
            <p:ph type="body" sz="quarter" idx="23" hasCustomPrompt="1"/>
          </p:nvPr>
        </p:nvSpPr>
        <p:spPr>
          <a:xfrm>
            <a:off x="8501592" y="3307771"/>
            <a:ext cx="2726987" cy="2274883"/>
          </a:xfrm>
          <a:prstGeom prst="rect">
            <a:avLst/>
          </a:prstGeom>
        </p:spPr>
        <p:txBody>
          <a:bodyPr/>
          <a:lstStyle>
            <a:lvl1pPr marL="0" indent="0">
              <a:lnSpc>
                <a:spcPts val="2150"/>
              </a:lnSpc>
              <a:spcBef>
                <a:spcPts val="0"/>
              </a:spcBef>
              <a:buNone/>
              <a:defRPr sz="2000" b="0" i="0">
                <a:solidFill>
                  <a:srgbClr val="006FB9"/>
                </a:solidFill>
                <a:latin typeface="Arial Narrow" panose="020B0604020202020204" pitchFamily="34" charset="0"/>
                <a:cs typeface="Arial Narrow" panose="020B0604020202020204" pitchFamily="34" charset="0"/>
              </a:defRPr>
            </a:lvl1pPr>
          </a:lstStyle>
          <a:p>
            <a:pPr lvl="0"/>
            <a:r>
              <a:rPr lang="fr-FR"/>
              <a:t>In </a:t>
            </a:r>
            <a:r>
              <a:rPr lang="fr-FR" err="1"/>
              <a:t>egetas</a:t>
            </a:r>
            <a:r>
              <a:rPr lang="fr-FR"/>
              <a:t> </a:t>
            </a:r>
            <a:r>
              <a:rPr lang="fr-FR" err="1"/>
              <a:t>arcu</a:t>
            </a:r>
            <a:r>
              <a:rPr lang="fr-FR"/>
              <a:t> ipsum, </a:t>
            </a:r>
            <a:r>
              <a:rPr lang="fr-FR" err="1"/>
              <a:t>ac</a:t>
            </a:r>
            <a:r>
              <a:rPr lang="fr-FR"/>
              <a:t> </a:t>
            </a:r>
            <a:r>
              <a:rPr lang="fr-FR" err="1"/>
              <a:t>tempus</a:t>
            </a:r>
            <a:r>
              <a:rPr lang="fr-FR"/>
              <a:t> </a:t>
            </a:r>
            <a:r>
              <a:rPr lang="fr-FR" err="1"/>
              <a:t>arcu</a:t>
            </a:r>
            <a:r>
              <a:rPr lang="fr-FR"/>
              <a:t> </a:t>
            </a:r>
            <a:r>
              <a:rPr lang="fr-FR" err="1"/>
              <a:t>porttitor</a:t>
            </a:r>
            <a:r>
              <a:rPr lang="fr-FR"/>
              <a:t> </a:t>
            </a:r>
            <a:r>
              <a:rPr lang="fr-FR" err="1"/>
              <a:t>sit</a:t>
            </a:r>
            <a:r>
              <a:rPr lang="fr-FR"/>
              <a:t> </a:t>
            </a:r>
            <a:r>
              <a:rPr lang="fr-FR" err="1"/>
              <a:t>amet</a:t>
            </a:r>
            <a:r>
              <a:rPr lang="fr-FR"/>
              <a:t>. Cras non </a:t>
            </a:r>
            <a:r>
              <a:rPr lang="fr-FR" err="1"/>
              <a:t>sagittis</a:t>
            </a:r>
            <a:r>
              <a:rPr lang="fr-FR"/>
              <a:t> </a:t>
            </a:r>
            <a:r>
              <a:rPr lang="fr-FR" err="1"/>
              <a:t>felis</a:t>
            </a:r>
            <a:r>
              <a:rPr lang="fr-FR"/>
              <a:t>. </a:t>
            </a:r>
            <a:r>
              <a:rPr lang="fr-FR" err="1"/>
              <a:t>Phasellus</a:t>
            </a:r>
            <a:r>
              <a:rPr lang="fr-FR"/>
              <a:t> </a:t>
            </a:r>
            <a:r>
              <a:rPr lang="fr-FR" err="1"/>
              <a:t>mauris</a:t>
            </a:r>
            <a:r>
              <a:rPr lang="fr-FR"/>
              <a:t> massa, </a:t>
            </a:r>
            <a:r>
              <a:rPr lang="fr-FR" err="1"/>
              <a:t>ultrices</a:t>
            </a:r>
            <a:r>
              <a:rPr lang="fr-FR"/>
              <a:t> </a:t>
            </a:r>
            <a:r>
              <a:rPr lang="fr-FR" err="1"/>
              <a:t>ac</a:t>
            </a:r>
            <a:r>
              <a:rPr lang="fr-FR"/>
              <a:t> </a:t>
            </a:r>
            <a:r>
              <a:rPr lang="fr-FR" err="1"/>
              <a:t>posuere</a:t>
            </a:r>
            <a:r>
              <a:rPr lang="fr-FR"/>
              <a:t> </a:t>
            </a:r>
            <a:r>
              <a:rPr lang="fr-FR" err="1"/>
              <a:t>acebe</a:t>
            </a:r>
            <a:r>
              <a:rPr lang="fr-FR"/>
              <a:t>, </a:t>
            </a:r>
            <a:r>
              <a:rPr lang="fr-FR" err="1"/>
              <a:t>vulputate</a:t>
            </a:r>
            <a:r>
              <a:rPr lang="fr-FR"/>
              <a:t> </a:t>
            </a:r>
            <a:r>
              <a:rPr lang="fr-FR" err="1"/>
              <a:t>eget</a:t>
            </a:r>
            <a:r>
              <a:rPr lang="fr-FR"/>
              <a:t> nunc areas </a:t>
            </a:r>
            <a:r>
              <a:rPr lang="fr-FR" err="1"/>
              <a:t>tumic</a:t>
            </a:r>
            <a:endParaRPr lang="fr-FR"/>
          </a:p>
        </p:txBody>
      </p:sp>
    </p:spTree>
    <p:extLst>
      <p:ext uri="{BB962C8B-B14F-4D97-AF65-F5344CB8AC3E}">
        <p14:creationId xmlns:p14="http://schemas.microsoft.com/office/powerpoint/2010/main" val="3987921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lide with 4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35713A3E-8338-3832-D2F8-99162E93AC10}"/>
              </a:ext>
            </a:extLst>
          </p:cNvPr>
          <p:cNvPicPr>
            <a:picLocks noChangeAspect="1"/>
          </p:cNvPicPr>
          <p:nvPr userDrawn="1"/>
        </p:nvPicPr>
        <p:blipFill>
          <a:blip r:embed="rId2"/>
          <a:srcRect/>
          <a:stretch/>
        </p:blipFill>
        <p:spPr>
          <a:xfrm>
            <a:off x="888677" y="2317427"/>
            <a:ext cx="2703845" cy="3694444"/>
          </a:xfrm>
          <a:prstGeom prst="rect">
            <a:avLst/>
          </a:prstGeom>
        </p:spPr>
      </p:pic>
      <p:pic>
        <p:nvPicPr>
          <p:cNvPr id="4" name="Rectangle 698" descr="preencoded.png">
            <a:extLst>
              <a:ext uri="{FF2B5EF4-FFF2-40B4-BE49-F238E27FC236}">
                <a16:creationId xmlns:a16="http://schemas.microsoft.com/office/drawing/2014/main" id="{A3201612-0137-CFE5-ACD0-F6D3A7B9CF3B}"/>
              </a:ext>
            </a:extLst>
          </p:cNvPr>
          <p:cNvPicPr>
            <a:picLocks noChangeAspect="1"/>
          </p:cNvPicPr>
          <p:nvPr userDrawn="1"/>
        </p:nvPicPr>
        <p:blipFill>
          <a:blip r:embed="rId3"/>
          <a:srcRect/>
          <a:stretch/>
        </p:blipFill>
        <p:spPr>
          <a:xfrm>
            <a:off x="3581077" y="2317427"/>
            <a:ext cx="2697495" cy="3694444"/>
          </a:xfrm>
          <a:prstGeom prst="rect">
            <a:avLst/>
          </a:prstGeom>
        </p:spPr>
      </p:pic>
      <p:pic>
        <p:nvPicPr>
          <p:cNvPr id="9" name="Rectangle 699" descr="preencoded.png">
            <a:extLst>
              <a:ext uri="{FF2B5EF4-FFF2-40B4-BE49-F238E27FC236}">
                <a16:creationId xmlns:a16="http://schemas.microsoft.com/office/drawing/2014/main" id="{6FFD498A-5450-B8A0-7B06-62632DB1A6C4}"/>
              </a:ext>
            </a:extLst>
          </p:cNvPr>
          <p:cNvPicPr>
            <a:picLocks noChangeAspect="1"/>
          </p:cNvPicPr>
          <p:nvPr userDrawn="1"/>
        </p:nvPicPr>
        <p:blipFill>
          <a:blip r:embed="rId2"/>
          <a:srcRect/>
          <a:stretch/>
        </p:blipFill>
        <p:spPr>
          <a:xfrm>
            <a:off x="6267127" y="2317427"/>
            <a:ext cx="2703845" cy="3694444"/>
          </a:xfrm>
          <a:prstGeom prst="rect">
            <a:avLst/>
          </a:prstGeom>
        </p:spPr>
      </p:pic>
      <p:pic>
        <p:nvPicPr>
          <p:cNvPr id="10" name="Rectangle 700" descr="preencoded.png">
            <a:extLst>
              <a:ext uri="{FF2B5EF4-FFF2-40B4-BE49-F238E27FC236}">
                <a16:creationId xmlns:a16="http://schemas.microsoft.com/office/drawing/2014/main" id="{66BC347A-CC7A-4F11-253E-B1BE3FE44C1B}"/>
              </a:ext>
            </a:extLst>
          </p:cNvPr>
          <p:cNvPicPr>
            <a:picLocks noChangeAspect="1"/>
          </p:cNvPicPr>
          <p:nvPr userDrawn="1"/>
        </p:nvPicPr>
        <p:blipFill>
          <a:blip r:embed="rId2"/>
          <a:srcRect/>
          <a:stretch/>
        </p:blipFill>
        <p:spPr>
          <a:xfrm>
            <a:off x="8959527" y="2317427"/>
            <a:ext cx="2703844" cy="3694444"/>
          </a:xfrm>
          <a:prstGeom prst="rect">
            <a:avLst/>
          </a:prstGeom>
        </p:spPr>
      </p:pic>
      <p:sp>
        <p:nvSpPr>
          <p:cNvPr id="2" name="Espace réservé du texte 8">
            <a:extLst>
              <a:ext uri="{FF2B5EF4-FFF2-40B4-BE49-F238E27FC236}">
                <a16:creationId xmlns:a16="http://schemas.microsoft.com/office/drawing/2014/main" id="{7429F68F-5D14-F26F-E264-41722264B295}"/>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9B6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730DA00-F28D-CA62-589B-76B0A7E185E9}"/>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6FB9"/>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18" name="Rectangle 95" descr="preencoded.png">
            <a:extLst>
              <a:ext uri="{FF2B5EF4-FFF2-40B4-BE49-F238E27FC236}">
                <a16:creationId xmlns:a16="http://schemas.microsoft.com/office/drawing/2014/main" id="{F10447B7-2251-F59C-901F-AF9D8D7CA007}"/>
              </a:ext>
            </a:extLst>
          </p:cNvPr>
          <p:cNvPicPr>
            <a:picLocks noChangeAspect="1"/>
          </p:cNvPicPr>
          <p:nvPr userDrawn="1"/>
        </p:nvPicPr>
        <p:blipFill>
          <a:blip r:embed="rId4"/>
          <a:srcRect/>
          <a:stretch/>
        </p:blipFill>
        <p:spPr>
          <a:xfrm>
            <a:off x="10712127" y="6159177"/>
            <a:ext cx="1479873" cy="698823"/>
          </a:xfrm>
          <a:prstGeom prst="rect">
            <a:avLst/>
          </a:prstGeom>
        </p:spPr>
      </p:pic>
      <p:pic>
        <p:nvPicPr>
          <p:cNvPr id="19" name="Group 399" descr="preencoded.png">
            <a:extLst>
              <a:ext uri="{FF2B5EF4-FFF2-40B4-BE49-F238E27FC236}">
                <a16:creationId xmlns:a16="http://schemas.microsoft.com/office/drawing/2014/main" id="{B9D5FD0B-F5C1-35B7-E7F4-CDFFBF26DC6F}"/>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148482" y="6434664"/>
            <a:ext cx="843845" cy="220134"/>
          </a:xfrm>
          <a:prstGeom prst="rect">
            <a:avLst/>
          </a:prstGeom>
        </p:spPr>
      </p:pic>
      <p:sp>
        <p:nvSpPr>
          <p:cNvPr id="5" name="Espace réservé du texte 13">
            <a:extLst>
              <a:ext uri="{FF2B5EF4-FFF2-40B4-BE49-F238E27FC236}">
                <a16:creationId xmlns:a16="http://schemas.microsoft.com/office/drawing/2014/main" id="{10B7B05B-C00A-FE31-1061-2E9D1803EFC0}"/>
              </a:ext>
            </a:extLst>
          </p:cNvPr>
          <p:cNvSpPr>
            <a:spLocks noGrp="1"/>
          </p:cNvSpPr>
          <p:nvPr>
            <p:ph type="body" sz="quarter" idx="20" hasCustomPrompt="1"/>
          </p:nvPr>
        </p:nvSpPr>
        <p:spPr>
          <a:xfrm>
            <a:off x="1310884" y="2697693"/>
            <a:ext cx="1902883" cy="366183"/>
          </a:xfrm>
          <a:prstGeom prst="rect">
            <a:avLst/>
          </a:prstGeom>
        </p:spPr>
        <p:txBody>
          <a:bodyPr/>
          <a:lstStyle>
            <a:lvl1pPr marL="0" indent="0">
              <a:buNone/>
              <a:defRPr sz="2000" b="1" i="0">
                <a:solidFill>
                  <a:srgbClr val="006FB9"/>
                </a:solidFill>
                <a:latin typeface="Arial Narrow" panose="020B0604020202020204" pitchFamily="34" charset="0"/>
                <a:cs typeface="Arial Narrow" panose="020B0604020202020204" pitchFamily="34" charset="0"/>
              </a:defRPr>
            </a:lvl1pPr>
          </a:lstStyle>
          <a:p>
            <a:pPr lvl="0"/>
            <a:r>
              <a:rPr lang="fr-FR"/>
              <a:t>Highlight </a:t>
            </a:r>
            <a:r>
              <a:rPr lang="fr-FR" err="1"/>
              <a:t>title</a:t>
            </a:r>
            <a:endParaRPr lang="fr-FR"/>
          </a:p>
        </p:txBody>
      </p:sp>
      <p:sp>
        <p:nvSpPr>
          <p:cNvPr id="6" name="Espace réservé du texte 13">
            <a:extLst>
              <a:ext uri="{FF2B5EF4-FFF2-40B4-BE49-F238E27FC236}">
                <a16:creationId xmlns:a16="http://schemas.microsoft.com/office/drawing/2014/main" id="{B81CACF7-4A3A-433C-C60C-7B54E9C37211}"/>
              </a:ext>
            </a:extLst>
          </p:cNvPr>
          <p:cNvSpPr>
            <a:spLocks noGrp="1"/>
          </p:cNvSpPr>
          <p:nvPr>
            <p:ph type="body" sz="quarter" idx="21" hasCustomPrompt="1"/>
          </p:nvPr>
        </p:nvSpPr>
        <p:spPr>
          <a:xfrm>
            <a:off x="3987281" y="2697693"/>
            <a:ext cx="1902883" cy="366183"/>
          </a:xfrm>
          <a:prstGeom prst="rect">
            <a:avLst/>
          </a:prstGeom>
        </p:spPr>
        <p:txBody>
          <a:bodyPr/>
          <a:lstStyle>
            <a:lvl1pPr marL="0" indent="0">
              <a:buNone/>
              <a:defRPr sz="2000" b="1" i="0">
                <a:solidFill>
                  <a:srgbClr val="006FB9"/>
                </a:solidFill>
                <a:latin typeface="Arial Narrow" panose="020B0604020202020204" pitchFamily="34" charset="0"/>
                <a:cs typeface="Arial Narrow" panose="020B0604020202020204" pitchFamily="34" charset="0"/>
              </a:defRPr>
            </a:lvl1pPr>
          </a:lstStyle>
          <a:p>
            <a:pPr lvl="0"/>
            <a:r>
              <a:rPr lang="fr-FR"/>
              <a:t>Highlight </a:t>
            </a:r>
            <a:r>
              <a:rPr lang="fr-FR" err="1"/>
              <a:t>title</a:t>
            </a:r>
            <a:endParaRPr lang="fr-FR"/>
          </a:p>
        </p:txBody>
      </p:sp>
      <p:sp>
        <p:nvSpPr>
          <p:cNvPr id="20" name="Espace réservé du texte 13">
            <a:extLst>
              <a:ext uri="{FF2B5EF4-FFF2-40B4-BE49-F238E27FC236}">
                <a16:creationId xmlns:a16="http://schemas.microsoft.com/office/drawing/2014/main" id="{A874F513-74DA-BB0E-40C6-719B5F44356A}"/>
              </a:ext>
            </a:extLst>
          </p:cNvPr>
          <p:cNvSpPr>
            <a:spLocks noGrp="1"/>
          </p:cNvSpPr>
          <p:nvPr>
            <p:ph type="body" sz="quarter" idx="22" hasCustomPrompt="1"/>
          </p:nvPr>
        </p:nvSpPr>
        <p:spPr>
          <a:xfrm>
            <a:off x="6689335" y="2697693"/>
            <a:ext cx="1902883" cy="366183"/>
          </a:xfrm>
          <a:prstGeom prst="rect">
            <a:avLst/>
          </a:prstGeom>
        </p:spPr>
        <p:txBody>
          <a:bodyPr/>
          <a:lstStyle>
            <a:lvl1pPr marL="0" indent="0">
              <a:buNone/>
              <a:defRPr sz="2000" b="1" i="0">
                <a:solidFill>
                  <a:srgbClr val="006FB9"/>
                </a:solidFill>
                <a:latin typeface="Arial Narrow" panose="020B0604020202020204" pitchFamily="34" charset="0"/>
                <a:cs typeface="Arial Narrow" panose="020B0604020202020204" pitchFamily="34" charset="0"/>
              </a:defRPr>
            </a:lvl1pPr>
          </a:lstStyle>
          <a:p>
            <a:pPr lvl="0"/>
            <a:r>
              <a:rPr lang="fr-FR"/>
              <a:t>Highlight </a:t>
            </a:r>
            <a:r>
              <a:rPr lang="fr-FR" err="1"/>
              <a:t>title</a:t>
            </a:r>
            <a:endParaRPr lang="fr-FR"/>
          </a:p>
        </p:txBody>
      </p:sp>
      <p:sp>
        <p:nvSpPr>
          <p:cNvPr id="21" name="Espace réservé du texte 13">
            <a:extLst>
              <a:ext uri="{FF2B5EF4-FFF2-40B4-BE49-F238E27FC236}">
                <a16:creationId xmlns:a16="http://schemas.microsoft.com/office/drawing/2014/main" id="{46BDF5F4-0624-6854-4C77-093D1C4DA466}"/>
              </a:ext>
            </a:extLst>
          </p:cNvPr>
          <p:cNvSpPr>
            <a:spLocks noGrp="1"/>
          </p:cNvSpPr>
          <p:nvPr>
            <p:ph type="body" sz="quarter" idx="23" hasCustomPrompt="1"/>
          </p:nvPr>
        </p:nvSpPr>
        <p:spPr>
          <a:xfrm>
            <a:off x="9400441" y="2697693"/>
            <a:ext cx="1902883" cy="366183"/>
          </a:xfrm>
          <a:prstGeom prst="rect">
            <a:avLst/>
          </a:prstGeom>
        </p:spPr>
        <p:txBody>
          <a:bodyPr/>
          <a:lstStyle>
            <a:lvl1pPr marL="0" indent="0">
              <a:buNone/>
              <a:defRPr sz="2000" b="1" i="0">
                <a:solidFill>
                  <a:srgbClr val="006FB9"/>
                </a:solidFill>
                <a:latin typeface="Arial Narrow" panose="020B0604020202020204" pitchFamily="34" charset="0"/>
                <a:cs typeface="Arial Narrow" panose="020B0604020202020204" pitchFamily="34" charset="0"/>
              </a:defRPr>
            </a:lvl1pPr>
          </a:lstStyle>
          <a:p>
            <a:pPr lvl="0"/>
            <a:r>
              <a:rPr lang="fr-FR"/>
              <a:t>Highlight </a:t>
            </a:r>
            <a:r>
              <a:rPr lang="fr-FR" err="1"/>
              <a:t>title</a:t>
            </a:r>
            <a:endParaRPr lang="fr-FR"/>
          </a:p>
        </p:txBody>
      </p:sp>
      <p:sp>
        <p:nvSpPr>
          <p:cNvPr id="22" name="Espace réservé du texte 19">
            <a:extLst>
              <a:ext uri="{FF2B5EF4-FFF2-40B4-BE49-F238E27FC236}">
                <a16:creationId xmlns:a16="http://schemas.microsoft.com/office/drawing/2014/main" id="{951C36F2-2C67-D1A5-9F11-D511267CF0D9}"/>
              </a:ext>
            </a:extLst>
          </p:cNvPr>
          <p:cNvSpPr>
            <a:spLocks noGrp="1"/>
          </p:cNvSpPr>
          <p:nvPr>
            <p:ph type="body" sz="quarter" idx="24" hasCustomPrompt="1"/>
          </p:nvPr>
        </p:nvSpPr>
        <p:spPr>
          <a:xfrm>
            <a:off x="1321859" y="3307771"/>
            <a:ext cx="1902883" cy="2274883"/>
          </a:xfrm>
          <a:prstGeom prst="rect">
            <a:avLst/>
          </a:prstGeom>
        </p:spPr>
        <p:txBody>
          <a:bodyPr/>
          <a:lstStyle>
            <a:lvl1pPr marL="0" indent="0">
              <a:lnSpc>
                <a:spcPts val="2150"/>
              </a:lnSpc>
              <a:spcBef>
                <a:spcPts val="0"/>
              </a:spcBef>
              <a:buNone/>
              <a:defRPr sz="2000" b="0" i="0">
                <a:solidFill>
                  <a:srgbClr val="006FB9"/>
                </a:solidFill>
                <a:latin typeface="Arial Narrow" panose="020B0604020202020204" pitchFamily="34" charset="0"/>
                <a:cs typeface="Arial Narrow" panose="020B0604020202020204" pitchFamily="34" charset="0"/>
              </a:defRPr>
            </a:lvl1pPr>
          </a:lstStyle>
          <a:p>
            <a:pPr lvl="0"/>
            <a:r>
              <a:rPr lang="fr-FR"/>
              <a:t>In </a:t>
            </a:r>
            <a:r>
              <a:rPr lang="fr-FR" err="1"/>
              <a:t>egetas</a:t>
            </a:r>
            <a:r>
              <a:rPr lang="fr-FR"/>
              <a:t> </a:t>
            </a:r>
            <a:r>
              <a:rPr lang="fr-FR" err="1"/>
              <a:t>arcu</a:t>
            </a:r>
            <a:r>
              <a:rPr lang="fr-FR"/>
              <a:t> ipsum, </a:t>
            </a:r>
            <a:r>
              <a:rPr lang="fr-FR" err="1"/>
              <a:t>ac</a:t>
            </a:r>
            <a:r>
              <a:rPr lang="fr-FR"/>
              <a:t> </a:t>
            </a:r>
            <a:r>
              <a:rPr lang="fr-FR" err="1"/>
              <a:t>tempus</a:t>
            </a:r>
            <a:r>
              <a:rPr lang="fr-FR"/>
              <a:t> </a:t>
            </a:r>
            <a:r>
              <a:rPr lang="fr-FR" err="1"/>
              <a:t>arcu</a:t>
            </a:r>
            <a:r>
              <a:rPr lang="fr-FR"/>
              <a:t> </a:t>
            </a:r>
            <a:r>
              <a:rPr lang="fr-FR" err="1"/>
              <a:t>porttitor</a:t>
            </a:r>
            <a:r>
              <a:rPr lang="fr-FR"/>
              <a:t> </a:t>
            </a:r>
            <a:r>
              <a:rPr lang="fr-FR" err="1"/>
              <a:t>sit</a:t>
            </a:r>
            <a:r>
              <a:rPr lang="fr-FR"/>
              <a:t> </a:t>
            </a:r>
            <a:r>
              <a:rPr lang="fr-FR" err="1"/>
              <a:t>amet</a:t>
            </a:r>
            <a:r>
              <a:rPr lang="fr-FR"/>
              <a:t>. Cras non </a:t>
            </a:r>
            <a:r>
              <a:rPr lang="fr-FR" err="1"/>
              <a:t>sagittis</a:t>
            </a:r>
            <a:r>
              <a:rPr lang="fr-FR"/>
              <a:t> </a:t>
            </a:r>
            <a:r>
              <a:rPr lang="fr-FR" err="1"/>
              <a:t>felis</a:t>
            </a:r>
            <a:r>
              <a:rPr lang="fr-FR"/>
              <a:t>. </a:t>
            </a:r>
            <a:r>
              <a:rPr lang="fr-FR" err="1"/>
              <a:t>Phasellus</a:t>
            </a:r>
            <a:r>
              <a:rPr lang="fr-FR"/>
              <a:t> </a:t>
            </a:r>
            <a:r>
              <a:rPr lang="fr-FR" err="1"/>
              <a:t>mauris</a:t>
            </a:r>
            <a:r>
              <a:rPr lang="fr-FR"/>
              <a:t> massa, </a:t>
            </a:r>
            <a:r>
              <a:rPr lang="fr-FR" err="1"/>
              <a:t>ultrices</a:t>
            </a:r>
            <a:r>
              <a:rPr lang="fr-FR"/>
              <a:t> </a:t>
            </a:r>
            <a:r>
              <a:rPr lang="fr-FR" err="1"/>
              <a:t>ac</a:t>
            </a:r>
            <a:r>
              <a:rPr lang="fr-FR"/>
              <a:t> </a:t>
            </a:r>
            <a:r>
              <a:rPr lang="fr-FR" err="1"/>
              <a:t>posuere</a:t>
            </a:r>
            <a:r>
              <a:rPr lang="fr-FR"/>
              <a:t> </a:t>
            </a:r>
            <a:r>
              <a:rPr lang="fr-FR" err="1"/>
              <a:t>acebe</a:t>
            </a:r>
            <a:r>
              <a:rPr lang="fr-FR"/>
              <a:t>.</a:t>
            </a:r>
          </a:p>
        </p:txBody>
      </p:sp>
      <p:sp>
        <p:nvSpPr>
          <p:cNvPr id="23" name="Espace réservé du texte 19">
            <a:extLst>
              <a:ext uri="{FF2B5EF4-FFF2-40B4-BE49-F238E27FC236}">
                <a16:creationId xmlns:a16="http://schemas.microsoft.com/office/drawing/2014/main" id="{B48920DA-64FD-51C1-F3EA-0662B3C71B1B}"/>
              </a:ext>
            </a:extLst>
          </p:cNvPr>
          <p:cNvSpPr>
            <a:spLocks noGrp="1"/>
          </p:cNvSpPr>
          <p:nvPr>
            <p:ph type="body" sz="quarter" idx="25" hasCustomPrompt="1"/>
          </p:nvPr>
        </p:nvSpPr>
        <p:spPr>
          <a:xfrm>
            <a:off x="3980392" y="3307771"/>
            <a:ext cx="1902883" cy="2274883"/>
          </a:xfrm>
          <a:prstGeom prst="rect">
            <a:avLst/>
          </a:prstGeom>
        </p:spPr>
        <p:txBody>
          <a:bodyPr/>
          <a:lstStyle>
            <a:lvl1pPr marL="0" indent="0">
              <a:lnSpc>
                <a:spcPts val="2150"/>
              </a:lnSpc>
              <a:spcBef>
                <a:spcPts val="0"/>
              </a:spcBef>
              <a:buNone/>
              <a:defRPr sz="2000" b="0" i="0">
                <a:solidFill>
                  <a:srgbClr val="006FB9"/>
                </a:solidFill>
                <a:latin typeface="Arial Narrow" panose="020B0604020202020204" pitchFamily="34" charset="0"/>
                <a:cs typeface="Arial Narrow" panose="020B0604020202020204" pitchFamily="34" charset="0"/>
              </a:defRPr>
            </a:lvl1pPr>
          </a:lstStyle>
          <a:p>
            <a:pPr lvl="0"/>
            <a:r>
              <a:rPr lang="fr-FR"/>
              <a:t>In </a:t>
            </a:r>
            <a:r>
              <a:rPr lang="fr-FR" err="1"/>
              <a:t>egetas</a:t>
            </a:r>
            <a:r>
              <a:rPr lang="fr-FR"/>
              <a:t> </a:t>
            </a:r>
            <a:r>
              <a:rPr lang="fr-FR" err="1"/>
              <a:t>arcu</a:t>
            </a:r>
            <a:r>
              <a:rPr lang="fr-FR"/>
              <a:t> ipsum, </a:t>
            </a:r>
            <a:r>
              <a:rPr lang="fr-FR" err="1"/>
              <a:t>ac</a:t>
            </a:r>
            <a:r>
              <a:rPr lang="fr-FR"/>
              <a:t> </a:t>
            </a:r>
            <a:r>
              <a:rPr lang="fr-FR" err="1"/>
              <a:t>tempus</a:t>
            </a:r>
            <a:r>
              <a:rPr lang="fr-FR"/>
              <a:t> </a:t>
            </a:r>
            <a:r>
              <a:rPr lang="fr-FR" err="1"/>
              <a:t>arcu</a:t>
            </a:r>
            <a:r>
              <a:rPr lang="fr-FR"/>
              <a:t> </a:t>
            </a:r>
            <a:r>
              <a:rPr lang="fr-FR" err="1"/>
              <a:t>porttitor</a:t>
            </a:r>
            <a:r>
              <a:rPr lang="fr-FR"/>
              <a:t> </a:t>
            </a:r>
            <a:r>
              <a:rPr lang="fr-FR" err="1"/>
              <a:t>sit</a:t>
            </a:r>
            <a:r>
              <a:rPr lang="fr-FR"/>
              <a:t> </a:t>
            </a:r>
            <a:r>
              <a:rPr lang="fr-FR" err="1"/>
              <a:t>amet</a:t>
            </a:r>
            <a:r>
              <a:rPr lang="fr-FR"/>
              <a:t>. Cras non </a:t>
            </a:r>
            <a:r>
              <a:rPr lang="fr-FR" err="1"/>
              <a:t>sagittis</a:t>
            </a:r>
            <a:r>
              <a:rPr lang="fr-FR"/>
              <a:t> </a:t>
            </a:r>
            <a:r>
              <a:rPr lang="fr-FR" err="1"/>
              <a:t>felis</a:t>
            </a:r>
            <a:r>
              <a:rPr lang="fr-FR"/>
              <a:t>. </a:t>
            </a:r>
            <a:r>
              <a:rPr lang="fr-FR" err="1"/>
              <a:t>Phasellus</a:t>
            </a:r>
            <a:r>
              <a:rPr lang="fr-FR"/>
              <a:t> </a:t>
            </a:r>
            <a:r>
              <a:rPr lang="fr-FR" err="1"/>
              <a:t>mauris</a:t>
            </a:r>
            <a:r>
              <a:rPr lang="fr-FR"/>
              <a:t> massa, </a:t>
            </a:r>
            <a:r>
              <a:rPr lang="fr-FR" err="1"/>
              <a:t>ultrices</a:t>
            </a:r>
            <a:r>
              <a:rPr lang="fr-FR"/>
              <a:t> </a:t>
            </a:r>
            <a:r>
              <a:rPr lang="fr-FR" err="1"/>
              <a:t>ac</a:t>
            </a:r>
            <a:r>
              <a:rPr lang="fr-FR"/>
              <a:t> </a:t>
            </a:r>
            <a:r>
              <a:rPr lang="fr-FR" err="1"/>
              <a:t>posuere</a:t>
            </a:r>
            <a:r>
              <a:rPr lang="fr-FR"/>
              <a:t> </a:t>
            </a:r>
            <a:r>
              <a:rPr lang="fr-FR" err="1"/>
              <a:t>acebe</a:t>
            </a:r>
            <a:r>
              <a:rPr lang="fr-FR"/>
              <a:t>.</a:t>
            </a:r>
          </a:p>
        </p:txBody>
      </p:sp>
      <p:sp>
        <p:nvSpPr>
          <p:cNvPr id="24" name="Espace réservé du texte 19">
            <a:extLst>
              <a:ext uri="{FF2B5EF4-FFF2-40B4-BE49-F238E27FC236}">
                <a16:creationId xmlns:a16="http://schemas.microsoft.com/office/drawing/2014/main" id="{C86782AB-3DE4-41EF-0085-36C12E6FE780}"/>
              </a:ext>
            </a:extLst>
          </p:cNvPr>
          <p:cNvSpPr>
            <a:spLocks noGrp="1"/>
          </p:cNvSpPr>
          <p:nvPr>
            <p:ph type="body" sz="quarter" idx="26" hasCustomPrompt="1"/>
          </p:nvPr>
        </p:nvSpPr>
        <p:spPr>
          <a:xfrm>
            <a:off x="6689335" y="3307771"/>
            <a:ext cx="1902883" cy="2274883"/>
          </a:xfrm>
          <a:prstGeom prst="rect">
            <a:avLst/>
          </a:prstGeom>
        </p:spPr>
        <p:txBody>
          <a:bodyPr/>
          <a:lstStyle>
            <a:lvl1pPr marL="0" indent="0">
              <a:lnSpc>
                <a:spcPts val="2150"/>
              </a:lnSpc>
              <a:spcBef>
                <a:spcPts val="0"/>
              </a:spcBef>
              <a:buNone/>
              <a:defRPr sz="2000" b="0" i="0">
                <a:solidFill>
                  <a:srgbClr val="006FB9"/>
                </a:solidFill>
                <a:latin typeface="Arial Narrow" panose="020B0604020202020204" pitchFamily="34" charset="0"/>
                <a:cs typeface="Arial Narrow" panose="020B0604020202020204" pitchFamily="34" charset="0"/>
              </a:defRPr>
            </a:lvl1pPr>
          </a:lstStyle>
          <a:p>
            <a:pPr lvl="0"/>
            <a:r>
              <a:rPr lang="fr-FR"/>
              <a:t>In </a:t>
            </a:r>
            <a:r>
              <a:rPr lang="fr-FR" err="1"/>
              <a:t>egetas</a:t>
            </a:r>
            <a:r>
              <a:rPr lang="fr-FR"/>
              <a:t> </a:t>
            </a:r>
            <a:r>
              <a:rPr lang="fr-FR" err="1"/>
              <a:t>arcu</a:t>
            </a:r>
            <a:r>
              <a:rPr lang="fr-FR"/>
              <a:t> ipsum, </a:t>
            </a:r>
            <a:r>
              <a:rPr lang="fr-FR" err="1"/>
              <a:t>ac</a:t>
            </a:r>
            <a:r>
              <a:rPr lang="fr-FR"/>
              <a:t> </a:t>
            </a:r>
            <a:r>
              <a:rPr lang="fr-FR" err="1"/>
              <a:t>tempus</a:t>
            </a:r>
            <a:r>
              <a:rPr lang="fr-FR"/>
              <a:t> </a:t>
            </a:r>
            <a:r>
              <a:rPr lang="fr-FR" err="1"/>
              <a:t>arcu</a:t>
            </a:r>
            <a:r>
              <a:rPr lang="fr-FR"/>
              <a:t> </a:t>
            </a:r>
            <a:r>
              <a:rPr lang="fr-FR" err="1"/>
              <a:t>porttitor</a:t>
            </a:r>
            <a:r>
              <a:rPr lang="fr-FR"/>
              <a:t> </a:t>
            </a:r>
            <a:r>
              <a:rPr lang="fr-FR" err="1"/>
              <a:t>sit</a:t>
            </a:r>
            <a:r>
              <a:rPr lang="fr-FR"/>
              <a:t> </a:t>
            </a:r>
            <a:r>
              <a:rPr lang="fr-FR" err="1"/>
              <a:t>amet</a:t>
            </a:r>
            <a:r>
              <a:rPr lang="fr-FR"/>
              <a:t>. Cras non </a:t>
            </a:r>
            <a:r>
              <a:rPr lang="fr-FR" err="1"/>
              <a:t>sagittis</a:t>
            </a:r>
            <a:r>
              <a:rPr lang="fr-FR"/>
              <a:t> </a:t>
            </a:r>
            <a:r>
              <a:rPr lang="fr-FR" err="1"/>
              <a:t>felis</a:t>
            </a:r>
            <a:r>
              <a:rPr lang="fr-FR"/>
              <a:t>. </a:t>
            </a:r>
            <a:r>
              <a:rPr lang="fr-FR" err="1"/>
              <a:t>Phasellus</a:t>
            </a:r>
            <a:r>
              <a:rPr lang="fr-FR"/>
              <a:t> </a:t>
            </a:r>
            <a:r>
              <a:rPr lang="fr-FR" err="1"/>
              <a:t>mauris</a:t>
            </a:r>
            <a:r>
              <a:rPr lang="fr-FR"/>
              <a:t> massa, </a:t>
            </a:r>
            <a:r>
              <a:rPr lang="fr-FR" err="1"/>
              <a:t>ultrices</a:t>
            </a:r>
            <a:r>
              <a:rPr lang="fr-FR"/>
              <a:t> </a:t>
            </a:r>
            <a:r>
              <a:rPr lang="fr-FR" err="1"/>
              <a:t>ac</a:t>
            </a:r>
            <a:r>
              <a:rPr lang="fr-FR"/>
              <a:t> </a:t>
            </a:r>
            <a:r>
              <a:rPr lang="fr-FR" err="1"/>
              <a:t>posuere</a:t>
            </a:r>
            <a:r>
              <a:rPr lang="fr-FR"/>
              <a:t> </a:t>
            </a:r>
            <a:r>
              <a:rPr lang="fr-FR" err="1"/>
              <a:t>acebe</a:t>
            </a:r>
            <a:r>
              <a:rPr lang="fr-FR"/>
              <a:t>.</a:t>
            </a:r>
          </a:p>
        </p:txBody>
      </p:sp>
      <p:sp>
        <p:nvSpPr>
          <p:cNvPr id="25" name="Espace réservé du texte 19">
            <a:extLst>
              <a:ext uri="{FF2B5EF4-FFF2-40B4-BE49-F238E27FC236}">
                <a16:creationId xmlns:a16="http://schemas.microsoft.com/office/drawing/2014/main" id="{619C98E3-7336-C315-109D-5F8A92924C68}"/>
              </a:ext>
            </a:extLst>
          </p:cNvPr>
          <p:cNvSpPr>
            <a:spLocks noGrp="1"/>
          </p:cNvSpPr>
          <p:nvPr>
            <p:ph type="body" sz="quarter" idx="27" hasCustomPrompt="1"/>
          </p:nvPr>
        </p:nvSpPr>
        <p:spPr>
          <a:xfrm>
            <a:off x="9400440" y="3307771"/>
            <a:ext cx="1902883" cy="2274883"/>
          </a:xfrm>
          <a:prstGeom prst="rect">
            <a:avLst/>
          </a:prstGeom>
        </p:spPr>
        <p:txBody>
          <a:bodyPr/>
          <a:lstStyle>
            <a:lvl1pPr marL="0" indent="0">
              <a:lnSpc>
                <a:spcPts val="2150"/>
              </a:lnSpc>
              <a:spcBef>
                <a:spcPts val="0"/>
              </a:spcBef>
              <a:buNone/>
              <a:defRPr sz="2000" b="0" i="0">
                <a:solidFill>
                  <a:srgbClr val="006FB9"/>
                </a:solidFill>
                <a:latin typeface="Arial Narrow" panose="020B0604020202020204" pitchFamily="34" charset="0"/>
                <a:cs typeface="Arial Narrow" panose="020B0604020202020204" pitchFamily="34" charset="0"/>
              </a:defRPr>
            </a:lvl1pPr>
          </a:lstStyle>
          <a:p>
            <a:pPr lvl="0"/>
            <a:r>
              <a:rPr lang="fr-FR"/>
              <a:t>In </a:t>
            </a:r>
            <a:r>
              <a:rPr lang="fr-FR" err="1"/>
              <a:t>egetas</a:t>
            </a:r>
            <a:r>
              <a:rPr lang="fr-FR"/>
              <a:t> </a:t>
            </a:r>
            <a:r>
              <a:rPr lang="fr-FR" err="1"/>
              <a:t>arcu</a:t>
            </a:r>
            <a:r>
              <a:rPr lang="fr-FR"/>
              <a:t> ipsum, </a:t>
            </a:r>
            <a:r>
              <a:rPr lang="fr-FR" err="1"/>
              <a:t>ac</a:t>
            </a:r>
            <a:r>
              <a:rPr lang="fr-FR"/>
              <a:t> </a:t>
            </a:r>
            <a:r>
              <a:rPr lang="fr-FR" err="1"/>
              <a:t>tempus</a:t>
            </a:r>
            <a:r>
              <a:rPr lang="fr-FR"/>
              <a:t> </a:t>
            </a:r>
            <a:r>
              <a:rPr lang="fr-FR" err="1"/>
              <a:t>arcu</a:t>
            </a:r>
            <a:r>
              <a:rPr lang="fr-FR"/>
              <a:t> </a:t>
            </a:r>
            <a:r>
              <a:rPr lang="fr-FR" err="1"/>
              <a:t>porttitor</a:t>
            </a:r>
            <a:r>
              <a:rPr lang="fr-FR"/>
              <a:t> </a:t>
            </a:r>
            <a:r>
              <a:rPr lang="fr-FR" err="1"/>
              <a:t>sit</a:t>
            </a:r>
            <a:r>
              <a:rPr lang="fr-FR"/>
              <a:t> </a:t>
            </a:r>
            <a:r>
              <a:rPr lang="fr-FR" err="1"/>
              <a:t>amet</a:t>
            </a:r>
            <a:r>
              <a:rPr lang="fr-FR"/>
              <a:t>. Cras non </a:t>
            </a:r>
            <a:r>
              <a:rPr lang="fr-FR" err="1"/>
              <a:t>sagittis</a:t>
            </a:r>
            <a:r>
              <a:rPr lang="fr-FR"/>
              <a:t> </a:t>
            </a:r>
            <a:r>
              <a:rPr lang="fr-FR" err="1"/>
              <a:t>felis</a:t>
            </a:r>
            <a:r>
              <a:rPr lang="fr-FR"/>
              <a:t>. </a:t>
            </a:r>
            <a:r>
              <a:rPr lang="fr-FR" err="1"/>
              <a:t>Phasellus</a:t>
            </a:r>
            <a:r>
              <a:rPr lang="fr-FR"/>
              <a:t> </a:t>
            </a:r>
            <a:r>
              <a:rPr lang="fr-FR" err="1"/>
              <a:t>mauris</a:t>
            </a:r>
            <a:r>
              <a:rPr lang="fr-FR"/>
              <a:t> massa, </a:t>
            </a:r>
            <a:r>
              <a:rPr lang="fr-FR" err="1"/>
              <a:t>ultrices</a:t>
            </a:r>
            <a:r>
              <a:rPr lang="fr-FR"/>
              <a:t> </a:t>
            </a:r>
            <a:r>
              <a:rPr lang="fr-FR" err="1"/>
              <a:t>ac</a:t>
            </a:r>
            <a:r>
              <a:rPr lang="fr-FR"/>
              <a:t> </a:t>
            </a:r>
            <a:r>
              <a:rPr lang="fr-FR" err="1"/>
              <a:t>posuere</a:t>
            </a:r>
            <a:r>
              <a:rPr lang="fr-FR"/>
              <a:t> </a:t>
            </a:r>
            <a:r>
              <a:rPr lang="fr-FR" err="1"/>
              <a:t>acebe</a:t>
            </a:r>
            <a:r>
              <a:rPr lang="fr-FR"/>
              <a:t>.</a:t>
            </a:r>
          </a:p>
        </p:txBody>
      </p:sp>
    </p:spTree>
    <p:extLst>
      <p:ext uri="{BB962C8B-B14F-4D97-AF65-F5344CB8AC3E}">
        <p14:creationId xmlns:p14="http://schemas.microsoft.com/office/powerpoint/2010/main" val="4128037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Visual Elements">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B3D7B806-E031-C392-6C31-9E5AC341D196}"/>
              </a:ext>
            </a:extLst>
          </p:cNvPr>
          <p:cNvSpPr>
            <a:spLocks noGrp="1"/>
          </p:cNvSpPr>
          <p:nvPr>
            <p:ph type="body" sz="quarter" idx="10" hasCustomPrompt="1"/>
          </p:nvPr>
        </p:nvSpPr>
        <p:spPr>
          <a:xfrm>
            <a:off x="952500" y="868636"/>
            <a:ext cx="7420756" cy="670052"/>
          </a:xfrm>
          <a:prstGeom prst="rect">
            <a:avLst/>
          </a:prstGeom>
        </p:spPr>
        <p:txBody>
          <a:bodyPr/>
          <a:lstStyle>
            <a:lvl1pPr marL="0" indent="0">
              <a:buNone/>
              <a:defRPr sz="3754" b="1" i="0">
                <a:solidFill>
                  <a:srgbClr val="009B6D"/>
                </a:solidFill>
                <a:latin typeface="Arial Narrow" panose="020B0604020202020204" pitchFamily="34" charset="0"/>
                <a:cs typeface="Arial Narrow" panose="020B0604020202020204" pitchFamily="34" charset="0"/>
              </a:defRPr>
            </a:lvl1pPr>
          </a:lstStyle>
          <a:p>
            <a:pPr lvl="0"/>
            <a:r>
              <a:rPr lang="fr-FR"/>
              <a:t>VISUAL ELEMENTS</a:t>
            </a:r>
          </a:p>
        </p:txBody>
      </p:sp>
      <p:pic>
        <p:nvPicPr>
          <p:cNvPr id="159" name="Image 158">
            <a:extLst>
              <a:ext uri="{FF2B5EF4-FFF2-40B4-BE49-F238E27FC236}">
                <a16:creationId xmlns:a16="http://schemas.microsoft.com/office/drawing/2014/main" id="{47A9378E-D721-1D4C-240D-78AD5524AE3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221140" y="4628199"/>
            <a:ext cx="371714" cy="378352"/>
          </a:xfrm>
          <a:prstGeom prst="rect">
            <a:avLst/>
          </a:prstGeom>
        </p:spPr>
      </p:pic>
      <p:pic>
        <p:nvPicPr>
          <p:cNvPr id="160" name="Image 159">
            <a:extLst>
              <a:ext uri="{FF2B5EF4-FFF2-40B4-BE49-F238E27FC236}">
                <a16:creationId xmlns:a16="http://schemas.microsoft.com/office/drawing/2014/main" id="{ABF82A54-F43B-479E-D906-DCB02407950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602216" y="4618317"/>
            <a:ext cx="371714" cy="378352"/>
          </a:xfrm>
          <a:prstGeom prst="rect">
            <a:avLst/>
          </a:prstGeom>
        </p:spPr>
      </p:pic>
      <p:pic>
        <p:nvPicPr>
          <p:cNvPr id="161" name="Image 160">
            <a:extLst>
              <a:ext uri="{FF2B5EF4-FFF2-40B4-BE49-F238E27FC236}">
                <a16:creationId xmlns:a16="http://schemas.microsoft.com/office/drawing/2014/main" id="{88B540B4-264D-A5E9-CE65-85B4972BF364}"/>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3330" y="4618384"/>
            <a:ext cx="371714" cy="378352"/>
          </a:xfrm>
          <a:prstGeom prst="rect">
            <a:avLst/>
          </a:prstGeom>
        </p:spPr>
      </p:pic>
      <p:pic>
        <p:nvPicPr>
          <p:cNvPr id="162" name="Image 161">
            <a:extLst>
              <a:ext uri="{FF2B5EF4-FFF2-40B4-BE49-F238E27FC236}">
                <a16:creationId xmlns:a16="http://schemas.microsoft.com/office/drawing/2014/main" id="{FBD157B8-E399-AB1C-DAFC-C37BFF26F171}"/>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7972242" y="4022928"/>
            <a:ext cx="371714" cy="378352"/>
          </a:xfrm>
          <a:prstGeom prst="rect">
            <a:avLst/>
          </a:prstGeom>
        </p:spPr>
      </p:pic>
      <p:pic>
        <p:nvPicPr>
          <p:cNvPr id="163" name="Image 162">
            <a:extLst>
              <a:ext uri="{FF2B5EF4-FFF2-40B4-BE49-F238E27FC236}">
                <a16:creationId xmlns:a16="http://schemas.microsoft.com/office/drawing/2014/main" id="{28A3C032-6B8E-0ACD-ECA2-0D9B15AE4C04}"/>
              </a:ext>
            </a:extLst>
          </p:cNvPr>
          <p:cNvPicPr>
            <a:picLocks noChangeAspect="1"/>
          </p:cNvPicPr>
          <p:nvPr userDrawn="1"/>
        </p:nvPicPr>
        <p:blipFill>
          <a:blip r:embed="rId10">
            <a:extLst>
              <a:ext uri="{96DAC541-7B7A-43D3-8B79-37D633B846F1}">
                <asvg:svgBlip xmlns:asvg="http://schemas.microsoft.com/office/drawing/2016/SVG/main" r:embed="rId11"/>
              </a:ext>
            </a:extLst>
          </a:blip>
          <a:srcRect/>
          <a:stretch/>
        </p:blipFill>
        <p:spPr>
          <a:xfrm>
            <a:off x="7296854" y="3977054"/>
            <a:ext cx="371714" cy="378352"/>
          </a:xfrm>
          <a:prstGeom prst="rect">
            <a:avLst/>
          </a:prstGeom>
        </p:spPr>
      </p:pic>
      <p:pic>
        <p:nvPicPr>
          <p:cNvPr id="164" name="Image 163">
            <a:extLst>
              <a:ext uri="{FF2B5EF4-FFF2-40B4-BE49-F238E27FC236}">
                <a16:creationId xmlns:a16="http://schemas.microsoft.com/office/drawing/2014/main" id="{8E98FCFB-8909-F2E9-D645-6FADCA1706FA}"/>
              </a:ext>
            </a:extLst>
          </p:cNvPr>
          <p:cNvPicPr>
            <a:picLocks noChangeAspect="1"/>
          </p:cNvPicPr>
          <p:nvPr userDrawn="1"/>
        </p:nvPicPr>
        <p:blipFill>
          <a:blip r:embed="rId12">
            <a:extLst>
              <a:ext uri="{96DAC541-7B7A-43D3-8B79-37D633B846F1}">
                <asvg:svgBlip xmlns:asvg="http://schemas.microsoft.com/office/drawing/2016/SVG/main" r:embed="rId13"/>
              </a:ext>
            </a:extLst>
          </a:blip>
          <a:srcRect/>
          <a:stretch/>
        </p:blipFill>
        <p:spPr>
          <a:xfrm>
            <a:off x="6711796" y="3992272"/>
            <a:ext cx="371714" cy="378352"/>
          </a:xfrm>
          <a:prstGeom prst="rect">
            <a:avLst/>
          </a:prstGeom>
        </p:spPr>
      </p:pic>
      <p:pic>
        <p:nvPicPr>
          <p:cNvPr id="165" name="Image 164">
            <a:extLst>
              <a:ext uri="{FF2B5EF4-FFF2-40B4-BE49-F238E27FC236}">
                <a16:creationId xmlns:a16="http://schemas.microsoft.com/office/drawing/2014/main" id="{5A3D204A-EBEF-8B7E-577D-AD77C19E65A7}"/>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086349" y="4015577"/>
            <a:ext cx="371714" cy="378352"/>
          </a:xfrm>
          <a:prstGeom prst="rect">
            <a:avLst/>
          </a:prstGeom>
        </p:spPr>
      </p:pic>
      <p:pic>
        <p:nvPicPr>
          <p:cNvPr id="166" name="Image 165">
            <a:extLst>
              <a:ext uri="{FF2B5EF4-FFF2-40B4-BE49-F238E27FC236}">
                <a16:creationId xmlns:a16="http://schemas.microsoft.com/office/drawing/2014/main" id="{AF1EEE89-D414-B303-53C3-491D614CE17C}"/>
              </a:ext>
            </a:extLst>
          </p:cNvPr>
          <p:cNvPicPr>
            <a:picLocks noChangeAspect="1"/>
          </p:cNvPicPr>
          <p:nvPr userDrawn="1"/>
        </p:nvPicPr>
        <p:blipFill>
          <a:blip r:embed="rId16">
            <a:extLst>
              <a:ext uri="{96DAC541-7B7A-43D3-8B79-37D633B846F1}">
                <asvg:svgBlip xmlns:asvg="http://schemas.microsoft.com/office/drawing/2016/SVG/main" r:embed="rId17"/>
              </a:ext>
            </a:extLst>
          </a:blip>
          <a:srcRect/>
          <a:stretch/>
        </p:blipFill>
        <p:spPr>
          <a:xfrm>
            <a:off x="4806905" y="4032513"/>
            <a:ext cx="371714" cy="378352"/>
          </a:xfrm>
          <a:prstGeom prst="rect">
            <a:avLst/>
          </a:prstGeom>
        </p:spPr>
      </p:pic>
      <p:pic>
        <p:nvPicPr>
          <p:cNvPr id="167" name="Image 166">
            <a:extLst>
              <a:ext uri="{FF2B5EF4-FFF2-40B4-BE49-F238E27FC236}">
                <a16:creationId xmlns:a16="http://schemas.microsoft.com/office/drawing/2014/main" id="{C11E5DB6-3BAB-51BA-D589-7BF16458736A}"/>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a:off x="4155868" y="3999721"/>
            <a:ext cx="371714" cy="378352"/>
          </a:xfrm>
          <a:prstGeom prst="rect">
            <a:avLst/>
          </a:prstGeom>
        </p:spPr>
      </p:pic>
      <p:pic>
        <p:nvPicPr>
          <p:cNvPr id="168" name="Image 167">
            <a:extLst>
              <a:ext uri="{FF2B5EF4-FFF2-40B4-BE49-F238E27FC236}">
                <a16:creationId xmlns:a16="http://schemas.microsoft.com/office/drawing/2014/main" id="{C0E9A6ED-B594-AFAB-FA5A-8CCAE9D25946}"/>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a:off x="3503357" y="3990853"/>
            <a:ext cx="371714" cy="378352"/>
          </a:xfrm>
          <a:prstGeom prst="rect">
            <a:avLst/>
          </a:prstGeom>
        </p:spPr>
      </p:pic>
      <p:pic>
        <p:nvPicPr>
          <p:cNvPr id="169" name="Image 168">
            <a:extLst>
              <a:ext uri="{FF2B5EF4-FFF2-40B4-BE49-F238E27FC236}">
                <a16:creationId xmlns:a16="http://schemas.microsoft.com/office/drawing/2014/main" id="{C577F0DC-C329-B753-052B-8D9415FC73E4}"/>
              </a:ext>
            </a:extLst>
          </p:cNvPr>
          <p:cNvPicPr>
            <a:picLocks noChangeAspect="1"/>
          </p:cNvPicPr>
          <p:nvPr userDrawn="1"/>
        </p:nvPicPr>
        <p:blipFill>
          <a:blip r:embed="rId22">
            <a:extLst>
              <a:ext uri="{96DAC541-7B7A-43D3-8B79-37D633B846F1}">
                <asvg:svgBlip xmlns:asvg="http://schemas.microsoft.com/office/drawing/2016/SVG/main" r:embed="rId23"/>
              </a:ext>
            </a:extLst>
          </a:blip>
          <a:srcRect/>
          <a:stretch/>
        </p:blipFill>
        <p:spPr>
          <a:xfrm>
            <a:off x="2846360" y="3990853"/>
            <a:ext cx="371714" cy="378352"/>
          </a:xfrm>
          <a:prstGeom prst="rect">
            <a:avLst/>
          </a:prstGeom>
        </p:spPr>
      </p:pic>
      <p:pic>
        <p:nvPicPr>
          <p:cNvPr id="170" name="Image 169">
            <a:extLst>
              <a:ext uri="{FF2B5EF4-FFF2-40B4-BE49-F238E27FC236}">
                <a16:creationId xmlns:a16="http://schemas.microsoft.com/office/drawing/2014/main" id="{75AD8A3E-17AD-BBE8-6F9C-B45288C67804}"/>
              </a:ext>
            </a:extLst>
          </p:cNvPr>
          <p:cNvPicPr>
            <a:picLocks noChangeAspect="1"/>
          </p:cNvPicPr>
          <p:nvPr userDrawn="1"/>
        </p:nvPicPr>
        <p:blipFill>
          <a:blip r:embed="rId24">
            <a:extLst>
              <a:ext uri="{96DAC541-7B7A-43D3-8B79-37D633B846F1}">
                <asvg:svgBlip xmlns:asvg="http://schemas.microsoft.com/office/drawing/2016/SVG/main" r:embed="rId25"/>
              </a:ext>
            </a:extLst>
          </a:blip>
          <a:srcRect/>
          <a:stretch/>
        </p:blipFill>
        <p:spPr>
          <a:xfrm>
            <a:off x="2221140" y="3990853"/>
            <a:ext cx="371714" cy="378352"/>
          </a:xfrm>
          <a:prstGeom prst="rect">
            <a:avLst/>
          </a:prstGeom>
        </p:spPr>
      </p:pic>
      <p:pic>
        <p:nvPicPr>
          <p:cNvPr id="171" name="Image 170">
            <a:extLst>
              <a:ext uri="{FF2B5EF4-FFF2-40B4-BE49-F238E27FC236}">
                <a16:creationId xmlns:a16="http://schemas.microsoft.com/office/drawing/2014/main" id="{21AFC702-F9CF-FD49-59E9-9E24F59AEAE8}"/>
              </a:ext>
            </a:extLst>
          </p:cNvPr>
          <p:cNvPicPr>
            <a:picLocks noChangeAspect="1"/>
          </p:cNvPicPr>
          <p:nvPr userDrawn="1"/>
        </p:nvPicPr>
        <p:blipFill>
          <a:blip r:embed="rId26">
            <a:extLst>
              <a:ext uri="{96DAC541-7B7A-43D3-8B79-37D633B846F1}">
                <asvg:svgBlip xmlns:asvg="http://schemas.microsoft.com/office/drawing/2016/SVG/main" r:embed="rId27"/>
              </a:ext>
            </a:extLst>
          </a:blip>
          <a:srcRect/>
          <a:stretch/>
        </p:blipFill>
        <p:spPr>
          <a:xfrm>
            <a:off x="1602216" y="4013798"/>
            <a:ext cx="371714" cy="378352"/>
          </a:xfrm>
          <a:prstGeom prst="rect">
            <a:avLst/>
          </a:prstGeom>
        </p:spPr>
      </p:pic>
      <p:pic>
        <p:nvPicPr>
          <p:cNvPr id="172" name="Image 171">
            <a:extLst>
              <a:ext uri="{FF2B5EF4-FFF2-40B4-BE49-F238E27FC236}">
                <a16:creationId xmlns:a16="http://schemas.microsoft.com/office/drawing/2014/main" id="{57F2AAC2-2EDC-4063-1E0E-568C9FE382C0}"/>
              </a:ext>
            </a:extLst>
          </p:cNvPr>
          <p:cNvPicPr>
            <a:picLocks noChangeAspect="1"/>
          </p:cNvPicPr>
          <p:nvPr userDrawn="1"/>
        </p:nvPicPr>
        <p:blipFill>
          <a:blip r:embed="rId28">
            <a:extLst>
              <a:ext uri="{96DAC541-7B7A-43D3-8B79-37D633B846F1}">
                <asvg:svgBlip xmlns:asvg="http://schemas.microsoft.com/office/drawing/2016/SVG/main" r:embed="rId29"/>
              </a:ext>
            </a:extLst>
          </a:blip>
          <a:srcRect/>
          <a:stretch/>
        </p:blipFill>
        <p:spPr>
          <a:xfrm>
            <a:off x="962287" y="4013798"/>
            <a:ext cx="371714" cy="378352"/>
          </a:xfrm>
          <a:prstGeom prst="rect">
            <a:avLst/>
          </a:prstGeom>
        </p:spPr>
      </p:pic>
      <p:pic>
        <p:nvPicPr>
          <p:cNvPr id="173" name="Image 172">
            <a:extLst>
              <a:ext uri="{FF2B5EF4-FFF2-40B4-BE49-F238E27FC236}">
                <a16:creationId xmlns:a16="http://schemas.microsoft.com/office/drawing/2014/main" id="{7FEFCF05-9F83-0477-7E0A-7139CE3F4B0C}"/>
              </a:ext>
            </a:extLst>
          </p:cNvPr>
          <p:cNvPicPr>
            <a:picLocks noChangeAspect="1"/>
          </p:cNvPicPr>
          <p:nvPr userDrawn="1"/>
        </p:nvPicPr>
        <p:blipFill>
          <a:blip r:embed="rId30">
            <a:extLst>
              <a:ext uri="{96DAC541-7B7A-43D3-8B79-37D633B846F1}">
                <asvg:svgBlip xmlns:asvg="http://schemas.microsoft.com/office/drawing/2016/SVG/main" r:embed="rId31"/>
              </a:ext>
            </a:extLst>
          </a:blip>
          <a:srcRect/>
          <a:stretch/>
        </p:blipFill>
        <p:spPr>
          <a:xfrm>
            <a:off x="8000712" y="3379461"/>
            <a:ext cx="371714" cy="378352"/>
          </a:xfrm>
          <a:prstGeom prst="rect">
            <a:avLst/>
          </a:prstGeom>
        </p:spPr>
      </p:pic>
      <p:pic>
        <p:nvPicPr>
          <p:cNvPr id="174" name="Image 173">
            <a:extLst>
              <a:ext uri="{FF2B5EF4-FFF2-40B4-BE49-F238E27FC236}">
                <a16:creationId xmlns:a16="http://schemas.microsoft.com/office/drawing/2014/main" id="{7A1A9754-67AD-9DDC-C7B7-EBC40F96C5DC}"/>
              </a:ext>
            </a:extLst>
          </p:cNvPr>
          <p:cNvPicPr>
            <a:picLocks noChangeAspect="1"/>
          </p:cNvPicPr>
          <p:nvPr userDrawn="1"/>
        </p:nvPicPr>
        <p:blipFill>
          <a:blip r:embed="rId32">
            <a:extLst>
              <a:ext uri="{96DAC541-7B7A-43D3-8B79-37D633B846F1}">
                <asvg:svgBlip xmlns:asvg="http://schemas.microsoft.com/office/drawing/2016/SVG/main" r:embed="rId33"/>
              </a:ext>
            </a:extLst>
          </a:blip>
          <a:srcRect/>
          <a:stretch/>
        </p:blipFill>
        <p:spPr>
          <a:xfrm>
            <a:off x="7319950" y="3379461"/>
            <a:ext cx="371714" cy="378352"/>
          </a:xfrm>
          <a:prstGeom prst="rect">
            <a:avLst/>
          </a:prstGeom>
        </p:spPr>
      </p:pic>
      <p:pic>
        <p:nvPicPr>
          <p:cNvPr id="175" name="Image 174">
            <a:extLst>
              <a:ext uri="{FF2B5EF4-FFF2-40B4-BE49-F238E27FC236}">
                <a16:creationId xmlns:a16="http://schemas.microsoft.com/office/drawing/2014/main" id="{1A164711-0E9F-4E69-9885-570713644ABC}"/>
              </a:ext>
            </a:extLst>
          </p:cNvPr>
          <p:cNvPicPr>
            <a:picLocks noChangeAspect="1"/>
          </p:cNvPicPr>
          <p:nvPr userDrawn="1"/>
        </p:nvPicPr>
        <p:blipFill>
          <a:blip r:embed="rId34">
            <a:extLst>
              <a:ext uri="{96DAC541-7B7A-43D3-8B79-37D633B846F1}">
                <asvg:svgBlip xmlns:asvg="http://schemas.microsoft.com/office/drawing/2016/SVG/main" r:embed="rId35"/>
              </a:ext>
            </a:extLst>
          </a:blip>
          <a:srcRect/>
          <a:stretch/>
        </p:blipFill>
        <p:spPr>
          <a:xfrm>
            <a:off x="6734892" y="3390478"/>
            <a:ext cx="371714" cy="378352"/>
          </a:xfrm>
          <a:prstGeom prst="rect">
            <a:avLst/>
          </a:prstGeom>
        </p:spPr>
      </p:pic>
      <p:pic>
        <p:nvPicPr>
          <p:cNvPr id="176" name="Image 175">
            <a:extLst>
              <a:ext uri="{FF2B5EF4-FFF2-40B4-BE49-F238E27FC236}">
                <a16:creationId xmlns:a16="http://schemas.microsoft.com/office/drawing/2014/main" id="{5B9876EC-3050-F563-3E0E-7CACFEB688B9}"/>
              </a:ext>
            </a:extLst>
          </p:cNvPr>
          <p:cNvPicPr>
            <a:picLocks noChangeAspect="1"/>
          </p:cNvPicPr>
          <p:nvPr userDrawn="1"/>
        </p:nvPicPr>
        <p:blipFill>
          <a:blip r:embed="rId36">
            <a:extLst>
              <a:ext uri="{96DAC541-7B7A-43D3-8B79-37D633B846F1}">
                <asvg:svgBlip xmlns:asvg="http://schemas.microsoft.com/office/drawing/2016/SVG/main" r:embed="rId37"/>
              </a:ext>
            </a:extLst>
          </a:blip>
          <a:srcRect/>
          <a:stretch/>
        </p:blipFill>
        <p:spPr>
          <a:xfrm>
            <a:off x="6087004" y="3379461"/>
            <a:ext cx="371714" cy="378352"/>
          </a:xfrm>
          <a:prstGeom prst="rect">
            <a:avLst/>
          </a:prstGeom>
        </p:spPr>
      </p:pic>
      <p:pic>
        <p:nvPicPr>
          <p:cNvPr id="177" name="Image 176">
            <a:extLst>
              <a:ext uri="{FF2B5EF4-FFF2-40B4-BE49-F238E27FC236}">
                <a16:creationId xmlns:a16="http://schemas.microsoft.com/office/drawing/2014/main" id="{D18E8AF0-59FA-A1F6-503D-F481F5D8E279}"/>
              </a:ext>
            </a:extLst>
          </p:cNvPr>
          <p:cNvPicPr>
            <a:picLocks noChangeAspect="1"/>
          </p:cNvPicPr>
          <p:nvPr userDrawn="1"/>
        </p:nvPicPr>
        <p:blipFill>
          <a:blip r:embed="rId38">
            <a:extLst>
              <a:ext uri="{96DAC541-7B7A-43D3-8B79-37D633B846F1}">
                <asvg:svgBlip xmlns:asvg="http://schemas.microsoft.com/office/drawing/2016/SVG/main" r:embed="rId39"/>
              </a:ext>
            </a:extLst>
          </a:blip>
          <a:srcRect/>
          <a:stretch/>
        </p:blipFill>
        <p:spPr>
          <a:xfrm>
            <a:off x="5460712" y="3411053"/>
            <a:ext cx="371714" cy="378352"/>
          </a:xfrm>
          <a:prstGeom prst="rect">
            <a:avLst/>
          </a:prstGeom>
        </p:spPr>
      </p:pic>
      <p:pic>
        <p:nvPicPr>
          <p:cNvPr id="178" name="Image 177">
            <a:extLst>
              <a:ext uri="{FF2B5EF4-FFF2-40B4-BE49-F238E27FC236}">
                <a16:creationId xmlns:a16="http://schemas.microsoft.com/office/drawing/2014/main" id="{C30D2E8B-3973-2911-6B53-BF3528EE1B6D}"/>
              </a:ext>
            </a:extLst>
          </p:cNvPr>
          <p:cNvPicPr>
            <a:picLocks noChangeAspect="1"/>
          </p:cNvPicPr>
          <p:nvPr userDrawn="1"/>
        </p:nvPicPr>
        <p:blipFill>
          <a:blip r:embed="rId40">
            <a:extLst>
              <a:ext uri="{96DAC541-7B7A-43D3-8B79-37D633B846F1}">
                <asvg:svgBlip xmlns:asvg="http://schemas.microsoft.com/office/drawing/2016/SVG/main" r:embed="rId41"/>
              </a:ext>
            </a:extLst>
          </a:blip>
          <a:srcRect/>
          <a:stretch/>
        </p:blipFill>
        <p:spPr>
          <a:xfrm>
            <a:off x="4802831" y="3355435"/>
            <a:ext cx="371714" cy="378352"/>
          </a:xfrm>
          <a:prstGeom prst="rect">
            <a:avLst/>
          </a:prstGeom>
        </p:spPr>
      </p:pic>
      <p:pic>
        <p:nvPicPr>
          <p:cNvPr id="179" name="Image 178">
            <a:extLst>
              <a:ext uri="{FF2B5EF4-FFF2-40B4-BE49-F238E27FC236}">
                <a16:creationId xmlns:a16="http://schemas.microsoft.com/office/drawing/2014/main" id="{7DF12BE3-D0A8-A3AC-CBC9-65F92185B178}"/>
              </a:ext>
            </a:extLst>
          </p:cNvPr>
          <p:cNvPicPr>
            <a:picLocks noChangeAspect="1"/>
          </p:cNvPicPr>
          <p:nvPr userDrawn="1"/>
        </p:nvPicPr>
        <p:blipFill>
          <a:blip r:embed="rId42">
            <a:extLst>
              <a:ext uri="{96DAC541-7B7A-43D3-8B79-37D633B846F1}">
                <asvg:svgBlip xmlns:asvg="http://schemas.microsoft.com/office/drawing/2016/SVG/main" r:embed="rId43"/>
              </a:ext>
            </a:extLst>
          </a:blip>
          <a:srcRect/>
          <a:stretch/>
        </p:blipFill>
        <p:spPr>
          <a:xfrm>
            <a:off x="4149424" y="3390478"/>
            <a:ext cx="371714" cy="378352"/>
          </a:xfrm>
          <a:prstGeom prst="rect">
            <a:avLst/>
          </a:prstGeom>
        </p:spPr>
      </p:pic>
      <p:pic>
        <p:nvPicPr>
          <p:cNvPr id="180" name="Image 179">
            <a:extLst>
              <a:ext uri="{FF2B5EF4-FFF2-40B4-BE49-F238E27FC236}">
                <a16:creationId xmlns:a16="http://schemas.microsoft.com/office/drawing/2014/main" id="{F44717F4-8C2C-7841-EA42-1B784C75302C}"/>
              </a:ext>
            </a:extLst>
          </p:cNvPr>
          <p:cNvPicPr>
            <a:picLocks noChangeAspect="1"/>
          </p:cNvPicPr>
          <p:nvPr userDrawn="1"/>
        </p:nvPicPr>
        <p:blipFill>
          <a:blip r:embed="rId44">
            <a:extLst>
              <a:ext uri="{96DAC541-7B7A-43D3-8B79-37D633B846F1}">
                <asvg:svgBlip xmlns:asvg="http://schemas.microsoft.com/office/drawing/2016/SVG/main" r:embed="rId45"/>
              </a:ext>
            </a:extLst>
          </a:blip>
          <a:srcRect/>
          <a:stretch/>
        </p:blipFill>
        <p:spPr>
          <a:xfrm>
            <a:off x="3501617" y="3353506"/>
            <a:ext cx="371714" cy="378352"/>
          </a:xfrm>
          <a:prstGeom prst="rect">
            <a:avLst/>
          </a:prstGeom>
        </p:spPr>
      </p:pic>
      <p:pic>
        <p:nvPicPr>
          <p:cNvPr id="181" name="Image 180">
            <a:extLst>
              <a:ext uri="{FF2B5EF4-FFF2-40B4-BE49-F238E27FC236}">
                <a16:creationId xmlns:a16="http://schemas.microsoft.com/office/drawing/2014/main" id="{54C58D1C-A90D-4400-D744-FDDE2D8D37C6}"/>
              </a:ext>
            </a:extLst>
          </p:cNvPr>
          <p:cNvPicPr>
            <a:picLocks noChangeAspect="1"/>
          </p:cNvPicPr>
          <p:nvPr userDrawn="1"/>
        </p:nvPicPr>
        <p:blipFill>
          <a:blip r:embed="rId46">
            <a:extLst>
              <a:ext uri="{96DAC541-7B7A-43D3-8B79-37D633B846F1}">
                <asvg:svgBlip xmlns:asvg="http://schemas.microsoft.com/office/drawing/2016/SVG/main" r:embed="rId47"/>
              </a:ext>
            </a:extLst>
          </a:blip>
          <a:srcRect/>
          <a:stretch/>
        </p:blipFill>
        <p:spPr>
          <a:xfrm>
            <a:off x="2860535" y="3353506"/>
            <a:ext cx="371714" cy="378352"/>
          </a:xfrm>
          <a:prstGeom prst="rect">
            <a:avLst/>
          </a:prstGeom>
        </p:spPr>
      </p:pic>
      <p:pic>
        <p:nvPicPr>
          <p:cNvPr id="182" name="Image 181">
            <a:extLst>
              <a:ext uri="{FF2B5EF4-FFF2-40B4-BE49-F238E27FC236}">
                <a16:creationId xmlns:a16="http://schemas.microsoft.com/office/drawing/2014/main" id="{E07F202B-2D4D-A401-5A16-F69FAED82A74}"/>
              </a:ext>
            </a:extLst>
          </p:cNvPr>
          <p:cNvPicPr>
            <a:picLocks noChangeAspect="1"/>
          </p:cNvPicPr>
          <p:nvPr userDrawn="1"/>
        </p:nvPicPr>
        <p:blipFill>
          <a:blip r:embed="rId48">
            <a:extLst>
              <a:ext uri="{96DAC541-7B7A-43D3-8B79-37D633B846F1}">
                <asvg:svgBlip xmlns:asvg="http://schemas.microsoft.com/office/drawing/2016/SVG/main" r:embed="rId49"/>
              </a:ext>
            </a:extLst>
          </a:blip>
          <a:srcRect/>
          <a:stretch/>
        </p:blipFill>
        <p:spPr>
          <a:xfrm>
            <a:off x="2235716" y="3353506"/>
            <a:ext cx="371714" cy="378352"/>
          </a:xfrm>
          <a:prstGeom prst="rect">
            <a:avLst/>
          </a:prstGeom>
        </p:spPr>
      </p:pic>
      <p:pic>
        <p:nvPicPr>
          <p:cNvPr id="183" name="Image 182">
            <a:extLst>
              <a:ext uri="{FF2B5EF4-FFF2-40B4-BE49-F238E27FC236}">
                <a16:creationId xmlns:a16="http://schemas.microsoft.com/office/drawing/2014/main" id="{CFDA1767-604A-B90B-54A8-FBC6C4954B1D}"/>
              </a:ext>
            </a:extLst>
          </p:cNvPr>
          <p:cNvPicPr>
            <a:picLocks noChangeAspect="1"/>
          </p:cNvPicPr>
          <p:nvPr userDrawn="1"/>
        </p:nvPicPr>
        <p:blipFill>
          <a:blip r:embed="rId50">
            <a:extLst>
              <a:ext uri="{96DAC541-7B7A-43D3-8B79-37D633B846F1}">
                <asvg:svgBlip xmlns:asvg="http://schemas.microsoft.com/office/drawing/2016/SVG/main" r:embed="rId51"/>
              </a:ext>
            </a:extLst>
          </a:blip>
          <a:srcRect/>
          <a:stretch/>
        </p:blipFill>
        <p:spPr>
          <a:xfrm>
            <a:off x="1620168" y="3379461"/>
            <a:ext cx="371714" cy="378352"/>
          </a:xfrm>
          <a:prstGeom prst="rect">
            <a:avLst/>
          </a:prstGeom>
        </p:spPr>
      </p:pic>
      <p:pic>
        <p:nvPicPr>
          <p:cNvPr id="184" name="Image 183">
            <a:extLst>
              <a:ext uri="{FF2B5EF4-FFF2-40B4-BE49-F238E27FC236}">
                <a16:creationId xmlns:a16="http://schemas.microsoft.com/office/drawing/2014/main" id="{38E6F64C-0AD5-07CA-5049-9E37F2E9EE2B}"/>
              </a:ext>
            </a:extLst>
          </p:cNvPr>
          <p:cNvPicPr>
            <a:picLocks noChangeAspect="1"/>
          </p:cNvPicPr>
          <p:nvPr userDrawn="1"/>
        </p:nvPicPr>
        <p:blipFill>
          <a:blip r:embed="rId52">
            <a:extLst>
              <a:ext uri="{96DAC541-7B7A-43D3-8B79-37D633B846F1}">
                <asvg:svgBlip xmlns:asvg="http://schemas.microsoft.com/office/drawing/2016/SVG/main" r:embed="rId53"/>
              </a:ext>
            </a:extLst>
          </a:blip>
          <a:srcRect/>
          <a:stretch/>
        </p:blipFill>
        <p:spPr>
          <a:xfrm>
            <a:off x="978416" y="3379461"/>
            <a:ext cx="371714" cy="378352"/>
          </a:xfrm>
          <a:prstGeom prst="rect">
            <a:avLst/>
          </a:prstGeom>
        </p:spPr>
      </p:pic>
      <p:pic>
        <p:nvPicPr>
          <p:cNvPr id="185" name="Image 184">
            <a:extLst>
              <a:ext uri="{FF2B5EF4-FFF2-40B4-BE49-F238E27FC236}">
                <a16:creationId xmlns:a16="http://schemas.microsoft.com/office/drawing/2014/main" id="{12C6FAE0-40A1-32B3-BA40-72DA75DD4959}"/>
              </a:ext>
            </a:extLst>
          </p:cNvPr>
          <p:cNvPicPr>
            <a:picLocks noChangeAspect="1"/>
          </p:cNvPicPr>
          <p:nvPr userDrawn="1"/>
        </p:nvPicPr>
        <p:blipFill>
          <a:blip r:embed="rId54">
            <a:extLst>
              <a:ext uri="{96DAC541-7B7A-43D3-8B79-37D633B846F1}">
                <asvg:svgBlip xmlns:asvg="http://schemas.microsoft.com/office/drawing/2016/SVG/main" r:embed="rId55"/>
              </a:ext>
            </a:extLst>
          </a:blip>
          <a:srcRect/>
          <a:stretch/>
        </p:blipFill>
        <p:spPr>
          <a:xfrm>
            <a:off x="8014645" y="2774875"/>
            <a:ext cx="371714" cy="378352"/>
          </a:xfrm>
          <a:prstGeom prst="rect">
            <a:avLst/>
          </a:prstGeom>
        </p:spPr>
      </p:pic>
      <p:pic>
        <p:nvPicPr>
          <p:cNvPr id="186" name="Image 185">
            <a:extLst>
              <a:ext uri="{FF2B5EF4-FFF2-40B4-BE49-F238E27FC236}">
                <a16:creationId xmlns:a16="http://schemas.microsoft.com/office/drawing/2014/main" id="{D54C8ADD-58DA-4F9A-A614-AC5BDECC0779}"/>
              </a:ext>
            </a:extLst>
          </p:cNvPr>
          <p:cNvPicPr>
            <a:picLocks noChangeAspect="1"/>
          </p:cNvPicPr>
          <p:nvPr userDrawn="1"/>
        </p:nvPicPr>
        <p:blipFill>
          <a:blip r:embed="rId56">
            <a:extLst>
              <a:ext uri="{96DAC541-7B7A-43D3-8B79-37D633B846F1}">
                <asvg:svgBlip xmlns:asvg="http://schemas.microsoft.com/office/drawing/2016/SVG/main" r:embed="rId57"/>
              </a:ext>
            </a:extLst>
          </a:blip>
          <a:srcRect/>
          <a:stretch/>
        </p:blipFill>
        <p:spPr>
          <a:xfrm>
            <a:off x="7397060" y="2735995"/>
            <a:ext cx="371714" cy="378352"/>
          </a:xfrm>
          <a:prstGeom prst="rect">
            <a:avLst/>
          </a:prstGeom>
        </p:spPr>
      </p:pic>
      <p:pic>
        <p:nvPicPr>
          <p:cNvPr id="187" name="Image 186">
            <a:extLst>
              <a:ext uri="{FF2B5EF4-FFF2-40B4-BE49-F238E27FC236}">
                <a16:creationId xmlns:a16="http://schemas.microsoft.com/office/drawing/2014/main" id="{C2F90EEF-1828-3B93-4FBE-7A0BFD4E9040}"/>
              </a:ext>
            </a:extLst>
          </p:cNvPr>
          <p:cNvPicPr>
            <a:picLocks noChangeAspect="1"/>
          </p:cNvPicPr>
          <p:nvPr userDrawn="1"/>
        </p:nvPicPr>
        <p:blipFill>
          <a:blip r:embed="rId58">
            <a:extLst>
              <a:ext uri="{96DAC541-7B7A-43D3-8B79-37D633B846F1}">
                <asvg:svgBlip xmlns:asvg="http://schemas.microsoft.com/office/drawing/2016/SVG/main" r:embed="rId59"/>
              </a:ext>
            </a:extLst>
          </a:blip>
          <a:srcRect/>
          <a:stretch/>
        </p:blipFill>
        <p:spPr>
          <a:xfrm>
            <a:off x="6716298" y="2765231"/>
            <a:ext cx="371714" cy="378352"/>
          </a:xfrm>
          <a:prstGeom prst="rect">
            <a:avLst/>
          </a:prstGeom>
        </p:spPr>
      </p:pic>
      <p:pic>
        <p:nvPicPr>
          <p:cNvPr id="188" name="Image 187">
            <a:extLst>
              <a:ext uri="{FF2B5EF4-FFF2-40B4-BE49-F238E27FC236}">
                <a16:creationId xmlns:a16="http://schemas.microsoft.com/office/drawing/2014/main" id="{B82C9251-57BA-0FA8-7646-F51EB4B5642F}"/>
              </a:ext>
            </a:extLst>
          </p:cNvPr>
          <p:cNvPicPr>
            <a:picLocks noChangeAspect="1"/>
          </p:cNvPicPr>
          <p:nvPr userDrawn="1"/>
        </p:nvPicPr>
        <p:blipFill>
          <a:blip r:embed="rId60">
            <a:extLst>
              <a:ext uri="{96DAC541-7B7A-43D3-8B79-37D633B846F1}">
                <asvg:svgBlip xmlns:asvg="http://schemas.microsoft.com/office/drawing/2016/SVG/main" r:embed="rId61"/>
              </a:ext>
            </a:extLst>
          </a:blip>
          <a:srcRect/>
          <a:stretch/>
        </p:blipFill>
        <p:spPr>
          <a:xfrm>
            <a:off x="6072831" y="2774875"/>
            <a:ext cx="371714" cy="378352"/>
          </a:xfrm>
          <a:prstGeom prst="rect">
            <a:avLst/>
          </a:prstGeom>
        </p:spPr>
      </p:pic>
      <p:pic>
        <p:nvPicPr>
          <p:cNvPr id="189" name="Image 188">
            <a:extLst>
              <a:ext uri="{FF2B5EF4-FFF2-40B4-BE49-F238E27FC236}">
                <a16:creationId xmlns:a16="http://schemas.microsoft.com/office/drawing/2014/main" id="{DBFCFF70-87A9-C7D9-7DE4-7295C301BC6A}"/>
              </a:ext>
            </a:extLst>
          </p:cNvPr>
          <p:cNvPicPr>
            <a:picLocks noChangeAspect="1"/>
          </p:cNvPicPr>
          <p:nvPr userDrawn="1"/>
        </p:nvPicPr>
        <p:blipFill>
          <a:blip r:embed="rId62">
            <a:extLst>
              <a:ext uri="{96DAC541-7B7A-43D3-8B79-37D633B846F1}">
                <asvg:svgBlip xmlns:asvg="http://schemas.microsoft.com/office/drawing/2016/SVG/main" r:embed="rId63"/>
              </a:ext>
            </a:extLst>
          </a:blip>
          <a:srcRect/>
          <a:stretch/>
        </p:blipFill>
        <p:spPr>
          <a:xfrm>
            <a:off x="5437831" y="2774875"/>
            <a:ext cx="371714" cy="378352"/>
          </a:xfrm>
          <a:prstGeom prst="rect">
            <a:avLst/>
          </a:prstGeom>
        </p:spPr>
      </p:pic>
      <p:pic>
        <p:nvPicPr>
          <p:cNvPr id="190" name="Image 189">
            <a:extLst>
              <a:ext uri="{FF2B5EF4-FFF2-40B4-BE49-F238E27FC236}">
                <a16:creationId xmlns:a16="http://schemas.microsoft.com/office/drawing/2014/main" id="{00C0B648-56C7-D6D8-B8C5-E3ECDF58A4BC}"/>
              </a:ext>
            </a:extLst>
          </p:cNvPr>
          <p:cNvPicPr>
            <a:picLocks noChangeAspect="1"/>
          </p:cNvPicPr>
          <p:nvPr userDrawn="1"/>
        </p:nvPicPr>
        <p:blipFill>
          <a:blip r:embed="rId64">
            <a:extLst>
              <a:ext uri="{96DAC541-7B7A-43D3-8B79-37D633B846F1}">
                <asvg:svgBlip xmlns:asvg="http://schemas.microsoft.com/office/drawing/2016/SVG/main" r:embed="rId65"/>
              </a:ext>
            </a:extLst>
          </a:blip>
          <a:srcRect/>
          <a:stretch/>
        </p:blipFill>
        <p:spPr>
          <a:xfrm>
            <a:off x="4822283" y="2791701"/>
            <a:ext cx="371714" cy="378352"/>
          </a:xfrm>
          <a:prstGeom prst="rect">
            <a:avLst/>
          </a:prstGeom>
        </p:spPr>
      </p:pic>
      <p:pic>
        <p:nvPicPr>
          <p:cNvPr id="191" name="Image 190">
            <a:extLst>
              <a:ext uri="{FF2B5EF4-FFF2-40B4-BE49-F238E27FC236}">
                <a16:creationId xmlns:a16="http://schemas.microsoft.com/office/drawing/2014/main" id="{FB8CF234-7C1D-82CA-6177-0198662DF710}"/>
              </a:ext>
            </a:extLst>
          </p:cNvPr>
          <p:cNvPicPr>
            <a:picLocks noChangeAspect="1"/>
          </p:cNvPicPr>
          <p:nvPr userDrawn="1"/>
        </p:nvPicPr>
        <p:blipFill>
          <a:blip r:embed="rId66">
            <a:extLst>
              <a:ext uri="{96DAC541-7B7A-43D3-8B79-37D633B846F1}">
                <asvg:svgBlip xmlns:asvg="http://schemas.microsoft.com/office/drawing/2016/SVG/main" r:embed="rId67"/>
              </a:ext>
            </a:extLst>
          </a:blip>
          <a:srcRect/>
          <a:stretch/>
        </p:blipFill>
        <p:spPr>
          <a:xfrm>
            <a:off x="4187283" y="2765231"/>
            <a:ext cx="371714" cy="378352"/>
          </a:xfrm>
          <a:prstGeom prst="rect">
            <a:avLst/>
          </a:prstGeom>
        </p:spPr>
      </p:pic>
      <p:pic>
        <p:nvPicPr>
          <p:cNvPr id="192" name="Image 191">
            <a:extLst>
              <a:ext uri="{FF2B5EF4-FFF2-40B4-BE49-F238E27FC236}">
                <a16:creationId xmlns:a16="http://schemas.microsoft.com/office/drawing/2014/main" id="{D0375C9F-D301-9310-418E-3B8824D17668}"/>
              </a:ext>
            </a:extLst>
          </p:cNvPr>
          <p:cNvPicPr>
            <a:picLocks noChangeAspect="1"/>
          </p:cNvPicPr>
          <p:nvPr userDrawn="1"/>
        </p:nvPicPr>
        <p:blipFill>
          <a:blip r:embed="rId68">
            <a:extLst>
              <a:ext uri="{96DAC541-7B7A-43D3-8B79-37D633B846F1}">
                <asvg:svgBlip xmlns:asvg="http://schemas.microsoft.com/office/drawing/2016/SVG/main" r:embed="rId69"/>
              </a:ext>
            </a:extLst>
          </a:blip>
          <a:srcRect/>
          <a:stretch/>
        </p:blipFill>
        <p:spPr>
          <a:xfrm>
            <a:off x="3535350" y="2750870"/>
            <a:ext cx="371714" cy="378352"/>
          </a:xfrm>
          <a:prstGeom prst="rect">
            <a:avLst/>
          </a:prstGeom>
        </p:spPr>
      </p:pic>
      <p:pic>
        <p:nvPicPr>
          <p:cNvPr id="193" name="Image 192">
            <a:extLst>
              <a:ext uri="{FF2B5EF4-FFF2-40B4-BE49-F238E27FC236}">
                <a16:creationId xmlns:a16="http://schemas.microsoft.com/office/drawing/2014/main" id="{55733B2E-63DE-914E-B448-BFD7E2AE646F}"/>
              </a:ext>
            </a:extLst>
          </p:cNvPr>
          <p:cNvPicPr>
            <a:picLocks noChangeAspect="1"/>
          </p:cNvPicPr>
          <p:nvPr userDrawn="1"/>
        </p:nvPicPr>
        <p:blipFill>
          <a:blip r:embed="rId70">
            <a:extLst>
              <a:ext uri="{96DAC541-7B7A-43D3-8B79-37D633B846F1}">
                <asvg:svgBlip xmlns:asvg="http://schemas.microsoft.com/office/drawing/2016/SVG/main" r:embed="rId71"/>
              </a:ext>
            </a:extLst>
          </a:blip>
          <a:srcRect/>
          <a:stretch/>
        </p:blipFill>
        <p:spPr>
          <a:xfrm>
            <a:off x="2858016" y="2750870"/>
            <a:ext cx="371714" cy="378352"/>
          </a:xfrm>
          <a:prstGeom prst="rect">
            <a:avLst/>
          </a:prstGeom>
        </p:spPr>
      </p:pic>
      <p:pic>
        <p:nvPicPr>
          <p:cNvPr id="194" name="Image 193">
            <a:extLst>
              <a:ext uri="{FF2B5EF4-FFF2-40B4-BE49-F238E27FC236}">
                <a16:creationId xmlns:a16="http://schemas.microsoft.com/office/drawing/2014/main" id="{44447B30-FFFC-CF2F-C62C-C5A14ACD5405}"/>
              </a:ext>
            </a:extLst>
          </p:cNvPr>
          <p:cNvPicPr>
            <a:picLocks noChangeAspect="1"/>
          </p:cNvPicPr>
          <p:nvPr userDrawn="1"/>
        </p:nvPicPr>
        <p:blipFill>
          <a:blip r:embed="rId72">
            <a:extLst>
              <a:ext uri="{96DAC541-7B7A-43D3-8B79-37D633B846F1}">
                <asvg:svgBlip xmlns:asvg="http://schemas.microsoft.com/office/drawing/2016/SVG/main" r:embed="rId73"/>
              </a:ext>
            </a:extLst>
          </a:blip>
          <a:srcRect/>
          <a:stretch/>
        </p:blipFill>
        <p:spPr>
          <a:xfrm>
            <a:off x="2239950" y="2750870"/>
            <a:ext cx="371714" cy="378352"/>
          </a:xfrm>
          <a:prstGeom prst="rect">
            <a:avLst/>
          </a:prstGeom>
        </p:spPr>
      </p:pic>
      <p:pic>
        <p:nvPicPr>
          <p:cNvPr id="195" name="Image 194">
            <a:extLst>
              <a:ext uri="{FF2B5EF4-FFF2-40B4-BE49-F238E27FC236}">
                <a16:creationId xmlns:a16="http://schemas.microsoft.com/office/drawing/2014/main" id="{F318CED0-35E6-3158-612A-D4E681980638}"/>
              </a:ext>
            </a:extLst>
          </p:cNvPr>
          <p:cNvPicPr>
            <a:picLocks noChangeAspect="1"/>
          </p:cNvPicPr>
          <p:nvPr userDrawn="1"/>
        </p:nvPicPr>
        <p:blipFill>
          <a:blip r:embed="rId74">
            <a:extLst>
              <a:ext uri="{96DAC541-7B7A-43D3-8B79-37D633B846F1}">
                <asvg:svgBlip xmlns:asvg="http://schemas.microsoft.com/office/drawing/2016/SVG/main" r:embed="rId75"/>
              </a:ext>
            </a:extLst>
          </a:blip>
          <a:srcRect/>
          <a:stretch/>
        </p:blipFill>
        <p:spPr>
          <a:xfrm>
            <a:off x="1607468" y="2750870"/>
            <a:ext cx="371714" cy="378352"/>
          </a:xfrm>
          <a:prstGeom prst="rect">
            <a:avLst/>
          </a:prstGeom>
        </p:spPr>
      </p:pic>
      <p:pic>
        <p:nvPicPr>
          <p:cNvPr id="196" name="Image 195">
            <a:extLst>
              <a:ext uri="{FF2B5EF4-FFF2-40B4-BE49-F238E27FC236}">
                <a16:creationId xmlns:a16="http://schemas.microsoft.com/office/drawing/2014/main" id="{A1E71D77-087D-301C-2425-407E7033BD8E}"/>
              </a:ext>
            </a:extLst>
          </p:cNvPr>
          <p:cNvPicPr>
            <a:picLocks noChangeAspect="1"/>
          </p:cNvPicPr>
          <p:nvPr userDrawn="1"/>
        </p:nvPicPr>
        <p:blipFill>
          <a:blip r:embed="rId76">
            <a:extLst>
              <a:ext uri="{96DAC541-7B7A-43D3-8B79-37D633B846F1}">
                <asvg:svgBlip xmlns:asvg="http://schemas.microsoft.com/office/drawing/2016/SVG/main" r:embed="rId77"/>
              </a:ext>
            </a:extLst>
          </a:blip>
          <a:srcRect/>
          <a:stretch/>
        </p:blipFill>
        <p:spPr>
          <a:xfrm>
            <a:off x="986883" y="2750870"/>
            <a:ext cx="371714" cy="378352"/>
          </a:xfrm>
          <a:prstGeom prst="rect">
            <a:avLst/>
          </a:prstGeom>
        </p:spPr>
      </p:pic>
      <p:pic>
        <p:nvPicPr>
          <p:cNvPr id="197" name="Image 196">
            <a:extLst>
              <a:ext uri="{FF2B5EF4-FFF2-40B4-BE49-F238E27FC236}">
                <a16:creationId xmlns:a16="http://schemas.microsoft.com/office/drawing/2014/main" id="{07D055B2-A34C-842B-CDF8-836F2BA349F0}"/>
              </a:ext>
            </a:extLst>
          </p:cNvPr>
          <p:cNvPicPr>
            <a:picLocks noChangeAspect="1"/>
          </p:cNvPicPr>
          <p:nvPr userDrawn="1"/>
        </p:nvPicPr>
        <p:blipFill>
          <a:blip r:embed="rId78">
            <a:extLst>
              <a:ext uri="{96DAC541-7B7A-43D3-8B79-37D633B846F1}">
                <asvg:svgBlip xmlns:asvg="http://schemas.microsoft.com/office/drawing/2016/SVG/main" r:embed="rId79"/>
              </a:ext>
            </a:extLst>
          </a:blip>
          <a:srcRect/>
          <a:stretch/>
        </p:blipFill>
        <p:spPr>
          <a:xfrm>
            <a:off x="8015127" y="2131409"/>
            <a:ext cx="371714" cy="378352"/>
          </a:xfrm>
          <a:prstGeom prst="rect">
            <a:avLst/>
          </a:prstGeom>
        </p:spPr>
      </p:pic>
      <p:pic>
        <p:nvPicPr>
          <p:cNvPr id="198" name="Image 197">
            <a:extLst>
              <a:ext uri="{FF2B5EF4-FFF2-40B4-BE49-F238E27FC236}">
                <a16:creationId xmlns:a16="http://schemas.microsoft.com/office/drawing/2014/main" id="{74358CD0-E93D-0C60-59C9-6D353089FB30}"/>
              </a:ext>
            </a:extLst>
          </p:cNvPr>
          <p:cNvPicPr>
            <a:picLocks noChangeAspect="1"/>
          </p:cNvPicPr>
          <p:nvPr userDrawn="1"/>
        </p:nvPicPr>
        <p:blipFill>
          <a:blip r:embed="rId80">
            <a:extLst>
              <a:ext uri="{96DAC541-7B7A-43D3-8B79-37D633B846F1}">
                <asvg:svgBlip xmlns:asvg="http://schemas.microsoft.com/office/drawing/2016/SVG/main" r:embed="rId81"/>
              </a:ext>
            </a:extLst>
          </a:blip>
          <a:srcRect/>
          <a:stretch/>
        </p:blipFill>
        <p:spPr>
          <a:xfrm>
            <a:off x="7396150" y="2107403"/>
            <a:ext cx="371714" cy="378352"/>
          </a:xfrm>
          <a:prstGeom prst="rect">
            <a:avLst/>
          </a:prstGeom>
        </p:spPr>
      </p:pic>
      <p:pic>
        <p:nvPicPr>
          <p:cNvPr id="199" name="Image 198">
            <a:extLst>
              <a:ext uri="{FF2B5EF4-FFF2-40B4-BE49-F238E27FC236}">
                <a16:creationId xmlns:a16="http://schemas.microsoft.com/office/drawing/2014/main" id="{2BC125C9-E3B9-EFE2-5F7C-995BD9FBAEF3}"/>
              </a:ext>
            </a:extLst>
          </p:cNvPr>
          <p:cNvPicPr>
            <a:picLocks noChangeAspect="1"/>
          </p:cNvPicPr>
          <p:nvPr userDrawn="1"/>
        </p:nvPicPr>
        <p:blipFill>
          <a:blip r:embed="rId82">
            <a:extLst>
              <a:ext uri="{96DAC541-7B7A-43D3-8B79-37D633B846F1}">
                <asvg:svgBlip xmlns:asvg="http://schemas.microsoft.com/office/drawing/2016/SVG/main" r:embed="rId83"/>
              </a:ext>
            </a:extLst>
          </a:blip>
          <a:srcRect/>
          <a:stretch/>
        </p:blipFill>
        <p:spPr>
          <a:xfrm>
            <a:off x="6761150" y="2107403"/>
            <a:ext cx="371714" cy="378352"/>
          </a:xfrm>
          <a:prstGeom prst="rect">
            <a:avLst/>
          </a:prstGeom>
        </p:spPr>
      </p:pic>
      <p:pic>
        <p:nvPicPr>
          <p:cNvPr id="200" name="Image 199">
            <a:extLst>
              <a:ext uri="{FF2B5EF4-FFF2-40B4-BE49-F238E27FC236}">
                <a16:creationId xmlns:a16="http://schemas.microsoft.com/office/drawing/2014/main" id="{F1D3D9BB-6AFD-101A-6142-930F317AB3B5}"/>
              </a:ext>
            </a:extLst>
          </p:cNvPr>
          <p:cNvPicPr>
            <a:picLocks noChangeAspect="1"/>
          </p:cNvPicPr>
          <p:nvPr userDrawn="1"/>
        </p:nvPicPr>
        <p:blipFill>
          <a:blip r:embed="rId84">
            <a:extLst>
              <a:ext uri="{96DAC541-7B7A-43D3-8B79-37D633B846F1}">
                <asvg:svgBlip xmlns:asvg="http://schemas.microsoft.com/office/drawing/2016/SVG/main" r:embed="rId85"/>
              </a:ext>
            </a:extLst>
          </a:blip>
          <a:srcRect/>
          <a:stretch/>
        </p:blipFill>
        <p:spPr>
          <a:xfrm>
            <a:off x="6092283" y="2131409"/>
            <a:ext cx="371714" cy="378352"/>
          </a:xfrm>
          <a:prstGeom prst="rect">
            <a:avLst/>
          </a:prstGeom>
        </p:spPr>
      </p:pic>
      <p:pic>
        <p:nvPicPr>
          <p:cNvPr id="201" name="Image 200">
            <a:extLst>
              <a:ext uri="{FF2B5EF4-FFF2-40B4-BE49-F238E27FC236}">
                <a16:creationId xmlns:a16="http://schemas.microsoft.com/office/drawing/2014/main" id="{B94BAED3-8E13-DBCC-6879-10AC0405E51D}"/>
              </a:ext>
            </a:extLst>
          </p:cNvPr>
          <p:cNvPicPr>
            <a:picLocks noChangeAspect="1"/>
          </p:cNvPicPr>
          <p:nvPr userDrawn="1"/>
        </p:nvPicPr>
        <p:blipFill>
          <a:blip r:embed="rId86">
            <a:extLst>
              <a:ext uri="{96DAC541-7B7A-43D3-8B79-37D633B846F1}">
                <asvg:svgBlip xmlns:asvg="http://schemas.microsoft.com/office/drawing/2016/SVG/main" r:embed="rId87"/>
              </a:ext>
            </a:extLst>
          </a:blip>
          <a:srcRect/>
          <a:stretch/>
        </p:blipFill>
        <p:spPr>
          <a:xfrm>
            <a:off x="5457283" y="2131409"/>
            <a:ext cx="371714" cy="378352"/>
          </a:xfrm>
          <a:prstGeom prst="rect">
            <a:avLst/>
          </a:prstGeom>
        </p:spPr>
      </p:pic>
      <p:pic>
        <p:nvPicPr>
          <p:cNvPr id="202" name="Image 201">
            <a:extLst>
              <a:ext uri="{FF2B5EF4-FFF2-40B4-BE49-F238E27FC236}">
                <a16:creationId xmlns:a16="http://schemas.microsoft.com/office/drawing/2014/main" id="{CA6F6D5D-8836-1589-CD08-588D403DA002}"/>
              </a:ext>
            </a:extLst>
          </p:cNvPr>
          <p:cNvPicPr>
            <a:picLocks noChangeAspect="1"/>
          </p:cNvPicPr>
          <p:nvPr userDrawn="1"/>
        </p:nvPicPr>
        <p:blipFill>
          <a:blip r:embed="rId88">
            <a:extLst>
              <a:ext uri="{96DAC541-7B7A-43D3-8B79-37D633B846F1}">
                <asvg:svgBlip xmlns:asvg="http://schemas.microsoft.com/office/drawing/2016/SVG/main" r:embed="rId89"/>
              </a:ext>
            </a:extLst>
          </a:blip>
          <a:srcRect/>
          <a:stretch/>
        </p:blipFill>
        <p:spPr>
          <a:xfrm>
            <a:off x="4839216" y="2121764"/>
            <a:ext cx="371714" cy="378352"/>
          </a:xfrm>
          <a:prstGeom prst="rect">
            <a:avLst/>
          </a:prstGeom>
        </p:spPr>
      </p:pic>
      <p:pic>
        <p:nvPicPr>
          <p:cNvPr id="203" name="Image 202">
            <a:extLst>
              <a:ext uri="{FF2B5EF4-FFF2-40B4-BE49-F238E27FC236}">
                <a16:creationId xmlns:a16="http://schemas.microsoft.com/office/drawing/2014/main" id="{4634E4BA-E299-F497-F4E9-965E086DFD40}"/>
              </a:ext>
            </a:extLst>
          </p:cNvPr>
          <p:cNvPicPr>
            <a:picLocks noChangeAspect="1"/>
          </p:cNvPicPr>
          <p:nvPr userDrawn="1"/>
        </p:nvPicPr>
        <p:blipFill>
          <a:blip r:embed="rId90">
            <a:extLst>
              <a:ext uri="{96DAC541-7B7A-43D3-8B79-37D633B846F1}">
                <asvg:svgBlip xmlns:asvg="http://schemas.microsoft.com/office/drawing/2016/SVG/main" r:embed="rId91"/>
              </a:ext>
            </a:extLst>
          </a:blip>
          <a:srcRect/>
          <a:stretch/>
        </p:blipFill>
        <p:spPr>
          <a:xfrm>
            <a:off x="4187283" y="2121764"/>
            <a:ext cx="371714" cy="378352"/>
          </a:xfrm>
          <a:prstGeom prst="rect">
            <a:avLst/>
          </a:prstGeom>
        </p:spPr>
      </p:pic>
      <p:pic>
        <p:nvPicPr>
          <p:cNvPr id="204" name="Image 203">
            <a:extLst>
              <a:ext uri="{FF2B5EF4-FFF2-40B4-BE49-F238E27FC236}">
                <a16:creationId xmlns:a16="http://schemas.microsoft.com/office/drawing/2014/main" id="{60B0579D-4D36-84F8-CB9F-68560BD48F6D}"/>
              </a:ext>
            </a:extLst>
          </p:cNvPr>
          <p:cNvPicPr>
            <a:picLocks noChangeAspect="1"/>
          </p:cNvPicPr>
          <p:nvPr userDrawn="1"/>
        </p:nvPicPr>
        <p:blipFill>
          <a:blip r:embed="rId92">
            <a:extLst>
              <a:ext uri="{96DAC541-7B7A-43D3-8B79-37D633B846F1}">
                <asvg:svgBlip xmlns:asvg="http://schemas.microsoft.com/office/drawing/2016/SVG/main" r:embed="rId93"/>
              </a:ext>
            </a:extLst>
          </a:blip>
          <a:srcRect/>
          <a:stretch/>
        </p:blipFill>
        <p:spPr>
          <a:xfrm>
            <a:off x="5438462" y="4033969"/>
            <a:ext cx="371714" cy="378352"/>
          </a:xfrm>
          <a:prstGeom prst="rect">
            <a:avLst/>
          </a:prstGeom>
        </p:spPr>
      </p:pic>
      <p:pic>
        <p:nvPicPr>
          <p:cNvPr id="205" name="Image 204">
            <a:extLst>
              <a:ext uri="{FF2B5EF4-FFF2-40B4-BE49-F238E27FC236}">
                <a16:creationId xmlns:a16="http://schemas.microsoft.com/office/drawing/2014/main" id="{C0D678F1-A641-B63B-6E0E-83B5FF1E78A9}"/>
              </a:ext>
            </a:extLst>
          </p:cNvPr>
          <p:cNvPicPr>
            <a:picLocks noChangeAspect="1"/>
          </p:cNvPicPr>
          <p:nvPr userDrawn="1"/>
        </p:nvPicPr>
        <p:blipFill>
          <a:blip r:embed="rId94">
            <a:extLst>
              <a:ext uri="{96DAC541-7B7A-43D3-8B79-37D633B846F1}">
                <asvg:svgBlip xmlns:asvg="http://schemas.microsoft.com/office/drawing/2016/SVG/main" r:embed="rId95"/>
              </a:ext>
            </a:extLst>
          </a:blip>
          <a:srcRect/>
          <a:stretch/>
        </p:blipFill>
        <p:spPr>
          <a:xfrm>
            <a:off x="3535350" y="2131409"/>
            <a:ext cx="371714" cy="378352"/>
          </a:xfrm>
          <a:prstGeom prst="rect">
            <a:avLst/>
          </a:prstGeom>
        </p:spPr>
      </p:pic>
      <p:pic>
        <p:nvPicPr>
          <p:cNvPr id="206" name="Image 205">
            <a:extLst>
              <a:ext uri="{FF2B5EF4-FFF2-40B4-BE49-F238E27FC236}">
                <a16:creationId xmlns:a16="http://schemas.microsoft.com/office/drawing/2014/main" id="{F3CE975D-22FE-5BCD-0706-A2E1A3183E54}"/>
              </a:ext>
            </a:extLst>
          </p:cNvPr>
          <p:cNvPicPr>
            <a:picLocks noChangeAspect="1"/>
          </p:cNvPicPr>
          <p:nvPr userDrawn="1"/>
        </p:nvPicPr>
        <p:blipFill>
          <a:blip r:embed="rId96">
            <a:extLst>
              <a:ext uri="{96DAC541-7B7A-43D3-8B79-37D633B846F1}">
                <asvg:svgBlip xmlns:asvg="http://schemas.microsoft.com/office/drawing/2016/SVG/main" r:embed="rId97"/>
              </a:ext>
            </a:extLst>
          </a:blip>
          <a:srcRect/>
          <a:stretch/>
        </p:blipFill>
        <p:spPr>
          <a:xfrm>
            <a:off x="2883416" y="2131409"/>
            <a:ext cx="371714" cy="378352"/>
          </a:xfrm>
          <a:prstGeom prst="rect">
            <a:avLst/>
          </a:prstGeom>
        </p:spPr>
      </p:pic>
      <p:pic>
        <p:nvPicPr>
          <p:cNvPr id="207" name="Image 206">
            <a:extLst>
              <a:ext uri="{FF2B5EF4-FFF2-40B4-BE49-F238E27FC236}">
                <a16:creationId xmlns:a16="http://schemas.microsoft.com/office/drawing/2014/main" id="{C173F9A8-885E-6303-922B-12826FC719F2}"/>
              </a:ext>
            </a:extLst>
          </p:cNvPr>
          <p:cNvPicPr>
            <a:picLocks noChangeAspect="1"/>
          </p:cNvPicPr>
          <p:nvPr userDrawn="1"/>
        </p:nvPicPr>
        <p:blipFill>
          <a:blip r:embed="rId98">
            <a:extLst>
              <a:ext uri="{96DAC541-7B7A-43D3-8B79-37D633B846F1}">
                <asvg:svgBlip xmlns:asvg="http://schemas.microsoft.com/office/drawing/2016/SVG/main" r:embed="rId99"/>
              </a:ext>
            </a:extLst>
          </a:blip>
          <a:srcRect/>
          <a:stretch/>
        </p:blipFill>
        <p:spPr>
          <a:xfrm>
            <a:off x="2248416" y="2131409"/>
            <a:ext cx="371714" cy="378352"/>
          </a:xfrm>
          <a:prstGeom prst="rect">
            <a:avLst/>
          </a:prstGeom>
        </p:spPr>
      </p:pic>
      <p:pic>
        <p:nvPicPr>
          <p:cNvPr id="208" name="Image 207">
            <a:extLst>
              <a:ext uri="{FF2B5EF4-FFF2-40B4-BE49-F238E27FC236}">
                <a16:creationId xmlns:a16="http://schemas.microsoft.com/office/drawing/2014/main" id="{48A9846E-6127-C62F-94EF-0F54CEA5FD66}"/>
              </a:ext>
            </a:extLst>
          </p:cNvPr>
          <p:cNvPicPr>
            <a:picLocks noChangeAspect="1"/>
          </p:cNvPicPr>
          <p:nvPr userDrawn="1"/>
        </p:nvPicPr>
        <p:blipFill>
          <a:blip r:embed="rId100">
            <a:extLst>
              <a:ext uri="{96DAC541-7B7A-43D3-8B79-37D633B846F1}">
                <asvg:svgBlip xmlns:asvg="http://schemas.microsoft.com/office/drawing/2016/SVG/main" r:embed="rId101"/>
              </a:ext>
            </a:extLst>
          </a:blip>
          <a:srcRect/>
          <a:stretch/>
        </p:blipFill>
        <p:spPr>
          <a:xfrm>
            <a:off x="1613416" y="2131409"/>
            <a:ext cx="371714" cy="378352"/>
          </a:xfrm>
          <a:prstGeom prst="rect">
            <a:avLst/>
          </a:prstGeom>
        </p:spPr>
      </p:pic>
      <p:pic>
        <p:nvPicPr>
          <p:cNvPr id="209" name="Image 208">
            <a:extLst>
              <a:ext uri="{FF2B5EF4-FFF2-40B4-BE49-F238E27FC236}">
                <a16:creationId xmlns:a16="http://schemas.microsoft.com/office/drawing/2014/main" id="{0753E863-46D6-91EC-9D42-A31CF2E70174}"/>
              </a:ext>
            </a:extLst>
          </p:cNvPr>
          <p:cNvPicPr>
            <a:picLocks noChangeAspect="1"/>
          </p:cNvPicPr>
          <p:nvPr userDrawn="1"/>
        </p:nvPicPr>
        <p:blipFill>
          <a:blip r:embed="rId102">
            <a:extLst>
              <a:ext uri="{96DAC541-7B7A-43D3-8B79-37D633B846F1}">
                <asvg:svgBlip xmlns:asvg="http://schemas.microsoft.com/office/drawing/2016/SVG/main" r:embed="rId103"/>
              </a:ext>
            </a:extLst>
          </a:blip>
          <a:srcRect/>
          <a:stretch/>
        </p:blipFill>
        <p:spPr>
          <a:xfrm>
            <a:off x="978416" y="2131409"/>
            <a:ext cx="371714" cy="378352"/>
          </a:xfrm>
          <a:prstGeom prst="rect">
            <a:avLst/>
          </a:prstGeom>
        </p:spPr>
      </p:pic>
      <p:pic>
        <p:nvPicPr>
          <p:cNvPr id="4" name="Rectangle 95" descr="preencoded.png">
            <a:extLst>
              <a:ext uri="{FF2B5EF4-FFF2-40B4-BE49-F238E27FC236}">
                <a16:creationId xmlns:a16="http://schemas.microsoft.com/office/drawing/2014/main" id="{A7ED6ABC-2DCE-12BD-6EB6-2EA827942475}"/>
              </a:ext>
            </a:extLst>
          </p:cNvPr>
          <p:cNvPicPr>
            <a:picLocks noChangeAspect="1"/>
          </p:cNvPicPr>
          <p:nvPr userDrawn="1"/>
        </p:nvPicPr>
        <p:blipFill>
          <a:blip r:embed="rId104"/>
          <a:srcRect/>
          <a:stretch/>
        </p:blipFill>
        <p:spPr>
          <a:xfrm>
            <a:off x="10712127" y="6159177"/>
            <a:ext cx="1479873" cy="698823"/>
          </a:xfrm>
          <a:prstGeom prst="rect">
            <a:avLst/>
          </a:prstGeom>
        </p:spPr>
      </p:pic>
      <p:pic>
        <p:nvPicPr>
          <p:cNvPr id="5" name="Group 399" descr="preencoded.png">
            <a:extLst>
              <a:ext uri="{FF2B5EF4-FFF2-40B4-BE49-F238E27FC236}">
                <a16:creationId xmlns:a16="http://schemas.microsoft.com/office/drawing/2014/main" id="{6C5B2150-104C-EDA6-D0A7-7EAA00982377}"/>
              </a:ext>
            </a:extLst>
          </p:cNvPr>
          <p:cNvPicPr>
            <a:picLocks noChangeAspect="1"/>
          </p:cNvPicPr>
          <p:nvPr userDrawn="1"/>
        </p:nvPicPr>
        <p:blipFill>
          <a:blip r:embed="rId105">
            <a:extLst>
              <a:ext uri="{96DAC541-7B7A-43D3-8B79-37D633B846F1}">
                <asvg:svgBlip xmlns:asvg="http://schemas.microsoft.com/office/drawing/2016/SVG/main" r:embed="rId106"/>
              </a:ext>
            </a:extLst>
          </a:blip>
          <a:srcRect/>
          <a:stretch/>
        </p:blipFill>
        <p:spPr>
          <a:xfrm>
            <a:off x="11148482" y="6434664"/>
            <a:ext cx="843845" cy="220134"/>
          </a:xfrm>
          <a:prstGeom prst="rect">
            <a:avLst/>
          </a:prstGeom>
        </p:spPr>
      </p:pic>
    </p:spTree>
    <p:extLst>
      <p:ext uri="{BB962C8B-B14F-4D97-AF65-F5344CB8AC3E}">
        <p14:creationId xmlns:p14="http://schemas.microsoft.com/office/powerpoint/2010/main" val="1966268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6BB9D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5D3144-FE18-EA15-B8CC-A592D853B18F}"/>
              </a:ext>
            </a:extLst>
          </p:cNvPr>
          <p:cNvPicPr>
            <a:picLocks noChangeAspect="1"/>
          </p:cNvPicPr>
          <p:nvPr userDrawn="1"/>
        </p:nvPicPr>
        <p:blipFill>
          <a:blip r:embed="rId2"/>
          <a:stretch>
            <a:fillRect/>
          </a:stretch>
        </p:blipFill>
        <p:spPr>
          <a:xfrm>
            <a:off x="962894" y="970472"/>
            <a:ext cx="7643117" cy="765194"/>
          </a:xfrm>
          <a:prstGeom prst="rect">
            <a:avLst/>
          </a:prstGeom>
        </p:spPr>
      </p:pic>
      <p:pic>
        <p:nvPicPr>
          <p:cNvPr id="3" name="Rectangle 95" descr="preencoded.png">
            <a:extLst>
              <a:ext uri="{FF2B5EF4-FFF2-40B4-BE49-F238E27FC236}">
                <a16:creationId xmlns:a16="http://schemas.microsoft.com/office/drawing/2014/main" id="{F12E9E6E-3628-A2C4-1563-7E11D3A30F17}"/>
              </a:ext>
            </a:extLst>
          </p:cNvPr>
          <p:cNvPicPr>
            <a:picLocks noChangeAspect="1"/>
          </p:cNvPicPr>
          <p:nvPr userDrawn="1"/>
        </p:nvPicPr>
        <p:blipFill>
          <a:blip r:embed="rId3"/>
          <a:srcRect/>
          <a:stretch/>
        </p:blipFill>
        <p:spPr>
          <a:xfrm>
            <a:off x="10712127" y="6159177"/>
            <a:ext cx="1479873" cy="698823"/>
          </a:xfrm>
          <a:prstGeom prst="rect">
            <a:avLst/>
          </a:prstGeom>
        </p:spPr>
      </p:pic>
      <p:pic>
        <p:nvPicPr>
          <p:cNvPr id="4" name="Group 399" descr="preencoded.png">
            <a:extLst>
              <a:ext uri="{FF2B5EF4-FFF2-40B4-BE49-F238E27FC236}">
                <a16:creationId xmlns:a16="http://schemas.microsoft.com/office/drawing/2014/main" id="{B49E0B72-5E7A-2C69-6DE8-38E91F9AAC9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1148480" y="6434665"/>
            <a:ext cx="843845" cy="220133"/>
          </a:xfrm>
          <a:prstGeom prst="rect">
            <a:avLst/>
          </a:prstGeom>
        </p:spPr>
      </p:pic>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48512" y="5035550"/>
            <a:ext cx="3575050" cy="1219200"/>
          </a:xfrm>
          <a:prstGeom prst="rect">
            <a:avLst/>
          </a:prstGeom>
          <a:noFill/>
          <a:ln/>
        </p:spPr>
        <p:txBody>
          <a:bodyPr wrap="square" lIns="0" tIns="0" rIns="0" bIns="0" rtlCol="0" anchor="t"/>
          <a:lstStyle/>
          <a:p>
            <a:pPr marL="0" indent="0" algn="l">
              <a:lnSpc>
                <a:spcPts val="1600"/>
              </a:lnSpc>
              <a:buNone/>
            </a:pPr>
            <a:r>
              <a:rPr lang="en-US" sz="150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a:solidFill>
                  <a:srgbClr val="FFFFFF"/>
                </a:solidFill>
                <a:latin typeface="Arial Narrow" pitchFamily="34" charset="0"/>
                <a:ea typeface="Arial Narrow" pitchFamily="34" charset="-122"/>
                <a:cs typeface="Arial Narrow" pitchFamily="34" charset="-120"/>
              </a:rPr>
              <a:t>Via Ginevra 4, CH-6900 Lugano</a:t>
            </a:r>
            <a:br>
              <a:rPr sz="1200"/>
            </a:br>
            <a:r>
              <a:rPr lang="en-US" sz="1500">
                <a:solidFill>
                  <a:srgbClr val="FFFFFF"/>
                </a:solidFill>
                <a:latin typeface="Arial Narrow" pitchFamily="34" charset="0"/>
                <a:ea typeface="Arial Narrow" pitchFamily="34" charset="-122"/>
                <a:cs typeface="Arial Narrow" pitchFamily="34" charset="-120"/>
              </a:rPr>
              <a:t>T. +41 (0)91 973 19 00</a:t>
            </a:r>
            <a:br>
              <a:rPr sz="1200"/>
            </a:br>
            <a:r>
              <a:rPr lang="en-US" sz="1500">
                <a:solidFill>
                  <a:srgbClr val="FFFFFF"/>
                </a:solidFill>
                <a:latin typeface="Arial Narrow" pitchFamily="34" charset="0"/>
                <a:ea typeface="Arial Narrow" pitchFamily="34" charset="-122"/>
                <a:cs typeface="Arial Narrow" pitchFamily="34" charset="-120"/>
              </a:rPr>
              <a:t>esmo@esmo.org</a:t>
            </a:r>
            <a:br>
              <a:rPr sz="1200"/>
            </a:br>
            <a:r>
              <a:rPr lang="en-US" sz="1500">
                <a:solidFill>
                  <a:srgbClr val="FFFFFF"/>
                </a:solidFill>
                <a:latin typeface="Arial Narrow" pitchFamily="34" charset="0"/>
                <a:ea typeface="Arial Narrow" pitchFamily="34" charset="-122"/>
                <a:cs typeface="Arial Narrow" pitchFamily="34" charset="-120"/>
              </a:rPr>
              <a:t>
</a:t>
            </a:r>
            <a:r>
              <a:rPr lang="en-US" sz="1500">
                <a:solidFill>
                  <a:srgbClr val="FFFFFF"/>
                </a:solidFill>
                <a:latin typeface="Arial Narrow Bold" pitchFamily="34" charset="0"/>
                <a:ea typeface="Arial Narrow Bold" pitchFamily="34" charset="-122"/>
                <a:cs typeface="Arial Narrow Bold" pitchFamily="34" charset="-120"/>
              </a:rPr>
              <a:t>esmo.org</a:t>
            </a:r>
            <a:endParaRPr lang="en-US" sz="150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15314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r>
              <a:rPr lang="fr-FR"/>
              <a:t>!</a:t>
            </a:r>
          </a:p>
        </p:txBody>
      </p:sp>
    </p:spTree>
    <p:extLst>
      <p:ext uri="{BB962C8B-B14F-4D97-AF65-F5344CB8AC3E}">
        <p14:creationId xmlns:p14="http://schemas.microsoft.com/office/powerpoint/2010/main" val="1127388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13" name="Text Placeholder 6"/>
          <p:cNvSpPr>
            <a:spLocks noGrp="1"/>
          </p:cNvSpPr>
          <p:nvPr>
            <p:ph type="body" sz="quarter" idx="12" hasCustomPrompt="1"/>
          </p:nvPr>
        </p:nvSpPr>
        <p:spPr>
          <a:xfrm>
            <a:off x="489492" y="1651001"/>
            <a:ext cx="11213019" cy="4345253"/>
          </a:xfrm>
          <a:prstGeom prst="rect">
            <a:avLst/>
          </a:prstGeom>
        </p:spPr>
        <p:txBody>
          <a:bodyPr>
            <a:noAutofit/>
          </a:bodyPr>
          <a:lstStyle>
            <a:lvl1pPr marL="0" indent="0">
              <a:buNone/>
              <a:defRPr sz="2133" baseline="0">
                <a:solidFill>
                  <a:schemeClr val="tx1">
                    <a:lumMod val="65000"/>
                    <a:lumOff val="35000"/>
                  </a:schemeClr>
                </a:solidFill>
              </a:defRPr>
            </a:lvl1pPr>
          </a:lstStyle>
          <a:p>
            <a:pPr lvl="0"/>
            <a:r>
              <a:rPr lang="en-US"/>
              <a:t>Click to edit Master text style</a:t>
            </a:r>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285747"/>
            <a:ext cx="11213020" cy="576000"/>
          </a:xfrm>
          <a:prstGeom prst="rect">
            <a:avLst/>
          </a:prstGeom>
        </p:spPr>
        <p:txBody>
          <a:bodyPr anchor="t">
            <a:noAutofit/>
          </a:bodyPr>
          <a:lstStyle>
            <a:lvl1pPr algn="l">
              <a:lnSpc>
                <a:spcPct val="80000"/>
              </a:lnSpc>
              <a:defRPr sz="3200" b="1" i="0" cap="all">
                <a:solidFill>
                  <a:srgbClr val="006FB8"/>
                </a:solidFill>
                <a:latin typeface="+mn-lt"/>
                <a:cs typeface="Arial Narrow"/>
              </a:defRPr>
            </a:lvl1pPr>
          </a:lstStyle>
          <a:p>
            <a:endParaRPr lang="en-US"/>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861747"/>
            <a:ext cx="11213020" cy="600000"/>
          </a:xfrm>
          <a:prstGeom prst="rect">
            <a:avLst/>
          </a:prstGeom>
        </p:spPr>
        <p:txBody>
          <a:bodyPr anchor="t">
            <a:noAutofit/>
          </a:bodyPr>
          <a:lstStyle>
            <a:lvl1pPr marL="0" indent="0" algn="l">
              <a:buNone/>
              <a:defRPr sz="2400">
                <a:solidFill>
                  <a:srgbClr val="6CBBDE"/>
                </a:solidFill>
                <a:latin typeface="+mn-lt"/>
                <a:cs typeface="Arial Narrow"/>
              </a:defRPr>
            </a:lvl1pPr>
            <a:lvl2pPr marL="609616" indent="0" algn="ctr">
              <a:buNone/>
              <a:defRPr>
                <a:solidFill>
                  <a:schemeClr val="tx1">
                    <a:tint val="75000"/>
                  </a:schemeClr>
                </a:solidFill>
              </a:defRPr>
            </a:lvl2pPr>
            <a:lvl3pPr marL="1219231" indent="0" algn="ctr">
              <a:buNone/>
              <a:defRPr>
                <a:solidFill>
                  <a:schemeClr val="tx1">
                    <a:tint val="75000"/>
                  </a:schemeClr>
                </a:solidFill>
              </a:defRPr>
            </a:lvl3pPr>
            <a:lvl4pPr marL="1828845" indent="0" algn="ctr">
              <a:buNone/>
              <a:defRPr>
                <a:solidFill>
                  <a:schemeClr val="tx1">
                    <a:tint val="75000"/>
                  </a:schemeClr>
                </a:solidFill>
              </a:defRPr>
            </a:lvl4pPr>
            <a:lvl5pPr marL="2438461" indent="0" algn="ctr">
              <a:buNone/>
              <a:defRPr>
                <a:solidFill>
                  <a:schemeClr val="tx1">
                    <a:tint val="75000"/>
                  </a:schemeClr>
                </a:solidFill>
              </a:defRPr>
            </a:lvl5pPr>
            <a:lvl6pPr marL="3048076" indent="0" algn="ctr">
              <a:buNone/>
              <a:defRPr>
                <a:solidFill>
                  <a:schemeClr val="tx1">
                    <a:tint val="75000"/>
                  </a:schemeClr>
                </a:solidFill>
              </a:defRPr>
            </a:lvl6pPr>
            <a:lvl7pPr marL="3657692" indent="0" algn="ctr">
              <a:buNone/>
              <a:defRPr>
                <a:solidFill>
                  <a:schemeClr val="tx1">
                    <a:tint val="75000"/>
                  </a:schemeClr>
                </a:solidFill>
              </a:defRPr>
            </a:lvl7pPr>
            <a:lvl8pPr marL="4267307" indent="0" algn="ctr">
              <a:buNone/>
              <a:defRPr>
                <a:solidFill>
                  <a:schemeClr val="tx1">
                    <a:tint val="75000"/>
                  </a:schemeClr>
                </a:solidFill>
              </a:defRPr>
            </a:lvl8pPr>
            <a:lvl9pPr marL="4876922" indent="0" algn="ctr">
              <a:buNone/>
              <a:defRPr>
                <a:solidFill>
                  <a:schemeClr val="tx1">
                    <a:tint val="75000"/>
                  </a:schemeClr>
                </a:solidFill>
              </a:defRPr>
            </a:lvl9pPr>
          </a:lstStyle>
          <a:p>
            <a:r>
              <a:rPr lang="en-US" dirty="0"/>
              <a:t>Click to edit Master subtitle style</a:t>
            </a:r>
          </a:p>
        </p:txBody>
      </p:sp>
      <p:sp>
        <p:nvSpPr>
          <p:cNvPr id="3" name="TextBox 4">
            <a:extLst>
              <a:ext uri="{FF2B5EF4-FFF2-40B4-BE49-F238E27FC236}">
                <a16:creationId xmlns:a16="http://schemas.microsoft.com/office/drawing/2014/main" id="{9ED9BC80-EA57-1D0B-A6D8-56C31E47FEE8}"/>
              </a:ext>
            </a:extLst>
          </p:cNvPr>
          <p:cNvSpPr txBox="1"/>
          <p:nvPr userDrawn="1"/>
        </p:nvSpPr>
        <p:spPr>
          <a:xfrm>
            <a:off x="610785" y="6551190"/>
            <a:ext cx="6270219" cy="184666"/>
          </a:xfrm>
          <a:prstGeom prst="rect">
            <a:avLst/>
          </a:prstGeom>
          <a:noFill/>
        </p:spPr>
        <p:txBody>
          <a:bodyPr wrap="square" lIns="0" tIns="0" rIns="0" bIns="0" rtlCol="0" anchor="b" anchorCtr="0">
            <a:sp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00A070"/>
                </a:solidFill>
                <a:effectLst/>
                <a:latin typeface="Arial Narrow" panose="020B0604020202020204" pitchFamily="34" charset="0"/>
                <a:cs typeface="Arial Narrow" panose="020B0604020202020204" pitchFamily="34" charset="0"/>
              </a:rPr>
              <a:t>Content of this presentation is copyright</a:t>
            </a:r>
            <a:r>
              <a:rPr lang="en-CH" sz="1200" b="0" i="0" dirty="0">
                <a:solidFill>
                  <a:srgbClr val="00A070"/>
                </a:solidFill>
                <a:effectLst/>
                <a:latin typeface="Arial Narrow" panose="020B0604020202020204" pitchFamily="34" charset="0"/>
                <a:cs typeface="Arial Narrow" panose="020B0604020202020204" pitchFamily="34" charset="0"/>
              </a:rPr>
              <a:t> </a:t>
            </a:r>
            <a:r>
              <a:rPr lang="en-US" sz="1200" b="0" i="0" dirty="0">
                <a:solidFill>
                  <a:srgbClr val="00A070"/>
                </a:solidFill>
                <a:effectLst/>
                <a:latin typeface="Arial Narrow" panose="020B0604020202020204" pitchFamily="34" charset="0"/>
                <a:cs typeface="Arial Narrow" panose="020B0604020202020204" pitchFamily="34" charset="0"/>
              </a:rPr>
              <a:t>and responsibility of the author. Permission is required for re-use</a:t>
            </a:r>
            <a:r>
              <a:rPr lang="en-CH" sz="1200" b="0" i="0" dirty="0">
                <a:solidFill>
                  <a:srgbClr val="00A070"/>
                </a:solidFill>
                <a:effectLst/>
                <a:latin typeface="Arial Narrow" panose="020B0604020202020204" pitchFamily="34" charset="0"/>
                <a:cs typeface="Arial Narrow" panose="020B0604020202020204" pitchFamily="34" charset="0"/>
              </a:rPr>
              <a:t>.</a:t>
            </a:r>
            <a:endParaRPr lang="en-US" sz="1200" b="0" i="0" dirty="0">
              <a:solidFill>
                <a:srgbClr val="00A070"/>
              </a:solidFill>
              <a:effectLst/>
              <a:latin typeface="Arial Narrow" panose="020B0604020202020204" pitchFamily="34" charset="0"/>
              <a:cs typeface="Arial Narrow" panose="020B0604020202020204" pitchFamily="34" charset="0"/>
            </a:endParaRPr>
          </a:p>
        </p:txBody>
      </p:sp>
      <p:sp>
        <p:nvSpPr>
          <p:cNvPr id="4" name="Espace réservé du texte 3">
            <a:extLst>
              <a:ext uri="{FF2B5EF4-FFF2-40B4-BE49-F238E27FC236}">
                <a16:creationId xmlns:a16="http://schemas.microsoft.com/office/drawing/2014/main" id="{3C5796F6-74E6-90AE-A26E-B7981AFDAE80}"/>
              </a:ext>
            </a:extLst>
          </p:cNvPr>
          <p:cNvSpPr>
            <a:spLocks noGrp="1"/>
          </p:cNvSpPr>
          <p:nvPr>
            <p:ph type="body" sz="quarter" idx="14" hasCustomPrompt="1"/>
          </p:nvPr>
        </p:nvSpPr>
        <p:spPr>
          <a:xfrm>
            <a:off x="4756223" y="6216655"/>
            <a:ext cx="2538679" cy="234949"/>
          </a:xfrm>
          <a:prstGeom prst="rect">
            <a:avLst/>
          </a:prstGeom>
        </p:spPr>
        <p:txBody>
          <a:bodyPr lIns="0" bIns="0" anchor="b" anchorCtr="0"/>
          <a:lstStyle>
            <a:lvl1pPr marL="0" indent="0">
              <a:buNone/>
              <a:defRPr sz="1200" b="0" i="0" spc="0">
                <a:solidFill>
                  <a:srgbClr val="00A070"/>
                </a:solidFill>
                <a:latin typeface="Arial Narrow" panose="020B0604020202020204" pitchFamily="34" charset="0"/>
                <a:cs typeface="Arial Narrow" panose="020B0604020202020204" pitchFamily="34" charset="0"/>
              </a:defRPr>
            </a:lvl1pPr>
          </a:lstStyle>
          <a:p>
            <a:pPr lvl="0"/>
            <a:r>
              <a:rPr lang="en-CH"/>
              <a:t>Add name of presenter here</a:t>
            </a:r>
            <a:endParaRPr lang="fr-FR"/>
          </a:p>
        </p:txBody>
      </p:sp>
      <p:pic>
        <p:nvPicPr>
          <p:cNvPr id="2" name="Picture 1">
            <a:extLst>
              <a:ext uri="{FF2B5EF4-FFF2-40B4-BE49-F238E27FC236}">
                <a16:creationId xmlns:a16="http://schemas.microsoft.com/office/drawing/2014/main" id="{4E4BF376-2FEB-BB8C-BF0D-AC42101EE442}"/>
              </a:ext>
            </a:extLst>
          </p:cNvPr>
          <p:cNvPicPr>
            <a:picLocks noChangeAspect="1"/>
          </p:cNvPicPr>
          <p:nvPr userDrawn="1"/>
        </p:nvPicPr>
        <p:blipFill>
          <a:blip r:embed="rId2"/>
          <a:stretch>
            <a:fillRect/>
          </a:stretch>
        </p:blipFill>
        <p:spPr>
          <a:xfrm>
            <a:off x="628416" y="6224053"/>
            <a:ext cx="3752531" cy="192000"/>
          </a:xfrm>
          <a:prstGeom prst="rect">
            <a:avLst/>
          </a:prstGeom>
        </p:spPr>
      </p:pic>
    </p:spTree>
    <p:extLst>
      <p:ext uri="{BB962C8B-B14F-4D97-AF65-F5344CB8AC3E}">
        <p14:creationId xmlns:p14="http://schemas.microsoft.com/office/powerpoint/2010/main" val="3825242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9">
          <p15:clr>
            <a:srgbClr val="FBAE40"/>
          </p15:clr>
        </p15:guide>
        <p15:guide id="2" pos="295">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6_Title and Text">
    <p:spTree>
      <p:nvGrpSpPr>
        <p:cNvPr id="1" name=""/>
        <p:cNvGrpSpPr/>
        <p:nvPr/>
      </p:nvGrpSpPr>
      <p:grpSpPr>
        <a:xfrm>
          <a:off x="0" y="0"/>
          <a:ext cx="0" cy="0"/>
          <a:chOff x="0" y="0"/>
          <a:chExt cx="0" cy="0"/>
        </a:xfrm>
      </p:grpSpPr>
      <p:sp>
        <p:nvSpPr>
          <p:cNvPr id="13" name="Text Placeholder 6"/>
          <p:cNvSpPr>
            <a:spLocks noGrp="1"/>
          </p:cNvSpPr>
          <p:nvPr>
            <p:ph type="body" sz="quarter" idx="12" hasCustomPrompt="1"/>
          </p:nvPr>
        </p:nvSpPr>
        <p:spPr>
          <a:xfrm>
            <a:off x="489492" y="1651001"/>
            <a:ext cx="11213019" cy="4345253"/>
          </a:xfrm>
          <a:prstGeom prst="rect">
            <a:avLst/>
          </a:prstGeom>
        </p:spPr>
        <p:txBody>
          <a:bodyPr>
            <a:noAutofit/>
          </a:bodyPr>
          <a:lstStyle>
            <a:lvl1pPr marL="0" indent="0">
              <a:buNone/>
              <a:defRPr sz="2133" baseline="0">
                <a:solidFill>
                  <a:schemeClr val="tx1">
                    <a:lumMod val="65000"/>
                    <a:lumOff val="35000"/>
                  </a:schemeClr>
                </a:solidFill>
              </a:defRPr>
            </a:lvl1pPr>
          </a:lstStyle>
          <a:p>
            <a:pPr lvl="0"/>
            <a:r>
              <a:rPr lang="en-US"/>
              <a:t>Click to edit Master text style</a:t>
            </a:r>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285747"/>
            <a:ext cx="11213020" cy="576000"/>
          </a:xfrm>
          <a:prstGeom prst="rect">
            <a:avLst/>
          </a:prstGeom>
        </p:spPr>
        <p:txBody>
          <a:bodyPr anchor="t">
            <a:noAutofit/>
          </a:bodyPr>
          <a:lstStyle>
            <a:lvl1pPr algn="l">
              <a:lnSpc>
                <a:spcPct val="80000"/>
              </a:lnSpc>
              <a:defRPr sz="3200" b="1" i="0" cap="all">
                <a:solidFill>
                  <a:srgbClr val="006FB8"/>
                </a:solidFill>
                <a:latin typeface="+mn-lt"/>
                <a:cs typeface="Arial Narrow"/>
              </a:defRPr>
            </a:lvl1pPr>
          </a:lstStyle>
          <a:p>
            <a:endParaRPr lang="en-US" dirty="0"/>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861747"/>
            <a:ext cx="11213020" cy="600000"/>
          </a:xfrm>
          <a:prstGeom prst="rect">
            <a:avLst/>
          </a:prstGeom>
        </p:spPr>
        <p:txBody>
          <a:bodyPr anchor="t">
            <a:noAutofit/>
          </a:bodyPr>
          <a:lstStyle>
            <a:lvl1pPr marL="0" indent="0" algn="l">
              <a:buNone/>
              <a:defRPr sz="2400">
                <a:solidFill>
                  <a:srgbClr val="6CBBDE"/>
                </a:solidFill>
                <a:latin typeface="+mn-lt"/>
                <a:cs typeface="Arial Narrow"/>
              </a:defRPr>
            </a:lvl1pPr>
            <a:lvl2pPr marL="609616" indent="0" algn="ctr">
              <a:buNone/>
              <a:defRPr>
                <a:solidFill>
                  <a:schemeClr val="tx1">
                    <a:tint val="75000"/>
                  </a:schemeClr>
                </a:solidFill>
              </a:defRPr>
            </a:lvl2pPr>
            <a:lvl3pPr marL="1219231" indent="0" algn="ctr">
              <a:buNone/>
              <a:defRPr>
                <a:solidFill>
                  <a:schemeClr val="tx1">
                    <a:tint val="75000"/>
                  </a:schemeClr>
                </a:solidFill>
              </a:defRPr>
            </a:lvl3pPr>
            <a:lvl4pPr marL="1828845" indent="0" algn="ctr">
              <a:buNone/>
              <a:defRPr>
                <a:solidFill>
                  <a:schemeClr val="tx1">
                    <a:tint val="75000"/>
                  </a:schemeClr>
                </a:solidFill>
              </a:defRPr>
            </a:lvl4pPr>
            <a:lvl5pPr marL="2438461" indent="0" algn="ctr">
              <a:buNone/>
              <a:defRPr>
                <a:solidFill>
                  <a:schemeClr val="tx1">
                    <a:tint val="75000"/>
                  </a:schemeClr>
                </a:solidFill>
              </a:defRPr>
            </a:lvl5pPr>
            <a:lvl6pPr marL="3048076" indent="0" algn="ctr">
              <a:buNone/>
              <a:defRPr>
                <a:solidFill>
                  <a:schemeClr val="tx1">
                    <a:tint val="75000"/>
                  </a:schemeClr>
                </a:solidFill>
              </a:defRPr>
            </a:lvl6pPr>
            <a:lvl7pPr marL="3657692" indent="0" algn="ctr">
              <a:buNone/>
              <a:defRPr>
                <a:solidFill>
                  <a:schemeClr val="tx1">
                    <a:tint val="75000"/>
                  </a:schemeClr>
                </a:solidFill>
              </a:defRPr>
            </a:lvl7pPr>
            <a:lvl8pPr marL="4267307" indent="0" algn="ctr">
              <a:buNone/>
              <a:defRPr>
                <a:solidFill>
                  <a:schemeClr val="tx1">
                    <a:tint val="75000"/>
                  </a:schemeClr>
                </a:solidFill>
              </a:defRPr>
            </a:lvl8pPr>
            <a:lvl9pPr marL="4876922" indent="0" algn="ctr">
              <a:buNone/>
              <a:defRPr>
                <a:solidFill>
                  <a:schemeClr val="tx1">
                    <a:tint val="75000"/>
                  </a:schemeClr>
                </a:solidFill>
              </a:defRPr>
            </a:lvl9pPr>
          </a:lstStyle>
          <a:p>
            <a:r>
              <a:rPr lang="en-US" dirty="0"/>
              <a:t>Click to edit Master subtitle style</a:t>
            </a:r>
          </a:p>
        </p:txBody>
      </p:sp>
      <p:pic>
        <p:nvPicPr>
          <p:cNvPr id="2" name="Picture 1">
            <a:extLst>
              <a:ext uri="{FF2B5EF4-FFF2-40B4-BE49-F238E27FC236}">
                <a16:creationId xmlns:a16="http://schemas.microsoft.com/office/drawing/2014/main" id="{00E512CA-03E9-5608-0B00-34124F5B8621}"/>
              </a:ext>
            </a:extLst>
          </p:cNvPr>
          <p:cNvPicPr>
            <a:picLocks noChangeAspect="1"/>
          </p:cNvPicPr>
          <p:nvPr userDrawn="1"/>
        </p:nvPicPr>
        <p:blipFill>
          <a:blip r:embed="rId2"/>
          <a:stretch>
            <a:fillRect/>
          </a:stretch>
        </p:blipFill>
        <p:spPr>
          <a:xfrm>
            <a:off x="628416" y="6224053"/>
            <a:ext cx="3752531" cy="192000"/>
          </a:xfrm>
          <a:prstGeom prst="rect">
            <a:avLst/>
          </a:prstGeom>
        </p:spPr>
      </p:pic>
    </p:spTree>
    <p:extLst>
      <p:ext uri="{BB962C8B-B14F-4D97-AF65-F5344CB8AC3E}">
        <p14:creationId xmlns:p14="http://schemas.microsoft.com/office/powerpoint/2010/main" val="4128048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9">
          <p15:clr>
            <a:srgbClr val="FBAE40"/>
          </p15:clr>
        </p15:guide>
        <p15:guide id="2" pos="295">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95E80-2499-4BE2-BFAA-7C1DB0DC43A8}"/>
              </a:ext>
            </a:extLst>
          </p:cNvPr>
          <p:cNvSpPr>
            <a:spLocks noGrp="1"/>
          </p:cNvSpPr>
          <p:nvPr>
            <p:ph type="title"/>
          </p:nvPr>
        </p:nvSpPr>
        <p:spPr>
          <a:xfrm>
            <a:off x="838200" y="365126"/>
            <a:ext cx="10515600" cy="1325563"/>
          </a:xfrm>
          <a:prstGeom prst="rect">
            <a:avLst/>
          </a:prstGeom>
        </p:spPr>
        <p:txBody>
          <a:bodyPr/>
          <a:lstStyle/>
          <a:p>
            <a:r>
              <a:rPr lang="en-GB"/>
              <a:t>Click to edit Master title style</a:t>
            </a:r>
          </a:p>
        </p:txBody>
      </p:sp>
      <p:sp>
        <p:nvSpPr>
          <p:cNvPr id="3" name="Content Placeholder 2">
            <a:extLst>
              <a:ext uri="{FF2B5EF4-FFF2-40B4-BE49-F238E27FC236}">
                <a16:creationId xmlns:a16="http://schemas.microsoft.com/office/drawing/2014/main" id="{4A5910E9-C6C9-4EF0-AF7B-9B23D2DAA03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1DA357E-263F-4242-BE8F-C0C98843C493}"/>
              </a:ext>
            </a:extLst>
          </p:cNvPr>
          <p:cNvSpPr>
            <a:spLocks noGrp="1"/>
          </p:cNvSpPr>
          <p:nvPr>
            <p:ph type="dt" sz="half" idx="10"/>
          </p:nvPr>
        </p:nvSpPr>
        <p:spPr/>
        <p:txBody>
          <a:bodyPr/>
          <a:lstStyle/>
          <a:p>
            <a:fld id="{EBC9B092-8509-490B-884F-87D4C0445D11}" type="datetimeFigureOut">
              <a:rPr lang="en-GB" smtClean="0"/>
              <a:t>22/01/2026</a:t>
            </a:fld>
            <a:endParaRPr lang="en-GB"/>
          </a:p>
        </p:txBody>
      </p:sp>
      <p:sp>
        <p:nvSpPr>
          <p:cNvPr id="5" name="Footer Placeholder 4">
            <a:extLst>
              <a:ext uri="{FF2B5EF4-FFF2-40B4-BE49-F238E27FC236}">
                <a16:creationId xmlns:a16="http://schemas.microsoft.com/office/drawing/2014/main" id="{FF242D2F-CF69-403E-A5A6-4D5343D33E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ECF0EF-FFF2-4B09-8D78-9DE3FC111D4B}"/>
              </a:ext>
            </a:extLst>
          </p:cNvPr>
          <p:cNvSpPr>
            <a:spLocks noGrp="1"/>
          </p:cNvSpPr>
          <p:nvPr>
            <p:ph type="sldNum" sz="quarter" idx="12"/>
          </p:nvPr>
        </p:nvSpPr>
        <p:spPr/>
        <p:txBody>
          <a:bodyPr/>
          <a:lstStyle/>
          <a:p>
            <a:fld id="{616F6FC0-BEDA-4585-B5F6-3475D980836F}" type="slidenum">
              <a:rPr lang="en-GB" smtClean="0"/>
              <a:t>‹#›</a:t>
            </a:fld>
            <a:endParaRPr lang="en-GB"/>
          </a:p>
        </p:txBody>
      </p:sp>
    </p:spTree>
    <p:extLst>
      <p:ext uri="{BB962C8B-B14F-4D97-AF65-F5344CB8AC3E}">
        <p14:creationId xmlns:p14="http://schemas.microsoft.com/office/powerpoint/2010/main" val="1940960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3_Title and Text"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4"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Arial" panose="020B0604020202020204" pitchFamily="34" charset="0"/>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261" marR="0" lvl="1" indent="-440289"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891" marR="0" lvl="2" indent="-440289"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522" marR="0" lvl="3" indent="-440289"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8152" marR="0" lvl="4" indent="-440289"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783" marR="0" lvl="5" indent="-440289"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413" marR="0" lvl="6" indent="-440289"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7044" marR="0" lvl="7" indent="-440289"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674" marR="0" lvl="8" indent="-440289"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2" name="Picture 1" descr="Logo&#10;&#10;Description automatically generated">
            <a:extLst>
              <a:ext uri="{FF2B5EF4-FFF2-40B4-BE49-F238E27FC236}">
                <a16:creationId xmlns:a16="http://schemas.microsoft.com/office/drawing/2014/main" id="{0CA22DB6-01FE-B574-F4D9-9A33C489CE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1265" y="6248188"/>
            <a:ext cx="1843200" cy="316800"/>
          </a:xfrm>
          <a:prstGeom prst="rect">
            <a:avLst/>
          </a:prstGeom>
        </p:spPr>
      </p:pic>
    </p:spTree>
    <p:extLst>
      <p:ext uri="{BB962C8B-B14F-4D97-AF65-F5344CB8AC3E}">
        <p14:creationId xmlns:p14="http://schemas.microsoft.com/office/powerpoint/2010/main" val="687108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3" name="Picture 2" descr="A blue and white rectangular object&#10;&#10;AI-generated content may be incorrect.">
            <a:extLst>
              <a:ext uri="{FF2B5EF4-FFF2-40B4-BE49-F238E27FC236}">
                <a16:creationId xmlns:a16="http://schemas.microsoft.com/office/drawing/2014/main" id="{417F0B4A-2C9D-7EE4-8C38-3E0411270EBA}"/>
              </a:ext>
            </a:extLst>
          </p:cNvPr>
          <p:cNvPicPr>
            <a:picLocks noChangeAspect="1"/>
          </p:cNvPicPr>
          <p:nvPr userDrawn="1"/>
        </p:nvPicPr>
        <p:blipFill>
          <a:blip r:embed="rId3">
            <a:alphaModFix/>
          </a:blip>
          <a:srcRect t="2747" b="12346"/>
          <a:stretch>
            <a:fillRect/>
          </a:stretch>
        </p:blipFill>
        <p:spPr>
          <a:xfrm>
            <a:off x="1" y="0"/>
            <a:ext cx="12168487" cy="5974774"/>
          </a:xfrm>
          <a:prstGeom prst="rect">
            <a:avLst/>
          </a:prstGeom>
        </p:spPr>
      </p:pic>
      <p:sp>
        <p:nvSpPr>
          <p:cNvPr id="2" name="Title 1">
            <a:extLst>
              <a:ext uri="{FF2B5EF4-FFF2-40B4-BE49-F238E27FC236}">
                <a16:creationId xmlns:a16="http://schemas.microsoft.com/office/drawing/2014/main" id="{4E75F2EA-18A0-DDDB-131C-AFBE3406F2DF}"/>
              </a:ext>
            </a:extLst>
          </p:cNvPr>
          <p:cNvSpPr>
            <a:spLocks noGrp="1"/>
          </p:cNvSpPr>
          <p:nvPr>
            <p:ph type="title"/>
          </p:nvPr>
        </p:nvSpPr>
        <p:spPr>
          <a:xfrm>
            <a:off x="247048" y="182922"/>
            <a:ext cx="9801727" cy="972787"/>
          </a:xfrm>
        </p:spPr>
        <p:txBody>
          <a:bodyPr>
            <a:normAutofit/>
          </a:bodyPr>
          <a:lstStyle>
            <a:lvl1pPr>
              <a:lnSpc>
                <a:spcPct val="100000"/>
              </a:lnSpc>
              <a:defRPr sz="2200"/>
            </a:lvl1pPr>
          </a:lstStyle>
          <a:p>
            <a:r>
              <a:rPr lang="en-GB"/>
              <a:t>Click to edit Master title style</a:t>
            </a:r>
          </a:p>
        </p:txBody>
      </p:sp>
      <p:sp>
        <p:nvSpPr>
          <p:cNvPr id="4" name="Footer Placeholder 3">
            <a:extLst>
              <a:ext uri="{FF2B5EF4-FFF2-40B4-BE49-F238E27FC236}">
                <a16:creationId xmlns:a16="http://schemas.microsoft.com/office/drawing/2014/main" id="{0DAA92DB-6152-DC83-D469-547C0305647F}"/>
              </a:ext>
            </a:extLst>
          </p:cNvPr>
          <p:cNvSpPr>
            <a:spLocks noGrp="1"/>
          </p:cNvSpPr>
          <p:nvPr>
            <p:ph type="ftr" sz="quarter" idx="11"/>
          </p:nvPr>
        </p:nvSpPr>
        <p:spPr>
          <a:xfrm>
            <a:off x="1395663" y="6399505"/>
            <a:ext cx="9663764" cy="2194560"/>
          </a:xfrm>
        </p:spPr>
        <p:txBody>
          <a:bodyPr lIns="90000">
            <a:spAutoFit/>
          </a:bodyPr>
          <a:lstStyle/>
          <a:p>
            <a:endParaRPr lang="en-GB"/>
          </a:p>
        </p:txBody>
      </p:sp>
      <p:sp>
        <p:nvSpPr>
          <p:cNvPr id="5" name="Slide Number Placeholder 4">
            <a:extLst>
              <a:ext uri="{FF2B5EF4-FFF2-40B4-BE49-F238E27FC236}">
                <a16:creationId xmlns:a16="http://schemas.microsoft.com/office/drawing/2014/main" id="{237471DF-70EC-F33C-EC2D-9A2E3E7ACE04}"/>
              </a:ext>
            </a:extLst>
          </p:cNvPr>
          <p:cNvSpPr>
            <a:spLocks noGrp="1"/>
          </p:cNvSpPr>
          <p:nvPr>
            <p:ph type="sldNum" sz="quarter" idx="12"/>
          </p:nvPr>
        </p:nvSpPr>
        <p:spPr/>
        <p:txBody>
          <a:bodyPr/>
          <a:lstStyle/>
          <a:p>
            <a:fld id="{684DE58C-DC15-E449-AC5B-8D5C426ED1B8}" type="slidenum">
              <a:rPr lang="en-GB" smtClean="0"/>
              <a:t>‹#›</a:t>
            </a:fld>
            <a:endParaRPr lang="en-GB"/>
          </a:p>
        </p:txBody>
      </p:sp>
      <p:pic>
        <p:nvPicPr>
          <p:cNvPr id="7" name="Picture 6" descr="A close up of a logo&#10;&#10;AI-generated content may be incorrect.">
            <a:extLst>
              <a:ext uri="{FF2B5EF4-FFF2-40B4-BE49-F238E27FC236}">
                <a16:creationId xmlns:a16="http://schemas.microsoft.com/office/drawing/2014/main" id="{3E3DC4EF-3E59-0619-3D75-183925F51F38}"/>
              </a:ext>
            </a:extLst>
          </p:cNvPr>
          <p:cNvPicPr>
            <a:picLocks noChangeAspect="1"/>
          </p:cNvPicPr>
          <p:nvPr userDrawn="1"/>
        </p:nvPicPr>
        <p:blipFill>
          <a:blip r:embed="rId4"/>
          <a:srcRect l="17308" t="28772" r="16262" b="30664"/>
          <a:stretch>
            <a:fillRect/>
          </a:stretch>
        </p:blipFill>
        <p:spPr>
          <a:xfrm>
            <a:off x="231821" y="6336407"/>
            <a:ext cx="841153" cy="287628"/>
          </a:xfrm>
          <a:prstGeom prst="rect">
            <a:avLst/>
          </a:prstGeom>
        </p:spPr>
      </p:pic>
    </p:spTree>
    <p:custDataLst>
      <p:tags r:id="rId1"/>
    </p:custDataLst>
    <p:extLst>
      <p:ext uri="{BB962C8B-B14F-4D97-AF65-F5344CB8AC3E}">
        <p14:creationId xmlns:p14="http://schemas.microsoft.com/office/powerpoint/2010/main" val="3478308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63F7DA-7EDC-FBA3-7FED-B45ECA0D16E3}"/>
              </a:ext>
            </a:extLst>
          </p:cNvPr>
          <p:cNvSpPr>
            <a:spLocks noGrp="1"/>
          </p:cNvSpPr>
          <p:nvPr>
            <p:ph idx="1"/>
          </p:nvPr>
        </p:nvSpPr>
        <p:spPr>
          <a:xfrm>
            <a:off x="479999" y="1835151"/>
            <a:ext cx="10515600" cy="4349749"/>
          </a:xfrm>
          <a:prstGeom prst="rect">
            <a:avLst/>
          </a:prstGeom>
        </p:spPr>
        <p:txBody>
          <a:bodyPr vert="horz" lIns="91440" tIns="45720" rIns="91440" bIns="45720" rtlCol="0">
            <a:normAutofit/>
          </a:bodyPr>
          <a:lstStyle>
            <a:lvl1pPr marL="304815" indent="-304815" algn="l" defTabSz="1219261" rtl="0" eaLnBrk="1" latinLnBrk="0" hangingPunct="1">
              <a:lnSpc>
                <a:spcPct val="90000"/>
              </a:lnSpc>
              <a:spcBef>
                <a:spcPts val="1333"/>
              </a:spcBef>
              <a:buFont typeface="Arial" panose="020B0604020202020204" pitchFamily="34" charset="0"/>
              <a:buChar char="•"/>
              <a:defRPr sz="2133" kern="1200">
                <a:solidFill>
                  <a:schemeClr val="tx1">
                    <a:lumMod val="75000"/>
                    <a:lumOff val="25000"/>
                  </a:schemeClr>
                </a:solidFill>
                <a:latin typeface="Arial Narrow" panose="020B0606020202030204" pitchFamily="34" charset="0"/>
                <a:ea typeface="+mn-ea"/>
                <a:cs typeface="+mn-cs"/>
              </a:defRPr>
            </a:lvl1pPr>
            <a:lvl2pPr marL="914446" indent="-304815" algn="l" defTabSz="1219261" rtl="0" eaLnBrk="1" latinLnBrk="0" hangingPunct="1">
              <a:lnSpc>
                <a:spcPct val="90000"/>
              </a:lnSpc>
              <a:spcBef>
                <a:spcPts val="667"/>
              </a:spcBef>
              <a:buFont typeface="Arial" panose="020B0604020202020204" pitchFamily="34" charset="0"/>
              <a:buChar char="•"/>
              <a:defRPr sz="2133" kern="1200">
                <a:solidFill>
                  <a:srgbClr val="5F5D8E"/>
                </a:solidFill>
                <a:latin typeface="Arial Narrow" panose="020B0606020202030204" pitchFamily="34" charset="0"/>
                <a:ea typeface="+mn-ea"/>
                <a:cs typeface="+mn-cs"/>
              </a:defRPr>
            </a:lvl2pPr>
            <a:lvl3pPr marL="1524076" indent="-304815" algn="l" defTabSz="1219261" rtl="0" eaLnBrk="1" latinLnBrk="0" hangingPunct="1">
              <a:lnSpc>
                <a:spcPct val="90000"/>
              </a:lnSpc>
              <a:spcBef>
                <a:spcPts val="667"/>
              </a:spcBef>
              <a:buFont typeface="Arial" panose="020B0604020202020204" pitchFamily="34" charset="0"/>
              <a:buChar char="•"/>
              <a:defRPr sz="1867" kern="1200">
                <a:solidFill>
                  <a:srgbClr val="AB0C23"/>
                </a:solidFill>
                <a:latin typeface="Arial Narrow" panose="020B0606020202030204" pitchFamily="34" charset="0"/>
                <a:ea typeface="+mn-ea"/>
                <a:cs typeface="+mn-cs"/>
              </a:defRPr>
            </a:lvl3pPr>
            <a:lvl4pPr marL="2133707" indent="-304815" algn="l" defTabSz="1219261" rtl="0" eaLnBrk="1" latinLnBrk="0" hangingPunct="1">
              <a:lnSpc>
                <a:spcPct val="90000"/>
              </a:lnSpc>
              <a:spcBef>
                <a:spcPts val="667"/>
              </a:spcBef>
              <a:buFont typeface="Arial" panose="020B0604020202020204" pitchFamily="34" charset="0"/>
              <a:buChar char="•"/>
              <a:defRPr sz="1600" kern="1200">
                <a:solidFill>
                  <a:schemeClr val="tx1">
                    <a:lumMod val="75000"/>
                    <a:lumOff val="25000"/>
                  </a:schemeClr>
                </a:solidFill>
                <a:latin typeface="Arial Narrow" panose="020B0606020202030204" pitchFamily="34" charset="0"/>
                <a:ea typeface="+mn-ea"/>
                <a:cs typeface="+mn-cs"/>
              </a:defRPr>
            </a:lvl4pPr>
            <a:lvl5pPr marL="2743337" indent="-304815" algn="l" defTabSz="1219261" rtl="0" eaLnBrk="1" latinLnBrk="0" hangingPunct="1">
              <a:lnSpc>
                <a:spcPct val="90000"/>
              </a:lnSpc>
              <a:spcBef>
                <a:spcPts val="667"/>
              </a:spcBef>
              <a:buFont typeface="Arial" panose="020B0604020202020204" pitchFamily="34" charset="0"/>
              <a:buChar char="•"/>
              <a:defRPr sz="1600" kern="1200">
                <a:solidFill>
                  <a:schemeClr val="tx1">
                    <a:lumMod val="75000"/>
                    <a:lumOff val="25000"/>
                  </a:schemeClr>
                </a:solidFill>
                <a:latin typeface="Arial Narrow" panose="020B0606020202030204" pitchFamily="34" charset="0"/>
                <a:ea typeface="+mn-ea"/>
                <a:cs typeface="+mn-cs"/>
              </a:defRPr>
            </a:lvl5pPr>
            <a:lvl6pPr marL="3352968" indent="-304815" algn="l" defTabSz="121926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598" indent="-304815" algn="l" defTabSz="121926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229" indent="-304815" algn="l" defTabSz="121926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859" indent="-304815" algn="l" defTabSz="121926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7" name="Google Shape;19;p14">
            <a:extLst>
              <a:ext uri="{FF2B5EF4-FFF2-40B4-BE49-F238E27FC236}">
                <a16:creationId xmlns:a16="http://schemas.microsoft.com/office/drawing/2014/main" id="{7E29A2B3-2685-843A-6AAE-FC68E0B57C80}"/>
              </a:ext>
            </a:extLst>
          </p:cNvPr>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8" name="Google Shape;18;p14">
            <a:extLst>
              <a:ext uri="{FF2B5EF4-FFF2-40B4-BE49-F238E27FC236}">
                <a16:creationId xmlns:a16="http://schemas.microsoft.com/office/drawing/2014/main" id="{7B28D9C0-A613-09FC-7C2A-0CBC18F3C9B3}"/>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4"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9pPr>
          </a:lstStyle>
          <a:p>
            <a:endParaRPr/>
          </a:p>
        </p:txBody>
      </p:sp>
      <p:pic>
        <p:nvPicPr>
          <p:cNvPr id="9" name="Picture 8" descr="Logo&#10;&#10;Description automatically generated">
            <a:extLst>
              <a:ext uri="{FF2B5EF4-FFF2-40B4-BE49-F238E27FC236}">
                <a16:creationId xmlns:a16="http://schemas.microsoft.com/office/drawing/2014/main" id="{A35CEAA2-49D1-2F6D-07A2-44AB66496D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0504" y="6248188"/>
            <a:ext cx="1843200" cy="316800"/>
          </a:xfrm>
          <a:prstGeom prst="rect">
            <a:avLst/>
          </a:prstGeom>
        </p:spPr>
      </p:pic>
    </p:spTree>
    <p:extLst>
      <p:ext uri="{BB962C8B-B14F-4D97-AF65-F5344CB8AC3E}">
        <p14:creationId xmlns:p14="http://schemas.microsoft.com/office/powerpoint/2010/main" val="1629958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7418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45872" y="6054290"/>
            <a:ext cx="502393" cy="475708"/>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0324989" y="6266539"/>
            <a:ext cx="1483360" cy="0"/>
          </a:xfrm>
          <a:custGeom>
            <a:avLst/>
            <a:gdLst/>
            <a:ahLst/>
            <a:cxnLst/>
            <a:rect l="l" t="t" r="r" b="b"/>
            <a:pathLst>
              <a:path w="1483359">
                <a:moveTo>
                  <a:pt x="0" y="0"/>
                </a:moveTo>
                <a:lnTo>
                  <a:pt x="1483360" y="1"/>
                </a:lnTo>
              </a:path>
            </a:pathLst>
          </a:custGeom>
          <a:ln w="6350">
            <a:solidFill>
              <a:srgbClr val="7F7F7F"/>
            </a:solidFill>
          </a:ln>
        </p:spPr>
        <p:txBody>
          <a:bodyPr wrap="square" lIns="0" tIns="0" rIns="0" bIns="0" rtlCol="0"/>
          <a:lstStyle/>
          <a:p>
            <a:endParaRPr/>
          </a:p>
        </p:txBody>
      </p:sp>
      <p:sp>
        <p:nvSpPr>
          <p:cNvPr id="18" name="bk object 18"/>
          <p:cNvSpPr/>
          <p:nvPr/>
        </p:nvSpPr>
        <p:spPr>
          <a:xfrm>
            <a:off x="0" y="0"/>
            <a:ext cx="142240" cy="6858000"/>
          </a:xfrm>
          <a:custGeom>
            <a:avLst/>
            <a:gdLst/>
            <a:ahLst/>
            <a:cxnLst/>
            <a:rect l="l" t="t" r="r" b="b"/>
            <a:pathLst>
              <a:path w="142240" h="6858000">
                <a:moveTo>
                  <a:pt x="0" y="0"/>
                </a:moveTo>
                <a:lnTo>
                  <a:pt x="142240" y="0"/>
                </a:lnTo>
                <a:lnTo>
                  <a:pt x="142240" y="6857999"/>
                </a:lnTo>
                <a:lnTo>
                  <a:pt x="0" y="6857999"/>
                </a:lnTo>
                <a:lnTo>
                  <a:pt x="0" y="0"/>
                </a:lnTo>
                <a:close/>
              </a:path>
            </a:pathLst>
          </a:custGeom>
          <a:solidFill>
            <a:srgbClr val="CBB379"/>
          </a:solidFill>
        </p:spPr>
        <p:txBody>
          <a:bodyPr wrap="square" lIns="0" tIns="0" rIns="0" bIns="0" rtlCol="0"/>
          <a:lstStyle/>
          <a:p>
            <a:endParaRPr/>
          </a:p>
        </p:txBody>
      </p:sp>
      <p:sp>
        <p:nvSpPr>
          <p:cNvPr id="19" name="bk object 19"/>
          <p:cNvSpPr/>
          <p:nvPr/>
        </p:nvSpPr>
        <p:spPr>
          <a:xfrm>
            <a:off x="8927566" y="6426234"/>
            <a:ext cx="2880782" cy="207529"/>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00" b="1" i="0">
                <a:solidFill>
                  <a:srgbClr val="3333FF"/>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2508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3333FF"/>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85858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45872" y="6054290"/>
            <a:ext cx="502393" cy="475708"/>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0324989" y="6266539"/>
            <a:ext cx="1483360" cy="0"/>
          </a:xfrm>
          <a:custGeom>
            <a:avLst/>
            <a:gdLst/>
            <a:ahLst/>
            <a:cxnLst/>
            <a:rect l="l" t="t" r="r" b="b"/>
            <a:pathLst>
              <a:path w="1483359">
                <a:moveTo>
                  <a:pt x="0" y="0"/>
                </a:moveTo>
                <a:lnTo>
                  <a:pt x="1483360" y="1"/>
                </a:lnTo>
              </a:path>
            </a:pathLst>
          </a:custGeom>
          <a:ln w="6350">
            <a:solidFill>
              <a:srgbClr val="7F7F7F"/>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00" b="1" i="0">
                <a:solidFill>
                  <a:srgbClr val="3333FF"/>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00232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14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777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a:t>Click to edit Master title style</a:t>
            </a:r>
          </a:p>
        </p:txBody>
      </p:sp>
      <p:sp>
        <p:nvSpPr>
          <p:cNvPr id="3" name="Date Placeholder 3"/>
          <p:cNvSpPr>
            <a:spLocks noGrp="1"/>
          </p:cNvSpPr>
          <p:nvPr>
            <p:ph type="dt" sz="half" idx="10"/>
          </p:nvPr>
        </p:nvSpPr>
        <p:spPr>
          <a:xfrm>
            <a:off x="609600" y="5562601"/>
            <a:ext cx="2844800" cy="365125"/>
          </a:xfrm>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F6A10ED-7F37-4040-892B-3BDEBB4F0E8D}" type="datetime1">
              <a:rPr kumimoji="0" lang="en-US" sz="1800" b="0" i="0" u="none" strike="noStrike" kern="1200" cap="none" spc="0" normalizeH="0" baseline="0" noProof="0">
                <a:ln>
                  <a:noFill/>
                </a:ln>
                <a:solidFill>
                  <a:srgbClr val="000000"/>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1/22/26</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 name="Footer Placeholder 4"/>
          <p:cNvSpPr>
            <a:spLocks noGrp="1"/>
          </p:cNvSpPr>
          <p:nvPr>
            <p:ph type="ftr" sz="quarter" idx="11"/>
          </p:nvPr>
        </p:nvSpPr>
        <p:spPr>
          <a:xfrm>
            <a:off x="4165600" y="5562601"/>
            <a:ext cx="3860800" cy="365125"/>
          </a:xfrm>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5"/>
          <p:cNvSpPr>
            <a:spLocks noGrp="1"/>
          </p:cNvSpPr>
          <p:nvPr>
            <p:ph type="sldNum" sz="quarter" idx="12"/>
          </p:nvPr>
        </p:nvSpPr>
        <p:spPr>
          <a:xfrm>
            <a:off x="8737600" y="5562601"/>
            <a:ext cx="2844800" cy="365125"/>
          </a:xfrm>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6483F99-9799-4396-A52D-4A3EC626427A}" type="slidenum">
              <a:rPr kumimoji="0" lang="en-US" sz="1800" b="0" i="0" u="none" strike="noStrike" kern="1200" cap="none" spc="0" normalizeH="0" baseline="0" noProof="0">
                <a:ln>
                  <a:noFill/>
                </a:ln>
                <a:solidFill>
                  <a:srgbClr val="000000"/>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68847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3581401"/>
            <a:ext cx="10363200" cy="1362075"/>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963084" y="2081214"/>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5562601"/>
            <a:ext cx="2844800" cy="365125"/>
          </a:xfrm>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3D5BFA39-2061-4B3D-8269-9BA71DAFC30B}" type="datetime1">
              <a:rPr kumimoji="0" lang="en-US" sz="1800" b="0" i="0" u="none" strike="noStrike" kern="1200" cap="none" spc="0" normalizeH="0" baseline="0" noProof="0">
                <a:ln>
                  <a:noFill/>
                </a:ln>
                <a:solidFill>
                  <a:srgbClr val="000000"/>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1/22/26</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4"/>
          <p:cNvSpPr>
            <a:spLocks noGrp="1"/>
          </p:cNvSpPr>
          <p:nvPr>
            <p:ph type="ftr" sz="quarter" idx="11"/>
          </p:nvPr>
        </p:nvSpPr>
        <p:spPr>
          <a:xfrm>
            <a:off x="4165600" y="5562601"/>
            <a:ext cx="3860800" cy="365125"/>
          </a:xfrm>
        </p:spPr>
        <p:txBody>
          <a:bodyPr/>
          <a:lstStyle>
            <a:lvl1pPr>
              <a:defRPr>
                <a:solidFill>
                  <a:srgbClr val="A2A4A3"/>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A4A3"/>
              </a:solidFill>
              <a:effectLst/>
              <a:uLnTx/>
              <a:uFillTx/>
              <a:latin typeface="Arial"/>
              <a:ea typeface="+mn-ea"/>
              <a:cs typeface="+mn-cs"/>
            </a:endParaRPr>
          </a:p>
        </p:txBody>
      </p:sp>
      <p:sp>
        <p:nvSpPr>
          <p:cNvPr id="6" name="Slide Number Placeholder 5"/>
          <p:cNvSpPr>
            <a:spLocks noGrp="1"/>
          </p:cNvSpPr>
          <p:nvPr>
            <p:ph type="sldNum" sz="quarter" idx="12"/>
          </p:nvPr>
        </p:nvSpPr>
        <p:spPr>
          <a:xfrm>
            <a:off x="8737600" y="5562601"/>
            <a:ext cx="2844800" cy="365125"/>
          </a:xfrm>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0D38AAD-E84A-4F11-A6D4-801B0CF48BE2}" type="slidenum">
              <a:rPr kumimoji="0" lang="en-US" sz="1800" b="0" i="0" u="none" strike="noStrike" kern="1200" cap="none" spc="0" normalizeH="0" baseline="0" noProof="0">
                <a:ln>
                  <a:noFill/>
                </a:ln>
                <a:solidFill>
                  <a:srgbClr val="000000"/>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35643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077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6203-7543-CE47-8A1E-A889E9113A6F}"/>
              </a:ext>
            </a:extLst>
          </p:cNvPr>
          <p:cNvSpPr>
            <a:spLocks noGrp="1"/>
          </p:cNvSpPr>
          <p:nvPr>
            <p:ph type="title" hasCustomPrompt="1"/>
          </p:nvPr>
        </p:nvSpPr>
        <p:spPr>
          <a:xfrm>
            <a:off x="762785" y="620440"/>
            <a:ext cx="4992556" cy="1325563"/>
          </a:xfrm>
          <a:prstGeom prst="rect">
            <a:avLst/>
          </a:prstGeom>
        </p:spPr>
        <p:txBody>
          <a:bodyPr/>
          <a:lstStyle/>
          <a:p>
            <a:r>
              <a:rPr lang="en-US" dirty="0"/>
              <a:t>HEADING TEXT</a:t>
            </a:r>
            <a:br>
              <a:rPr lang="en-US" dirty="0"/>
            </a:br>
            <a:r>
              <a:rPr lang="en-US" dirty="0"/>
              <a:t>GOES HERE</a:t>
            </a:r>
          </a:p>
        </p:txBody>
      </p:sp>
      <p:sp>
        <p:nvSpPr>
          <p:cNvPr id="18" name="Text Placeholder 17">
            <a:extLst>
              <a:ext uri="{FF2B5EF4-FFF2-40B4-BE49-F238E27FC236}">
                <a16:creationId xmlns:a16="http://schemas.microsoft.com/office/drawing/2014/main" id="{1FC070BE-1FEE-F04B-B456-3EF06CBAAE5B}"/>
              </a:ext>
            </a:extLst>
          </p:cNvPr>
          <p:cNvSpPr>
            <a:spLocks noGrp="1"/>
          </p:cNvSpPr>
          <p:nvPr>
            <p:ph type="body" sz="quarter" idx="10" hasCustomPrompt="1"/>
          </p:nvPr>
        </p:nvSpPr>
        <p:spPr>
          <a:xfrm>
            <a:off x="762785" y="2244844"/>
            <a:ext cx="4660243" cy="830997"/>
          </a:xfrm>
          <a:prstGeom prst="rect">
            <a:avLst/>
          </a:prstGeom>
        </p:spPr>
        <p:txBody>
          <a:bodyPr/>
          <a:lstStyle>
            <a:lvl1pPr marL="0" indent="0">
              <a:buNone/>
              <a:defRPr sz="1600" i="1">
                <a:solidFill>
                  <a:schemeClr val="tx1">
                    <a:lumMod val="75000"/>
                    <a:lumOff val="25000"/>
                  </a:schemeClr>
                </a:solidFill>
                <a:latin typeface="Helvetica" pitchFamily="2"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dirty="0"/>
              <a:t>We are a world-class medical destination at the forefront of transformative education, science, medicine, and healthcare. </a:t>
            </a:r>
          </a:p>
        </p:txBody>
      </p:sp>
      <p:sp>
        <p:nvSpPr>
          <p:cNvPr id="20" name="Text Placeholder 19">
            <a:extLst>
              <a:ext uri="{FF2B5EF4-FFF2-40B4-BE49-F238E27FC236}">
                <a16:creationId xmlns:a16="http://schemas.microsoft.com/office/drawing/2014/main" id="{145ACD58-D78E-8E48-9455-5C51433032AB}"/>
              </a:ext>
            </a:extLst>
          </p:cNvPr>
          <p:cNvSpPr>
            <a:spLocks noGrp="1"/>
          </p:cNvSpPr>
          <p:nvPr>
            <p:ph type="body" sz="quarter" idx="11" hasCustomPrompt="1"/>
          </p:nvPr>
        </p:nvSpPr>
        <p:spPr>
          <a:xfrm>
            <a:off x="762802" y="3610038"/>
            <a:ext cx="4660900" cy="2560637"/>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22" name="Text Placeholder 21">
            <a:extLst>
              <a:ext uri="{FF2B5EF4-FFF2-40B4-BE49-F238E27FC236}">
                <a16:creationId xmlns:a16="http://schemas.microsoft.com/office/drawing/2014/main" id="{A23DA182-ED9A-0045-A9F8-B4FE7EBCB5AA}"/>
              </a:ext>
            </a:extLst>
          </p:cNvPr>
          <p:cNvSpPr>
            <a:spLocks noGrp="1"/>
          </p:cNvSpPr>
          <p:nvPr>
            <p:ph type="body" sz="quarter" idx="12" hasCustomPrompt="1"/>
          </p:nvPr>
        </p:nvSpPr>
        <p:spPr>
          <a:xfrm>
            <a:off x="762785" y="3256878"/>
            <a:ext cx="2700338" cy="330530"/>
          </a:xfrm>
          <a:prstGeom prst="rect">
            <a:avLst/>
          </a:prstGeom>
        </p:spPr>
        <p:txBody>
          <a:bodyPr/>
          <a:lstStyle>
            <a:lvl1pPr marL="0" indent="0">
              <a:buNone/>
              <a:defRPr sz="1600" b="1">
                <a:solidFill>
                  <a:schemeClr val="tx1">
                    <a:lumMod val="75000"/>
                    <a:lumOff val="25000"/>
                  </a:schemeClr>
                </a:solidFill>
              </a:defRPr>
            </a:lvl1pPr>
          </a:lstStyle>
          <a:p>
            <a:pPr lvl="0"/>
            <a:r>
              <a:rPr lang="en-US" dirty="0"/>
              <a:t>SUBHEADING</a:t>
            </a:r>
          </a:p>
        </p:txBody>
      </p:sp>
      <p:sp>
        <p:nvSpPr>
          <p:cNvPr id="28" name="Rectangle 27">
            <a:extLst>
              <a:ext uri="{FF2B5EF4-FFF2-40B4-BE49-F238E27FC236}">
                <a16:creationId xmlns:a16="http://schemas.microsoft.com/office/drawing/2014/main" id="{B24D301D-51D2-7B49-B36F-2D3B066FD32F}"/>
              </a:ext>
            </a:extLst>
          </p:cNvPr>
          <p:cNvSpPr/>
          <p:nvPr userDrawn="1"/>
        </p:nvSpPr>
        <p:spPr>
          <a:xfrm>
            <a:off x="0" y="555892"/>
            <a:ext cx="416859" cy="1219120"/>
          </a:xfrm>
          <a:prstGeom prst="rect">
            <a:avLst/>
          </a:prstGeom>
          <a:solidFill>
            <a:srgbClr val="CBB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15">
            <a:extLst>
              <a:ext uri="{FF2B5EF4-FFF2-40B4-BE49-F238E27FC236}">
                <a16:creationId xmlns:a16="http://schemas.microsoft.com/office/drawing/2014/main" id="{BBB4CB9C-ACE6-C049-B0B7-CFE3862C2E27}"/>
              </a:ext>
            </a:extLst>
          </p:cNvPr>
          <p:cNvSpPr>
            <a:spLocks noGrp="1"/>
          </p:cNvSpPr>
          <p:nvPr>
            <p:ph type="pic" sz="quarter" idx="13" hasCustomPrompt="1"/>
          </p:nvPr>
        </p:nvSpPr>
        <p:spPr>
          <a:xfrm>
            <a:off x="6555887" y="1"/>
            <a:ext cx="5636113" cy="6857999"/>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1931938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ext Small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4A6B9E0-8BB5-5A4E-B3FD-96457F7267FA}"/>
              </a:ext>
            </a:extLst>
          </p:cNvPr>
          <p:cNvSpPr/>
          <p:nvPr userDrawn="1"/>
        </p:nvSpPr>
        <p:spPr>
          <a:xfrm>
            <a:off x="0" y="555892"/>
            <a:ext cx="416859" cy="707886"/>
          </a:xfrm>
          <a:prstGeom prst="rect">
            <a:avLst/>
          </a:prstGeom>
          <a:solidFill>
            <a:srgbClr val="CBB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C8EB69E-47F3-694D-A275-23388F3B4E72}"/>
              </a:ext>
            </a:extLst>
          </p:cNvPr>
          <p:cNvSpPr>
            <a:spLocks noGrp="1"/>
          </p:cNvSpPr>
          <p:nvPr>
            <p:ph type="title" hasCustomPrompt="1"/>
          </p:nvPr>
        </p:nvSpPr>
        <p:spPr>
          <a:xfrm>
            <a:off x="762784" y="620441"/>
            <a:ext cx="9143215" cy="643338"/>
          </a:xfrm>
          <a:prstGeom prst="rect">
            <a:avLst/>
          </a:prstGeom>
        </p:spPr>
        <p:txBody>
          <a:bodyPr/>
          <a:lstStyle/>
          <a:p>
            <a:r>
              <a:rPr lang="en-US" dirty="0"/>
              <a:t>HEADING TEXT GOES HERE</a:t>
            </a:r>
          </a:p>
        </p:txBody>
      </p:sp>
      <p:sp>
        <p:nvSpPr>
          <p:cNvPr id="13" name="Text Placeholder 17">
            <a:extLst>
              <a:ext uri="{FF2B5EF4-FFF2-40B4-BE49-F238E27FC236}">
                <a16:creationId xmlns:a16="http://schemas.microsoft.com/office/drawing/2014/main" id="{0F974FB2-8D75-DA41-B324-DD4C53B0A3C7}"/>
              </a:ext>
            </a:extLst>
          </p:cNvPr>
          <p:cNvSpPr>
            <a:spLocks noGrp="1"/>
          </p:cNvSpPr>
          <p:nvPr>
            <p:ph type="body" sz="quarter" idx="10" hasCustomPrompt="1"/>
          </p:nvPr>
        </p:nvSpPr>
        <p:spPr>
          <a:xfrm>
            <a:off x="762784" y="1922114"/>
            <a:ext cx="4660243" cy="830997"/>
          </a:xfrm>
          <a:prstGeom prst="rect">
            <a:avLst/>
          </a:prstGeom>
        </p:spPr>
        <p:txBody>
          <a:bodyPr/>
          <a:lstStyle>
            <a:lvl1pPr marL="0" indent="0">
              <a:buNone/>
              <a:defRPr sz="1600" i="1">
                <a:solidFill>
                  <a:schemeClr val="tx1">
                    <a:lumMod val="75000"/>
                    <a:lumOff val="25000"/>
                  </a:schemeClr>
                </a:solidFill>
                <a:latin typeface="Helvetica" pitchFamily="2"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dirty="0"/>
              <a:t>We are a world-class medical destination at the forefront of transformative education, science, medicine, and healthcare. </a:t>
            </a:r>
          </a:p>
        </p:txBody>
      </p:sp>
      <p:sp>
        <p:nvSpPr>
          <p:cNvPr id="14" name="Text Placeholder 19">
            <a:extLst>
              <a:ext uri="{FF2B5EF4-FFF2-40B4-BE49-F238E27FC236}">
                <a16:creationId xmlns:a16="http://schemas.microsoft.com/office/drawing/2014/main" id="{2C089CB9-1237-DF47-979F-BF42687AD1AC}"/>
              </a:ext>
            </a:extLst>
          </p:cNvPr>
          <p:cNvSpPr>
            <a:spLocks noGrp="1"/>
          </p:cNvSpPr>
          <p:nvPr>
            <p:ph type="body" sz="quarter" idx="11" hasCustomPrompt="1"/>
          </p:nvPr>
        </p:nvSpPr>
        <p:spPr>
          <a:xfrm>
            <a:off x="762801" y="3278343"/>
            <a:ext cx="4660900" cy="2560637"/>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15" name="Text Placeholder 21">
            <a:extLst>
              <a:ext uri="{FF2B5EF4-FFF2-40B4-BE49-F238E27FC236}">
                <a16:creationId xmlns:a16="http://schemas.microsoft.com/office/drawing/2014/main" id="{1AA03A5E-6068-E541-BC6B-D15350A09AF3}"/>
              </a:ext>
            </a:extLst>
          </p:cNvPr>
          <p:cNvSpPr>
            <a:spLocks noGrp="1"/>
          </p:cNvSpPr>
          <p:nvPr>
            <p:ph type="body" sz="quarter" idx="12" hasCustomPrompt="1"/>
          </p:nvPr>
        </p:nvSpPr>
        <p:spPr>
          <a:xfrm>
            <a:off x="762784" y="2925183"/>
            <a:ext cx="2700338" cy="330530"/>
          </a:xfrm>
          <a:prstGeom prst="rect">
            <a:avLst/>
          </a:prstGeom>
        </p:spPr>
        <p:txBody>
          <a:bodyPr/>
          <a:lstStyle>
            <a:lvl1pPr marL="0" indent="0">
              <a:buNone/>
              <a:defRPr sz="1600" b="1">
                <a:solidFill>
                  <a:schemeClr val="tx1">
                    <a:lumMod val="75000"/>
                    <a:lumOff val="25000"/>
                  </a:schemeClr>
                </a:solidFill>
              </a:defRPr>
            </a:lvl1pPr>
          </a:lstStyle>
          <a:p>
            <a:pPr lvl="0"/>
            <a:r>
              <a:rPr lang="en-US" dirty="0"/>
              <a:t>SUBHEADING</a:t>
            </a:r>
          </a:p>
        </p:txBody>
      </p:sp>
      <p:sp>
        <p:nvSpPr>
          <p:cNvPr id="18" name="Picture Placeholder 15">
            <a:extLst>
              <a:ext uri="{FF2B5EF4-FFF2-40B4-BE49-F238E27FC236}">
                <a16:creationId xmlns:a16="http://schemas.microsoft.com/office/drawing/2014/main" id="{8AE174FD-3800-994F-BFA6-327768F38313}"/>
              </a:ext>
            </a:extLst>
          </p:cNvPr>
          <p:cNvSpPr>
            <a:spLocks noGrp="1"/>
          </p:cNvSpPr>
          <p:nvPr>
            <p:ph type="pic" sz="quarter" idx="13" hasCustomPrompt="1"/>
          </p:nvPr>
        </p:nvSpPr>
        <p:spPr>
          <a:xfrm>
            <a:off x="6104724" y="1922114"/>
            <a:ext cx="5324475" cy="3916866"/>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222324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linical Car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646B38-2DA4-0D4B-ADBF-652AA90F5193}"/>
              </a:ext>
            </a:extLst>
          </p:cNvPr>
          <p:cNvGrpSpPr/>
          <p:nvPr userDrawn="1"/>
        </p:nvGrpSpPr>
        <p:grpSpPr>
          <a:xfrm>
            <a:off x="600622" y="494100"/>
            <a:ext cx="946988" cy="946988"/>
            <a:chOff x="3693446" y="2806995"/>
            <a:chExt cx="946988" cy="946988"/>
          </a:xfrm>
        </p:grpSpPr>
        <p:sp>
          <p:nvSpPr>
            <p:cNvPr id="8" name="Oval 7">
              <a:extLst>
                <a:ext uri="{FF2B5EF4-FFF2-40B4-BE49-F238E27FC236}">
                  <a16:creationId xmlns:a16="http://schemas.microsoft.com/office/drawing/2014/main" id="{79BCEFF0-634C-2141-9CAA-A4B41968BB86}"/>
                </a:ext>
              </a:extLst>
            </p:cNvPr>
            <p:cNvSpPr/>
            <p:nvPr/>
          </p:nvSpPr>
          <p:spPr>
            <a:xfrm>
              <a:off x="3693446" y="2806995"/>
              <a:ext cx="946988" cy="946988"/>
            </a:xfrm>
            <a:prstGeom prst="ellipse">
              <a:avLst/>
            </a:prstGeom>
            <a:solidFill>
              <a:schemeClr val="bg1"/>
            </a:solidFill>
            <a:ln w="38100">
              <a:solidFill>
                <a:srgbClr val="CBB3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FB0DEC4-6C7E-2D41-86D8-E0D0C3DBA7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09665" y="2909785"/>
              <a:ext cx="720601" cy="720601"/>
            </a:xfrm>
            <a:prstGeom prst="rect">
              <a:avLst/>
            </a:prstGeom>
          </p:spPr>
        </p:pic>
      </p:grpSp>
      <p:sp>
        <p:nvSpPr>
          <p:cNvPr id="10" name="Title 1">
            <a:extLst>
              <a:ext uri="{FF2B5EF4-FFF2-40B4-BE49-F238E27FC236}">
                <a16:creationId xmlns:a16="http://schemas.microsoft.com/office/drawing/2014/main" id="{1DF9BF6F-5BE5-A949-A2BE-FEB6D3DE7380}"/>
              </a:ext>
            </a:extLst>
          </p:cNvPr>
          <p:cNvSpPr>
            <a:spLocks noGrp="1"/>
          </p:cNvSpPr>
          <p:nvPr>
            <p:ph type="title" hasCustomPrompt="1"/>
          </p:nvPr>
        </p:nvSpPr>
        <p:spPr>
          <a:xfrm>
            <a:off x="1663829" y="811650"/>
            <a:ext cx="4660243" cy="311888"/>
          </a:xfrm>
          <a:prstGeom prst="rect">
            <a:avLst/>
          </a:prstGeom>
        </p:spPr>
        <p:txBody>
          <a:bodyPr/>
          <a:lstStyle>
            <a:lvl1pPr>
              <a:defRPr sz="2000"/>
            </a:lvl1pPr>
          </a:lstStyle>
          <a:p>
            <a:r>
              <a:rPr lang="en-US" dirty="0"/>
              <a:t>CLINICAL CARE HEADLINE</a:t>
            </a:r>
          </a:p>
        </p:txBody>
      </p:sp>
      <p:sp>
        <p:nvSpPr>
          <p:cNvPr id="12" name="Text Placeholder 17">
            <a:extLst>
              <a:ext uri="{FF2B5EF4-FFF2-40B4-BE49-F238E27FC236}">
                <a16:creationId xmlns:a16="http://schemas.microsoft.com/office/drawing/2014/main" id="{632BF96A-B5EB-CE4D-B28C-D3E503A4302A}"/>
              </a:ext>
            </a:extLst>
          </p:cNvPr>
          <p:cNvSpPr>
            <a:spLocks noGrp="1"/>
          </p:cNvSpPr>
          <p:nvPr>
            <p:ph type="body" sz="quarter" idx="10" hasCustomPrompt="1"/>
          </p:nvPr>
        </p:nvSpPr>
        <p:spPr>
          <a:xfrm>
            <a:off x="762784" y="1922114"/>
            <a:ext cx="4660243" cy="830997"/>
          </a:xfrm>
          <a:prstGeom prst="rect">
            <a:avLst/>
          </a:prstGeom>
        </p:spPr>
        <p:txBody>
          <a:bodyPr/>
          <a:lstStyle>
            <a:lvl1pPr marL="0" indent="0">
              <a:buNone/>
              <a:defRPr sz="1600" i="0">
                <a:solidFill>
                  <a:schemeClr val="tx1">
                    <a:lumMod val="75000"/>
                    <a:lumOff val="25000"/>
                  </a:schemeClr>
                </a:solidFill>
                <a:latin typeface="Helvetica" pitchFamily="2"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dirty="0"/>
              <a:t>We are a world-class medical destination at the forefront of transformative education, science, medicine, and healthcare. </a:t>
            </a:r>
          </a:p>
        </p:txBody>
      </p:sp>
      <p:sp>
        <p:nvSpPr>
          <p:cNvPr id="13" name="Text Placeholder 19">
            <a:extLst>
              <a:ext uri="{FF2B5EF4-FFF2-40B4-BE49-F238E27FC236}">
                <a16:creationId xmlns:a16="http://schemas.microsoft.com/office/drawing/2014/main" id="{B78C0FC2-AC0D-294F-9B31-E0C4B664BC35}"/>
              </a:ext>
            </a:extLst>
          </p:cNvPr>
          <p:cNvSpPr>
            <a:spLocks noGrp="1"/>
          </p:cNvSpPr>
          <p:nvPr>
            <p:ph type="body" sz="quarter" idx="11" hasCustomPrompt="1"/>
          </p:nvPr>
        </p:nvSpPr>
        <p:spPr>
          <a:xfrm>
            <a:off x="762801" y="3278343"/>
            <a:ext cx="4660900" cy="2560637"/>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14" name="Text Placeholder 21">
            <a:extLst>
              <a:ext uri="{FF2B5EF4-FFF2-40B4-BE49-F238E27FC236}">
                <a16:creationId xmlns:a16="http://schemas.microsoft.com/office/drawing/2014/main" id="{97048F38-8868-E245-9A6A-ACE7B8690CFC}"/>
              </a:ext>
            </a:extLst>
          </p:cNvPr>
          <p:cNvSpPr>
            <a:spLocks noGrp="1"/>
          </p:cNvSpPr>
          <p:nvPr>
            <p:ph type="body" sz="quarter" idx="12" hasCustomPrompt="1"/>
          </p:nvPr>
        </p:nvSpPr>
        <p:spPr>
          <a:xfrm>
            <a:off x="762784" y="2925183"/>
            <a:ext cx="2700338" cy="330530"/>
          </a:xfrm>
          <a:prstGeom prst="rect">
            <a:avLst/>
          </a:prstGeom>
        </p:spPr>
        <p:txBody>
          <a:bodyPr/>
          <a:lstStyle>
            <a:lvl1pPr marL="0" indent="0">
              <a:buNone/>
              <a:defRPr sz="1600" b="1">
                <a:solidFill>
                  <a:schemeClr val="tx1">
                    <a:lumMod val="75000"/>
                    <a:lumOff val="25000"/>
                  </a:schemeClr>
                </a:solidFill>
              </a:defRPr>
            </a:lvl1pPr>
          </a:lstStyle>
          <a:p>
            <a:pPr lvl="0"/>
            <a:r>
              <a:rPr lang="en-US" dirty="0"/>
              <a:t>SUBHEADING</a:t>
            </a:r>
          </a:p>
        </p:txBody>
      </p:sp>
      <p:sp>
        <p:nvSpPr>
          <p:cNvPr id="19" name="Picture Placeholder 15">
            <a:extLst>
              <a:ext uri="{FF2B5EF4-FFF2-40B4-BE49-F238E27FC236}">
                <a16:creationId xmlns:a16="http://schemas.microsoft.com/office/drawing/2014/main" id="{2C5BB342-F305-7C4A-AB1C-2B52530AFB7C}"/>
              </a:ext>
            </a:extLst>
          </p:cNvPr>
          <p:cNvSpPr>
            <a:spLocks noGrp="1"/>
          </p:cNvSpPr>
          <p:nvPr>
            <p:ph type="pic" sz="quarter" idx="13" hasCustomPrompt="1"/>
          </p:nvPr>
        </p:nvSpPr>
        <p:spPr>
          <a:xfrm>
            <a:off x="6555887" y="1"/>
            <a:ext cx="5636113" cy="6857999"/>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190695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Innovation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797ACA-64C8-7D40-89A6-029F81442CA3}"/>
              </a:ext>
            </a:extLst>
          </p:cNvPr>
          <p:cNvGrpSpPr/>
          <p:nvPr userDrawn="1"/>
        </p:nvGrpSpPr>
        <p:grpSpPr>
          <a:xfrm>
            <a:off x="600622" y="494100"/>
            <a:ext cx="946988" cy="946988"/>
            <a:chOff x="600622" y="494100"/>
            <a:chExt cx="946988" cy="946988"/>
          </a:xfrm>
        </p:grpSpPr>
        <p:sp>
          <p:nvSpPr>
            <p:cNvPr id="4" name="Oval 3">
              <a:extLst>
                <a:ext uri="{FF2B5EF4-FFF2-40B4-BE49-F238E27FC236}">
                  <a16:creationId xmlns:a16="http://schemas.microsoft.com/office/drawing/2014/main" id="{0FF4B835-26A5-6446-8C81-08408FEF2E79}"/>
                </a:ext>
              </a:extLst>
            </p:cNvPr>
            <p:cNvSpPr/>
            <p:nvPr/>
          </p:nvSpPr>
          <p:spPr>
            <a:xfrm>
              <a:off x="600622" y="494100"/>
              <a:ext cx="946988" cy="946988"/>
            </a:xfrm>
            <a:prstGeom prst="ellipse">
              <a:avLst/>
            </a:prstGeom>
            <a:solidFill>
              <a:schemeClr val="bg1"/>
            </a:solidFill>
            <a:ln w="38100">
              <a:solidFill>
                <a:srgbClr val="CBB3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A close up of a logo&#10;&#10;Description automatically generated">
              <a:extLst>
                <a:ext uri="{FF2B5EF4-FFF2-40B4-BE49-F238E27FC236}">
                  <a16:creationId xmlns:a16="http://schemas.microsoft.com/office/drawing/2014/main" id="{C1B9D8A2-E10E-C240-BB52-98F8170767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5483" y="658960"/>
              <a:ext cx="617266" cy="617266"/>
            </a:xfrm>
            <a:prstGeom prst="rect">
              <a:avLst/>
            </a:prstGeom>
          </p:spPr>
        </p:pic>
      </p:grpSp>
      <p:sp>
        <p:nvSpPr>
          <p:cNvPr id="6" name="Title 1">
            <a:extLst>
              <a:ext uri="{FF2B5EF4-FFF2-40B4-BE49-F238E27FC236}">
                <a16:creationId xmlns:a16="http://schemas.microsoft.com/office/drawing/2014/main" id="{725F7162-D169-464C-AC28-508EBE3089B6}"/>
              </a:ext>
            </a:extLst>
          </p:cNvPr>
          <p:cNvSpPr>
            <a:spLocks noGrp="1"/>
          </p:cNvSpPr>
          <p:nvPr>
            <p:ph type="title" hasCustomPrompt="1"/>
          </p:nvPr>
        </p:nvSpPr>
        <p:spPr>
          <a:xfrm>
            <a:off x="1663829" y="811650"/>
            <a:ext cx="4660243" cy="311888"/>
          </a:xfrm>
          <a:prstGeom prst="rect">
            <a:avLst/>
          </a:prstGeom>
        </p:spPr>
        <p:txBody>
          <a:bodyPr/>
          <a:lstStyle>
            <a:lvl1pPr>
              <a:defRPr sz="2000"/>
            </a:lvl1pPr>
          </a:lstStyle>
          <a:p>
            <a:r>
              <a:rPr lang="en-US" dirty="0"/>
              <a:t>INNOVATION HEADLINE</a:t>
            </a:r>
          </a:p>
        </p:txBody>
      </p:sp>
      <p:sp>
        <p:nvSpPr>
          <p:cNvPr id="7" name="Text Placeholder 17">
            <a:extLst>
              <a:ext uri="{FF2B5EF4-FFF2-40B4-BE49-F238E27FC236}">
                <a16:creationId xmlns:a16="http://schemas.microsoft.com/office/drawing/2014/main" id="{0A904540-C743-F240-9D83-88C35256DDFD}"/>
              </a:ext>
            </a:extLst>
          </p:cNvPr>
          <p:cNvSpPr>
            <a:spLocks noGrp="1"/>
          </p:cNvSpPr>
          <p:nvPr>
            <p:ph type="body" sz="quarter" idx="10" hasCustomPrompt="1"/>
          </p:nvPr>
        </p:nvSpPr>
        <p:spPr>
          <a:xfrm>
            <a:off x="762784" y="1922114"/>
            <a:ext cx="4660243" cy="830997"/>
          </a:xfrm>
          <a:prstGeom prst="rect">
            <a:avLst/>
          </a:prstGeom>
        </p:spPr>
        <p:txBody>
          <a:bodyPr/>
          <a:lstStyle>
            <a:lvl1pPr marL="0" indent="0">
              <a:buNone/>
              <a:defRPr sz="1600" i="0">
                <a:solidFill>
                  <a:schemeClr val="tx1">
                    <a:lumMod val="75000"/>
                    <a:lumOff val="25000"/>
                  </a:schemeClr>
                </a:solidFill>
                <a:latin typeface="Helvetica" pitchFamily="2"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dirty="0"/>
              <a:t>We are a world-class medical destination at the forefront of transformative education, science, medicine, and healthcare. </a:t>
            </a:r>
          </a:p>
        </p:txBody>
      </p:sp>
      <p:sp>
        <p:nvSpPr>
          <p:cNvPr id="8" name="Text Placeholder 19">
            <a:extLst>
              <a:ext uri="{FF2B5EF4-FFF2-40B4-BE49-F238E27FC236}">
                <a16:creationId xmlns:a16="http://schemas.microsoft.com/office/drawing/2014/main" id="{C27EDD35-7F0C-4E41-A6AF-912CBA83E025}"/>
              </a:ext>
            </a:extLst>
          </p:cNvPr>
          <p:cNvSpPr>
            <a:spLocks noGrp="1"/>
          </p:cNvSpPr>
          <p:nvPr>
            <p:ph type="body" sz="quarter" idx="11" hasCustomPrompt="1"/>
          </p:nvPr>
        </p:nvSpPr>
        <p:spPr>
          <a:xfrm>
            <a:off x="762801" y="3278343"/>
            <a:ext cx="4660900" cy="2560637"/>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9" name="Text Placeholder 21">
            <a:extLst>
              <a:ext uri="{FF2B5EF4-FFF2-40B4-BE49-F238E27FC236}">
                <a16:creationId xmlns:a16="http://schemas.microsoft.com/office/drawing/2014/main" id="{62B64F62-B39C-884B-AA09-8D7E8B40FDA4}"/>
              </a:ext>
            </a:extLst>
          </p:cNvPr>
          <p:cNvSpPr>
            <a:spLocks noGrp="1"/>
          </p:cNvSpPr>
          <p:nvPr>
            <p:ph type="body" sz="quarter" idx="12" hasCustomPrompt="1"/>
          </p:nvPr>
        </p:nvSpPr>
        <p:spPr>
          <a:xfrm>
            <a:off x="762784" y="2925183"/>
            <a:ext cx="2700338" cy="330530"/>
          </a:xfrm>
          <a:prstGeom prst="rect">
            <a:avLst/>
          </a:prstGeom>
        </p:spPr>
        <p:txBody>
          <a:bodyPr/>
          <a:lstStyle>
            <a:lvl1pPr marL="0" indent="0">
              <a:buNone/>
              <a:defRPr sz="1600" b="1">
                <a:solidFill>
                  <a:schemeClr val="tx1">
                    <a:lumMod val="75000"/>
                    <a:lumOff val="25000"/>
                  </a:schemeClr>
                </a:solidFill>
              </a:defRPr>
            </a:lvl1pPr>
          </a:lstStyle>
          <a:p>
            <a:pPr lvl="0"/>
            <a:r>
              <a:rPr lang="en-US" dirty="0"/>
              <a:t>SUBHEADING</a:t>
            </a:r>
          </a:p>
        </p:txBody>
      </p:sp>
      <p:sp>
        <p:nvSpPr>
          <p:cNvPr id="11" name="Picture Placeholder 15">
            <a:extLst>
              <a:ext uri="{FF2B5EF4-FFF2-40B4-BE49-F238E27FC236}">
                <a16:creationId xmlns:a16="http://schemas.microsoft.com/office/drawing/2014/main" id="{56B375AC-58B2-7345-BDF1-578A007A55CA}"/>
              </a:ext>
            </a:extLst>
          </p:cNvPr>
          <p:cNvSpPr>
            <a:spLocks noGrp="1"/>
          </p:cNvSpPr>
          <p:nvPr>
            <p:ph type="pic" sz="quarter" idx="13" hasCustomPrompt="1"/>
          </p:nvPr>
        </p:nvSpPr>
        <p:spPr>
          <a:xfrm>
            <a:off x="6555887" y="1"/>
            <a:ext cx="5636113" cy="6857999"/>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746814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Research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E5AD0B6-2B6C-FA4D-ABA4-26B7B50E3F8B}"/>
              </a:ext>
            </a:extLst>
          </p:cNvPr>
          <p:cNvGrpSpPr/>
          <p:nvPr userDrawn="1"/>
        </p:nvGrpSpPr>
        <p:grpSpPr>
          <a:xfrm>
            <a:off x="600622" y="494100"/>
            <a:ext cx="946988" cy="946988"/>
            <a:chOff x="600622" y="494100"/>
            <a:chExt cx="946988" cy="946988"/>
          </a:xfrm>
        </p:grpSpPr>
        <p:sp>
          <p:nvSpPr>
            <p:cNvPr id="4" name="Oval 3">
              <a:extLst>
                <a:ext uri="{FF2B5EF4-FFF2-40B4-BE49-F238E27FC236}">
                  <a16:creationId xmlns:a16="http://schemas.microsoft.com/office/drawing/2014/main" id="{0F3A379D-1320-A64A-8C76-30C9FE7FC1BD}"/>
                </a:ext>
              </a:extLst>
            </p:cNvPr>
            <p:cNvSpPr/>
            <p:nvPr/>
          </p:nvSpPr>
          <p:spPr>
            <a:xfrm>
              <a:off x="600622" y="494100"/>
              <a:ext cx="946988" cy="946988"/>
            </a:xfrm>
            <a:prstGeom prst="ellipse">
              <a:avLst/>
            </a:prstGeom>
            <a:solidFill>
              <a:schemeClr val="bg1"/>
            </a:solidFill>
            <a:ln w="38100">
              <a:solidFill>
                <a:srgbClr val="CBB3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A7CB0C8-EBE5-7748-8915-FC6D08E1C1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1972" y="615449"/>
              <a:ext cx="704288" cy="704288"/>
            </a:xfrm>
            <a:prstGeom prst="rect">
              <a:avLst/>
            </a:prstGeom>
          </p:spPr>
        </p:pic>
      </p:grpSp>
      <p:sp>
        <p:nvSpPr>
          <p:cNvPr id="6" name="Title 1">
            <a:extLst>
              <a:ext uri="{FF2B5EF4-FFF2-40B4-BE49-F238E27FC236}">
                <a16:creationId xmlns:a16="http://schemas.microsoft.com/office/drawing/2014/main" id="{751C049B-037A-E74B-943B-377837A7AA4B}"/>
              </a:ext>
            </a:extLst>
          </p:cNvPr>
          <p:cNvSpPr>
            <a:spLocks noGrp="1"/>
          </p:cNvSpPr>
          <p:nvPr>
            <p:ph type="title" hasCustomPrompt="1"/>
          </p:nvPr>
        </p:nvSpPr>
        <p:spPr>
          <a:xfrm>
            <a:off x="1663829" y="811650"/>
            <a:ext cx="4581107" cy="311888"/>
          </a:xfrm>
          <a:prstGeom prst="rect">
            <a:avLst/>
          </a:prstGeom>
        </p:spPr>
        <p:txBody>
          <a:bodyPr/>
          <a:lstStyle>
            <a:lvl1pPr>
              <a:defRPr sz="2000"/>
            </a:lvl1pPr>
          </a:lstStyle>
          <a:p>
            <a:r>
              <a:rPr lang="en-US" dirty="0"/>
              <a:t>RESEARCH HEADLINE</a:t>
            </a:r>
          </a:p>
        </p:txBody>
      </p:sp>
      <p:sp>
        <p:nvSpPr>
          <p:cNvPr id="7" name="Text Placeholder 17">
            <a:extLst>
              <a:ext uri="{FF2B5EF4-FFF2-40B4-BE49-F238E27FC236}">
                <a16:creationId xmlns:a16="http://schemas.microsoft.com/office/drawing/2014/main" id="{97AAA9A8-1C75-6440-999B-00827C6CC01A}"/>
              </a:ext>
            </a:extLst>
          </p:cNvPr>
          <p:cNvSpPr>
            <a:spLocks noGrp="1"/>
          </p:cNvSpPr>
          <p:nvPr>
            <p:ph type="body" sz="quarter" idx="10" hasCustomPrompt="1"/>
          </p:nvPr>
        </p:nvSpPr>
        <p:spPr>
          <a:xfrm>
            <a:off x="762784" y="1922114"/>
            <a:ext cx="4660243" cy="830997"/>
          </a:xfrm>
          <a:prstGeom prst="rect">
            <a:avLst/>
          </a:prstGeom>
        </p:spPr>
        <p:txBody>
          <a:bodyPr/>
          <a:lstStyle>
            <a:lvl1pPr marL="0" indent="0">
              <a:buNone/>
              <a:defRPr sz="1600" i="0">
                <a:solidFill>
                  <a:schemeClr val="tx1">
                    <a:lumMod val="75000"/>
                    <a:lumOff val="25000"/>
                  </a:schemeClr>
                </a:solidFill>
                <a:latin typeface="Helvetica" pitchFamily="2"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dirty="0"/>
              <a:t>We are a world-class medical destination at the forefront of transformative education, science, medicine, and healthcare. </a:t>
            </a:r>
          </a:p>
        </p:txBody>
      </p:sp>
      <p:sp>
        <p:nvSpPr>
          <p:cNvPr id="8" name="Text Placeholder 19">
            <a:extLst>
              <a:ext uri="{FF2B5EF4-FFF2-40B4-BE49-F238E27FC236}">
                <a16:creationId xmlns:a16="http://schemas.microsoft.com/office/drawing/2014/main" id="{94B577A8-CF1D-3142-A816-011F969413F2}"/>
              </a:ext>
            </a:extLst>
          </p:cNvPr>
          <p:cNvSpPr>
            <a:spLocks noGrp="1"/>
          </p:cNvSpPr>
          <p:nvPr>
            <p:ph type="body" sz="quarter" idx="11" hasCustomPrompt="1"/>
          </p:nvPr>
        </p:nvSpPr>
        <p:spPr>
          <a:xfrm>
            <a:off x="762801" y="3278343"/>
            <a:ext cx="4660900" cy="2560637"/>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9" name="Text Placeholder 21">
            <a:extLst>
              <a:ext uri="{FF2B5EF4-FFF2-40B4-BE49-F238E27FC236}">
                <a16:creationId xmlns:a16="http://schemas.microsoft.com/office/drawing/2014/main" id="{8FF370A9-2602-D74B-AE49-0AC661AFF67E}"/>
              </a:ext>
            </a:extLst>
          </p:cNvPr>
          <p:cNvSpPr>
            <a:spLocks noGrp="1"/>
          </p:cNvSpPr>
          <p:nvPr>
            <p:ph type="body" sz="quarter" idx="12" hasCustomPrompt="1"/>
          </p:nvPr>
        </p:nvSpPr>
        <p:spPr>
          <a:xfrm>
            <a:off x="762784" y="2925183"/>
            <a:ext cx="2700338" cy="330530"/>
          </a:xfrm>
          <a:prstGeom prst="rect">
            <a:avLst/>
          </a:prstGeom>
        </p:spPr>
        <p:txBody>
          <a:bodyPr/>
          <a:lstStyle>
            <a:lvl1pPr marL="0" indent="0">
              <a:buNone/>
              <a:defRPr sz="1600" b="1">
                <a:solidFill>
                  <a:schemeClr val="tx1">
                    <a:lumMod val="75000"/>
                    <a:lumOff val="25000"/>
                  </a:schemeClr>
                </a:solidFill>
              </a:defRPr>
            </a:lvl1pPr>
          </a:lstStyle>
          <a:p>
            <a:pPr lvl="0"/>
            <a:r>
              <a:rPr lang="en-US" dirty="0"/>
              <a:t>SUBHEADING</a:t>
            </a:r>
          </a:p>
        </p:txBody>
      </p:sp>
      <p:sp>
        <p:nvSpPr>
          <p:cNvPr id="11" name="Picture Placeholder 15">
            <a:extLst>
              <a:ext uri="{FF2B5EF4-FFF2-40B4-BE49-F238E27FC236}">
                <a16:creationId xmlns:a16="http://schemas.microsoft.com/office/drawing/2014/main" id="{453BF050-CD13-C94C-B9CE-B2E72A1FA25D}"/>
              </a:ext>
            </a:extLst>
          </p:cNvPr>
          <p:cNvSpPr>
            <a:spLocks noGrp="1"/>
          </p:cNvSpPr>
          <p:nvPr>
            <p:ph type="pic" sz="quarter" idx="13" hasCustomPrompt="1"/>
          </p:nvPr>
        </p:nvSpPr>
        <p:spPr>
          <a:xfrm>
            <a:off x="6555887" y="1"/>
            <a:ext cx="5636113" cy="6857999"/>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4262130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Education Slide">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525F57E-86A8-8144-8038-AEFA51EB9EED}"/>
              </a:ext>
            </a:extLst>
          </p:cNvPr>
          <p:cNvSpPr/>
          <p:nvPr userDrawn="1"/>
        </p:nvSpPr>
        <p:spPr>
          <a:xfrm>
            <a:off x="600622" y="494100"/>
            <a:ext cx="946988" cy="946988"/>
          </a:xfrm>
          <a:prstGeom prst="ellipse">
            <a:avLst/>
          </a:prstGeom>
          <a:solidFill>
            <a:schemeClr val="bg1"/>
          </a:solidFill>
          <a:ln w="38100">
            <a:solidFill>
              <a:srgbClr val="CBB3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08A53CE1-7B8D-F74E-9A10-561D816A71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579" y="598495"/>
            <a:ext cx="765089" cy="765089"/>
          </a:xfrm>
          <a:prstGeom prst="rect">
            <a:avLst/>
          </a:prstGeom>
        </p:spPr>
      </p:pic>
      <p:sp>
        <p:nvSpPr>
          <p:cNvPr id="5" name="Title 1">
            <a:extLst>
              <a:ext uri="{FF2B5EF4-FFF2-40B4-BE49-F238E27FC236}">
                <a16:creationId xmlns:a16="http://schemas.microsoft.com/office/drawing/2014/main" id="{FFCD0229-8FEF-1A41-9E88-9ED0CD2C6673}"/>
              </a:ext>
            </a:extLst>
          </p:cNvPr>
          <p:cNvSpPr>
            <a:spLocks noGrp="1"/>
          </p:cNvSpPr>
          <p:nvPr>
            <p:ph type="title" hasCustomPrompt="1"/>
          </p:nvPr>
        </p:nvSpPr>
        <p:spPr>
          <a:xfrm>
            <a:off x="1663829" y="811650"/>
            <a:ext cx="4660243" cy="311888"/>
          </a:xfrm>
          <a:prstGeom prst="rect">
            <a:avLst/>
          </a:prstGeom>
        </p:spPr>
        <p:txBody>
          <a:bodyPr/>
          <a:lstStyle>
            <a:lvl1pPr>
              <a:defRPr sz="2000"/>
            </a:lvl1pPr>
          </a:lstStyle>
          <a:p>
            <a:r>
              <a:rPr lang="en-US" dirty="0"/>
              <a:t>EDUCATION HEADLINE</a:t>
            </a:r>
          </a:p>
        </p:txBody>
      </p:sp>
      <p:sp>
        <p:nvSpPr>
          <p:cNvPr id="6" name="Text Placeholder 17">
            <a:extLst>
              <a:ext uri="{FF2B5EF4-FFF2-40B4-BE49-F238E27FC236}">
                <a16:creationId xmlns:a16="http://schemas.microsoft.com/office/drawing/2014/main" id="{34875887-C26C-EF4B-9E8B-B815DE9A0D56}"/>
              </a:ext>
            </a:extLst>
          </p:cNvPr>
          <p:cNvSpPr>
            <a:spLocks noGrp="1"/>
          </p:cNvSpPr>
          <p:nvPr>
            <p:ph type="body" sz="quarter" idx="10" hasCustomPrompt="1"/>
          </p:nvPr>
        </p:nvSpPr>
        <p:spPr>
          <a:xfrm>
            <a:off x="762784" y="1922114"/>
            <a:ext cx="4660243" cy="830997"/>
          </a:xfrm>
          <a:prstGeom prst="rect">
            <a:avLst/>
          </a:prstGeom>
        </p:spPr>
        <p:txBody>
          <a:bodyPr/>
          <a:lstStyle>
            <a:lvl1pPr marL="0" indent="0">
              <a:buNone/>
              <a:defRPr sz="1600" i="0">
                <a:solidFill>
                  <a:schemeClr val="tx1">
                    <a:lumMod val="75000"/>
                    <a:lumOff val="25000"/>
                  </a:schemeClr>
                </a:solidFill>
                <a:latin typeface="Helvetica" pitchFamily="2"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dirty="0"/>
              <a:t>We are a world-class medical destination at the forefront of transformative education, science, medicine, and healthcare. </a:t>
            </a:r>
          </a:p>
        </p:txBody>
      </p:sp>
      <p:sp>
        <p:nvSpPr>
          <p:cNvPr id="7" name="Text Placeholder 19">
            <a:extLst>
              <a:ext uri="{FF2B5EF4-FFF2-40B4-BE49-F238E27FC236}">
                <a16:creationId xmlns:a16="http://schemas.microsoft.com/office/drawing/2014/main" id="{2DD5ABC8-4DA4-B141-AA0E-20711C2626D1}"/>
              </a:ext>
            </a:extLst>
          </p:cNvPr>
          <p:cNvSpPr>
            <a:spLocks noGrp="1"/>
          </p:cNvSpPr>
          <p:nvPr>
            <p:ph type="body" sz="quarter" idx="11" hasCustomPrompt="1"/>
          </p:nvPr>
        </p:nvSpPr>
        <p:spPr>
          <a:xfrm>
            <a:off x="762801" y="3278343"/>
            <a:ext cx="4660900" cy="2560637"/>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8" name="Text Placeholder 21">
            <a:extLst>
              <a:ext uri="{FF2B5EF4-FFF2-40B4-BE49-F238E27FC236}">
                <a16:creationId xmlns:a16="http://schemas.microsoft.com/office/drawing/2014/main" id="{3CF7DBDE-C516-2645-9102-1B4C37B249CD}"/>
              </a:ext>
            </a:extLst>
          </p:cNvPr>
          <p:cNvSpPr>
            <a:spLocks noGrp="1"/>
          </p:cNvSpPr>
          <p:nvPr>
            <p:ph type="body" sz="quarter" idx="12" hasCustomPrompt="1"/>
          </p:nvPr>
        </p:nvSpPr>
        <p:spPr>
          <a:xfrm>
            <a:off x="762784" y="2925183"/>
            <a:ext cx="2700338" cy="330530"/>
          </a:xfrm>
          <a:prstGeom prst="rect">
            <a:avLst/>
          </a:prstGeom>
        </p:spPr>
        <p:txBody>
          <a:bodyPr/>
          <a:lstStyle>
            <a:lvl1pPr marL="0" indent="0">
              <a:buNone/>
              <a:defRPr sz="1600" b="1">
                <a:solidFill>
                  <a:schemeClr val="tx1">
                    <a:lumMod val="75000"/>
                    <a:lumOff val="25000"/>
                  </a:schemeClr>
                </a:solidFill>
              </a:defRPr>
            </a:lvl1pPr>
          </a:lstStyle>
          <a:p>
            <a:pPr lvl="0"/>
            <a:r>
              <a:rPr lang="en-US" dirty="0"/>
              <a:t>SUBHEADING</a:t>
            </a:r>
          </a:p>
        </p:txBody>
      </p:sp>
      <p:sp>
        <p:nvSpPr>
          <p:cNvPr id="10" name="Picture Placeholder 15">
            <a:extLst>
              <a:ext uri="{FF2B5EF4-FFF2-40B4-BE49-F238E27FC236}">
                <a16:creationId xmlns:a16="http://schemas.microsoft.com/office/drawing/2014/main" id="{987A6143-9BFB-0640-8A56-E6D2AFCAE105}"/>
              </a:ext>
            </a:extLst>
          </p:cNvPr>
          <p:cNvSpPr>
            <a:spLocks noGrp="1"/>
          </p:cNvSpPr>
          <p:nvPr>
            <p:ph type="pic" sz="quarter" idx="13" hasCustomPrompt="1"/>
          </p:nvPr>
        </p:nvSpPr>
        <p:spPr>
          <a:xfrm>
            <a:off x="6555887" y="1"/>
            <a:ext cx="5636113" cy="6857999"/>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2372128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Graphic Text no Header">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9AFDB238-CE84-D341-B157-1AA523A75A01}"/>
              </a:ext>
            </a:extLst>
          </p:cNvPr>
          <p:cNvSpPr>
            <a:spLocks noGrp="1"/>
          </p:cNvSpPr>
          <p:nvPr>
            <p:ph type="body" sz="quarter" idx="11" hasCustomPrompt="1"/>
          </p:nvPr>
        </p:nvSpPr>
        <p:spPr>
          <a:xfrm>
            <a:off x="6562966" y="2543238"/>
            <a:ext cx="4660900" cy="2560637"/>
          </a:xfrm>
          <a:prstGeom prst="rect">
            <a:avLst/>
          </a:prstGeom>
        </p:spPr>
        <p:txBody>
          <a:bodyPr/>
          <a:lstStyle>
            <a:lvl1pPr marL="285750" marR="0" indent="-285750" algn="l" defTabSz="914400" rtl="0" eaLnBrk="1" fontAlgn="auto" latinLnBrk="0" hangingPunct="1">
              <a:lnSpc>
                <a:spcPct val="100000"/>
              </a:lnSpc>
              <a:spcBef>
                <a:spcPts val="1000"/>
              </a:spcBef>
              <a:spcAft>
                <a:spcPts val="0"/>
              </a:spcAft>
              <a:buClr>
                <a:srgbClr val="CBB379"/>
              </a:buClr>
              <a:buSzPct val="110000"/>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10" name="Text Placeholder 21">
            <a:extLst>
              <a:ext uri="{FF2B5EF4-FFF2-40B4-BE49-F238E27FC236}">
                <a16:creationId xmlns:a16="http://schemas.microsoft.com/office/drawing/2014/main" id="{0EAD4234-EBED-FC4C-AC38-CEE9D5873544}"/>
              </a:ext>
            </a:extLst>
          </p:cNvPr>
          <p:cNvSpPr>
            <a:spLocks noGrp="1"/>
          </p:cNvSpPr>
          <p:nvPr>
            <p:ph type="body" sz="quarter" idx="12" hasCustomPrompt="1"/>
          </p:nvPr>
        </p:nvSpPr>
        <p:spPr>
          <a:xfrm>
            <a:off x="6562949" y="2100430"/>
            <a:ext cx="2700338" cy="330530"/>
          </a:xfrm>
          <a:prstGeom prst="rect">
            <a:avLst/>
          </a:prstGeom>
        </p:spPr>
        <p:txBody>
          <a:bodyPr/>
          <a:lstStyle>
            <a:lvl1pPr marL="0" indent="0">
              <a:buNone/>
              <a:defRPr sz="2000" b="1">
                <a:solidFill>
                  <a:schemeClr val="tx1"/>
                </a:solidFill>
              </a:defRPr>
            </a:lvl1pPr>
          </a:lstStyle>
          <a:p>
            <a:pPr lvl="0"/>
            <a:r>
              <a:rPr lang="en-US" dirty="0"/>
              <a:t>SUBHEADER TEXT</a:t>
            </a:r>
          </a:p>
        </p:txBody>
      </p:sp>
      <p:sp>
        <p:nvSpPr>
          <p:cNvPr id="16" name="Picture Placeholder 15">
            <a:extLst>
              <a:ext uri="{FF2B5EF4-FFF2-40B4-BE49-F238E27FC236}">
                <a16:creationId xmlns:a16="http://schemas.microsoft.com/office/drawing/2014/main" id="{E9F6BA08-429D-4C46-A161-74FD957782A6}"/>
              </a:ext>
            </a:extLst>
          </p:cNvPr>
          <p:cNvSpPr>
            <a:spLocks noGrp="1"/>
          </p:cNvSpPr>
          <p:nvPr>
            <p:ph type="pic" sz="quarter" idx="13" hasCustomPrompt="1"/>
          </p:nvPr>
        </p:nvSpPr>
        <p:spPr>
          <a:xfrm>
            <a:off x="1012825" y="1389063"/>
            <a:ext cx="5324475" cy="3998912"/>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3381410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ransition/Break Slide">
    <p:spTree>
      <p:nvGrpSpPr>
        <p:cNvPr id="1" name=""/>
        <p:cNvGrpSpPr/>
        <p:nvPr/>
      </p:nvGrpSpPr>
      <p:grpSpPr>
        <a:xfrm>
          <a:off x="0" y="0"/>
          <a:ext cx="0" cy="0"/>
          <a:chOff x="0" y="0"/>
          <a:chExt cx="0" cy="0"/>
        </a:xfrm>
      </p:grpSpPr>
      <p:pic>
        <p:nvPicPr>
          <p:cNvPr id="5" name="Picture 4" descr="A person sitting at a table using a computer&#10;&#10;Description automatically generated">
            <a:extLst>
              <a:ext uri="{FF2B5EF4-FFF2-40B4-BE49-F238E27FC236}">
                <a16:creationId xmlns:a16="http://schemas.microsoft.com/office/drawing/2014/main" id="{5B5AF314-6C09-934D-BDD2-4D265D3A7B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7785" y="0"/>
            <a:ext cx="12054215" cy="6858000"/>
          </a:xfrm>
          <a:prstGeom prst="rect">
            <a:avLst/>
          </a:prstGeom>
        </p:spPr>
      </p:pic>
      <p:sp>
        <p:nvSpPr>
          <p:cNvPr id="9" name="Rectangle 8">
            <a:extLst>
              <a:ext uri="{FF2B5EF4-FFF2-40B4-BE49-F238E27FC236}">
                <a16:creationId xmlns:a16="http://schemas.microsoft.com/office/drawing/2014/main" id="{E7062460-7156-124C-8F95-CF83C8A652D2}"/>
              </a:ext>
            </a:extLst>
          </p:cNvPr>
          <p:cNvSpPr/>
          <p:nvPr userDrawn="1"/>
        </p:nvSpPr>
        <p:spPr>
          <a:xfrm>
            <a:off x="0" y="0"/>
            <a:ext cx="142240" cy="6858000"/>
          </a:xfrm>
          <a:prstGeom prst="rect">
            <a:avLst/>
          </a:prstGeom>
          <a:solidFill>
            <a:srgbClr val="CBB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 Placeholder 12">
            <a:extLst>
              <a:ext uri="{FF2B5EF4-FFF2-40B4-BE49-F238E27FC236}">
                <a16:creationId xmlns:a16="http://schemas.microsoft.com/office/drawing/2014/main" id="{512994B7-EBE5-5547-9B7C-94C22155B6EF}"/>
              </a:ext>
            </a:extLst>
          </p:cNvPr>
          <p:cNvSpPr>
            <a:spLocks noGrp="1"/>
          </p:cNvSpPr>
          <p:nvPr>
            <p:ph type="body" sz="quarter" idx="10" hasCustomPrompt="1"/>
          </p:nvPr>
        </p:nvSpPr>
        <p:spPr>
          <a:xfrm>
            <a:off x="6106068" y="2876656"/>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7" name="Picture 6">
            <a:extLst>
              <a:ext uri="{FF2B5EF4-FFF2-40B4-BE49-F238E27FC236}">
                <a16:creationId xmlns:a16="http://schemas.microsoft.com/office/drawing/2014/main" id="{4DFCD877-48E3-664C-9E4E-77A7E9CCC6D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80778" b="12"/>
          <a:stretch/>
        </p:blipFill>
        <p:spPr>
          <a:xfrm>
            <a:off x="445873" y="6054291"/>
            <a:ext cx="502394" cy="475709"/>
          </a:xfrm>
          <a:prstGeom prst="rect">
            <a:avLst/>
          </a:prstGeom>
        </p:spPr>
      </p:pic>
    </p:spTree>
    <p:extLst>
      <p:ext uri="{BB962C8B-B14F-4D97-AF65-F5344CB8AC3E}">
        <p14:creationId xmlns:p14="http://schemas.microsoft.com/office/powerpoint/2010/main" val="1525621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ransition/Break Slide2">
    <p:spTree>
      <p:nvGrpSpPr>
        <p:cNvPr id="1" name=""/>
        <p:cNvGrpSpPr/>
        <p:nvPr/>
      </p:nvGrpSpPr>
      <p:grpSpPr>
        <a:xfrm>
          <a:off x="0" y="0"/>
          <a:ext cx="0" cy="0"/>
          <a:chOff x="0" y="0"/>
          <a:chExt cx="0" cy="0"/>
        </a:xfrm>
      </p:grpSpPr>
      <p:pic>
        <p:nvPicPr>
          <p:cNvPr id="5" name="Picture 4" descr="A tall building in a city&#10;&#10;Description automatically generated">
            <a:extLst>
              <a:ext uri="{FF2B5EF4-FFF2-40B4-BE49-F238E27FC236}">
                <a16:creationId xmlns:a16="http://schemas.microsoft.com/office/drawing/2014/main" id="{DF83CFDB-866D-584A-BB61-1DD61C588C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1"/>
          <a:stretch/>
        </p:blipFill>
        <p:spPr>
          <a:xfrm>
            <a:off x="131848" y="0"/>
            <a:ext cx="12060151" cy="6858000"/>
          </a:xfrm>
          <a:prstGeom prst="rect">
            <a:avLst/>
          </a:prstGeom>
        </p:spPr>
      </p:pic>
      <p:sp>
        <p:nvSpPr>
          <p:cNvPr id="12" name="Rectangle 11">
            <a:extLst>
              <a:ext uri="{FF2B5EF4-FFF2-40B4-BE49-F238E27FC236}">
                <a16:creationId xmlns:a16="http://schemas.microsoft.com/office/drawing/2014/main" id="{48C1C290-7C3A-DF40-ACF5-3AA105F08442}"/>
              </a:ext>
            </a:extLst>
          </p:cNvPr>
          <p:cNvSpPr/>
          <p:nvPr userDrawn="1"/>
        </p:nvSpPr>
        <p:spPr>
          <a:xfrm>
            <a:off x="0" y="0"/>
            <a:ext cx="142240" cy="6858000"/>
          </a:xfrm>
          <a:prstGeom prst="rect">
            <a:avLst/>
          </a:prstGeom>
          <a:solidFill>
            <a:srgbClr val="CBB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 Placeholder 12">
            <a:extLst>
              <a:ext uri="{FF2B5EF4-FFF2-40B4-BE49-F238E27FC236}">
                <a16:creationId xmlns:a16="http://schemas.microsoft.com/office/drawing/2014/main" id="{61209DC4-2E36-7146-9313-FC96B03FA9CB}"/>
              </a:ext>
            </a:extLst>
          </p:cNvPr>
          <p:cNvSpPr>
            <a:spLocks noGrp="1"/>
          </p:cNvSpPr>
          <p:nvPr>
            <p:ph type="body" sz="quarter" idx="10" hasCustomPrompt="1"/>
          </p:nvPr>
        </p:nvSpPr>
        <p:spPr>
          <a:xfrm>
            <a:off x="675139" y="456830"/>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6" name="Picture 5">
            <a:extLst>
              <a:ext uri="{FF2B5EF4-FFF2-40B4-BE49-F238E27FC236}">
                <a16:creationId xmlns:a16="http://schemas.microsoft.com/office/drawing/2014/main" id="{46E41C36-2441-1747-A702-9A9A47EA25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80778" b="12"/>
          <a:stretch/>
        </p:blipFill>
        <p:spPr>
          <a:xfrm>
            <a:off x="445873" y="6054291"/>
            <a:ext cx="502394" cy="475709"/>
          </a:xfrm>
          <a:prstGeom prst="rect">
            <a:avLst/>
          </a:prstGeom>
        </p:spPr>
      </p:pic>
    </p:spTree>
    <p:extLst>
      <p:ext uri="{BB962C8B-B14F-4D97-AF65-F5344CB8AC3E}">
        <p14:creationId xmlns:p14="http://schemas.microsoft.com/office/powerpoint/2010/main" val="2599436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ransition/Break Slide3">
    <p:spTree>
      <p:nvGrpSpPr>
        <p:cNvPr id="1" name=""/>
        <p:cNvGrpSpPr/>
        <p:nvPr/>
      </p:nvGrpSpPr>
      <p:grpSpPr>
        <a:xfrm>
          <a:off x="0" y="0"/>
          <a:ext cx="0" cy="0"/>
          <a:chOff x="0" y="0"/>
          <a:chExt cx="0" cy="0"/>
        </a:xfrm>
      </p:grpSpPr>
      <p:pic>
        <p:nvPicPr>
          <p:cNvPr id="28" name="Picture 27" descr="A large building&#10;&#10;Description automatically generated">
            <a:extLst>
              <a:ext uri="{FF2B5EF4-FFF2-40B4-BE49-F238E27FC236}">
                <a16:creationId xmlns:a16="http://schemas.microsoft.com/office/drawing/2014/main" id="{3762F0A7-6FD3-E14B-A3CA-A2AFC5F41A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5092" y="0"/>
            <a:ext cx="12056908" cy="6858000"/>
          </a:xfrm>
          <a:prstGeom prst="rect">
            <a:avLst/>
          </a:prstGeom>
        </p:spPr>
      </p:pic>
      <p:sp>
        <p:nvSpPr>
          <p:cNvPr id="34" name="Text Placeholder 12">
            <a:extLst>
              <a:ext uri="{FF2B5EF4-FFF2-40B4-BE49-F238E27FC236}">
                <a16:creationId xmlns:a16="http://schemas.microsoft.com/office/drawing/2014/main" id="{66A599F1-992C-6646-91DC-715705FA16C2}"/>
              </a:ext>
            </a:extLst>
          </p:cNvPr>
          <p:cNvSpPr>
            <a:spLocks noGrp="1"/>
          </p:cNvSpPr>
          <p:nvPr>
            <p:ph type="body" sz="quarter" idx="10" hasCustomPrompt="1"/>
          </p:nvPr>
        </p:nvSpPr>
        <p:spPr>
          <a:xfrm>
            <a:off x="5893901" y="3611916"/>
            <a:ext cx="5997575" cy="1236663"/>
          </a:xfrm>
          <a:prstGeom prst="rect">
            <a:avLst/>
          </a:prstGeom>
        </p:spPr>
        <p:txBody>
          <a:bodyPr/>
          <a:lstStyle>
            <a:lvl1pPr marL="0" indent="0">
              <a:buNone/>
              <a:defRPr sz="4000" b="1">
                <a:solidFill>
                  <a:schemeClr val="bg1"/>
                </a:solidFill>
                <a:effectLst>
                  <a:outerShdw blurRad="50800" dist="38100" dir="2700000" algn="tl" rotWithShape="0">
                    <a:prstClr val="black">
                      <a:alpha val="40000"/>
                    </a:prstClr>
                  </a:outerShdw>
                </a:effectLst>
                <a:latin typeface="Helvetica" pitchFamily="2" charset="0"/>
              </a:defRPr>
            </a:lvl1pPr>
          </a:lstStyle>
          <a:p>
            <a:pPr lvl="0"/>
            <a:r>
              <a:rPr lang="en-US" dirty="0"/>
              <a:t>SECTION BREAK/ TRANSITION SLIDE</a:t>
            </a:r>
          </a:p>
        </p:txBody>
      </p:sp>
      <p:pic>
        <p:nvPicPr>
          <p:cNvPr id="6" name="Picture 5">
            <a:extLst>
              <a:ext uri="{FF2B5EF4-FFF2-40B4-BE49-F238E27FC236}">
                <a16:creationId xmlns:a16="http://schemas.microsoft.com/office/drawing/2014/main" id="{0F8FBB0D-E2AA-BF4D-A3A4-A4E822F1E6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80778" b="12"/>
          <a:stretch/>
        </p:blipFill>
        <p:spPr>
          <a:xfrm>
            <a:off x="445873" y="6054291"/>
            <a:ext cx="502394" cy="475709"/>
          </a:xfrm>
          <a:prstGeom prst="rect">
            <a:avLst/>
          </a:prstGeom>
        </p:spPr>
      </p:pic>
    </p:spTree>
    <p:extLst>
      <p:ext uri="{BB962C8B-B14F-4D97-AF65-F5344CB8AC3E}">
        <p14:creationId xmlns:p14="http://schemas.microsoft.com/office/powerpoint/2010/main" val="1038863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ransition/Break Slide4">
    <p:spTree>
      <p:nvGrpSpPr>
        <p:cNvPr id="1" name=""/>
        <p:cNvGrpSpPr/>
        <p:nvPr/>
      </p:nvGrpSpPr>
      <p:grpSpPr>
        <a:xfrm>
          <a:off x="0" y="0"/>
          <a:ext cx="0" cy="0"/>
          <a:chOff x="0" y="0"/>
          <a:chExt cx="0" cy="0"/>
        </a:xfrm>
      </p:grpSpPr>
      <p:pic>
        <p:nvPicPr>
          <p:cNvPr id="8" name="Picture 7" descr="A sign in front of a building&#10;&#10;Description automatically generated">
            <a:extLst>
              <a:ext uri="{FF2B5EF4-FFF2-40B4-BE49-F238E27FC236}">
                <a16:creationId xmlns:a16="http://schemas.microsoft.com/office/drawing/2014/main" id="{488A7EE0-3EE9-1B41-B9FF-7373BABDD7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5202" y="0"/>
            <a:ext cx="12046040" cy="6858000"/>
          </a:xfrm>
          <a:prstGeom prst="rect">
            <a:avLst/>
          </a:prstGeom>
        </p:spPr>
      </p:pic>
      <p:sp>
        <p:nvSpPr>
          <p:cNvPr id="14" name="Text Placeholder 12">
            <a:extLst>
              <a:ext uri="{FF2B5EF4-FFF2-40B4-BE49-F238E27FC236}">
                <a16:creationId xmlns:a16="http://schemas.microsoft.com/office/drawing/2014/main" id="{8427CB90-B1AF-F346-BC89-EC44BBEC3DE1}"/>
              </a:ext>
            </a:extLst>
          </p:cNvPr>
          <p:cNvSpPr>
            <a:spLocks noGrp="1"/>
          </p:cNvSpPr>
          <p:nvPr>
            <p:ph type="body" sz="quarter" idx="10" hasCustomPrompt="1"/>
          </p:nvPr>
        </p:nvSpPr>
        <p:spPr>
          <a:xfrm>
            <a:off x="900613" y="532873"/>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5" name="Picture 4">
            <a:extLst>
              <a:ext uri="{FF2B5EF4-FFF2-40B4-BE49-F238E27FC236}">
                <a16:creationId xmlns:a16="http://schemas.microsoft.com/office/drawing/2014/main" id="{1E6429A4-9B3D-CA47-8073-509D9692D96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80778" b="12"/>
          <a:stretch/>
        </p:blipFill>
        <p:spPr>
          <a:xfrm>
            <a:off x="445873" y="6054291"/>
            <a:ext cx="502394" cy="475709"/>
          </a:xfrm>
          <a:prstGeom prst="rect">
            <a:avLst/>
          </a:prstGeom>
        </p:spPr>
      </p:pic>
    </p:spTree>
    <p:extLst>
      <p:ext uri="{BB962C8B-B14F-4D97-AF65-F5344CB8AC3E}">
        <p14:creationId xmlns:p14="http://schemas.microsoft.com/office/powerpoint/2010/main" val="428803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ransition Slide 5">
    <p:spTree>
      <p:nvGrpSpPr>
        <p:cNvPr id="1" name=""/>
        <p:cNvGrpSpPr/>
        <p:nvPr/>
      </p:nvGrpSpPr>
      <p:grpSpPr>
        <a:xfrm>
          <a:off x="0" y="0"/>
          <a:ext cx="0" cy="0"/>
          <a:chOff x="0" y="0"/>
          <a:chExt cx="0" cy="0"/>
        </a:xfrm>
      </p:grpSpPr>
      <p:pic>
        <p:nvPicPr>
          <p:cNvPr id="3" name="Picture 2" descr="A close up of a cluttered desk&#10;&#10;Description automatically generated">
            <a:extLst>
              <a:ext uri="{FF2B5EF4-FFF2-40B4-BE49-F238E27FC236}">
                <a16:creationId xmlns:a16="http://schemas.microsoft.com/office/drawing/2014/main" id="{1CF682F6-C293-6A4D-9B1E-DF7CC929D3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5115" y="-1"/>
            <a:ext cx="12056885" cy="6858001"/>
          </a:xfrm>
          <a:prstGeom prst="rect">
            <a:avLst/>
          </a:prstGeom>
        </p:spPr>
      </p:pic>
      <p:sp>
        <p:nvSpPr>
          <p:cNvPr id="7" name="Text Placeholder 12">
            <a:extLst>
              <a:ext uri="{FF2B5EF4-FFF2-40B4-BE49-F238E27FC236}">
                <a16:creationId xmlns:a16="http://schemas.microsoft.com/office/drawing/2014/main" id="{5510073B-537B-0D49-B4E1-5AC772D5D151}"/>
              </a:ext>
            </a:extLst>
          </p:cNvPr>
          <p:cNvSpPr>
            <a:spLocks noGrp="1"/>
          </p:cNvSpPr>
          <p:nvPr>
            <p:ph type="body" sz="quarter" idx="10" hasCustomPrompt="1"/>
          </p:nvPr>
        </p:nvSpPr>
        <p:spPr>
          <a:xfrm>
            <a:off x="6096000" y="2810667"/>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5" name="Picture 4">
            <a:extLst>
              <a:ext uri="{FF2B5EF4-FFF2-40B4-BE49-F238E27FC236}">
                <a16:creationId xmlns:a16="http://schemas.microsoft.com/office/drawing/2014/main" id="{0E66CBFB-5B43-6C44-A88F-98762262E07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80778" b="12"/>
          <a:stretch/>
        </p:blipFill>
        <p:spPr>
          <a:xfrm>
            <a:off x="445873" y="6054291"/>
            <a:ext cx="502394" cy="475709"/>
          </a:xfrm>
          <a:prstGeom prst="rect">
            <a:avLst/>
          </a:prstGeom>
        </p:spPr>
      </p:pic>
    </p:spTree>
    <p:extLst>
      <p:ext uri="{BB962C8B-B14F-4D97-AF65-F5344CB8AC3E}">
        <p14:creationId xmlns:p14="http://schemas.microsoft.com/office/powerpoint/2010/main" val="35462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ransition Slide 6">
    <p:spTree>
      <p:nvGrpSpPr>
        <p:cNvPr id="1" name=""/>
        <p:cNvGrpSpPr/>
        <p:nvPr/>
      </p:nvGrpSpPr>
      <p:grpSpPr>
        <a:xfrm>
          <a:off x="0" y="0"/>
          <a:ext cx="0" cy="0"/>
          <a:chOff x="0" y="0"/>
          <a:chExt cx="0" cy="0"/>
        </a:xfrm>
      </p:grpSpPr>
      <p:pic>
        <p:nvPicPr>
          <p:cNvPr id="9" name="Picture 8" descr="A view of a city&#10;&#10;Description automatically generated">
            <a:extLst>
              <a:ext uri="{FF2B5EF4-FFF2-40B4-BE49-F238E27FC236}">
                <a16:creationId xmlns:a16="http://schemas.microsoft.com/office/drawing/2014/main" id="{AE3A9CA1-3A58-114E-BACF-9ED266B0412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0146" y="0"/>
            <a:ext cx="12041463" cy="6858000"/>
          </a:xfrm>
          <a:prstGeom prst="rect">
            <a:avLst/>
          </a:prstGeom>
        </p:spPr>
      </p:pic>
      <p:sp>
        <p:nvSpPr>
          <p:cNvPr id="6" name="Text Placeholder 12">
            <a:extLst>
              <a:ext uri="{FF2B5EF4-FFF2-40B4-BE49-F238E27FC236}">
                <a16:creationId xmlns:a16="http://schemas.microsoft.com/office/drawing/2014/main" id="{FCFFE94B-123E-C04C-82CB-EE0C2A59F643}"/>
              </a:ext>
            </a:extLst>
          </p:cNvPr>
          <p:cNvSpPr>
            <a:spLocks noGrp="1"/>
          </p:cNvSpPr>
          <p:nvPr>
            <p:ph type="body" sz="quarter" idx="10" hasCustomPrompt="1"/>
          </p:nvPr>
        </p:nvSpPr>
        <p:spPr>
          <a:xfrm>
            <a:off x="6096000" y="587013"/>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5" name="Picture 4">
            <a:extLst>
              <a:ext uri="{FF2B5EF4-FFF2-40B4-BE49-F238E27FC236}">
                <a16:creationId xmlns:a16="http://schemas.microsoft.com/office/drawing/2014/main" id="{C68942F8-578D-4B4C-8944-3E5A7389D83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80778" b="12"/>
          <a:stretch/>
        </p:blipFill>
        <p:spPr>
          <a:xfrm>
            <a:off x="445873" y="6054291"/>
            <a:ext cx="502394" cy="475709"/>
          </a:xfrm>
          <a:prstGeom prst="rect">
            <a:avLst/>
          </a:prstGeom>
        </p:spPr>
      </p:pic>
    </p:spTree>
    <p:extLst>
      <p:ext uri="{BB962C8B-B14F-4D97-AF65-F5344CB8AC3E}">
        <p14:creationId xmlns:p14="http://schemas.microsoft.com/office/powerpoint/2010/main" val="1533844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ransition Slide 7">
    <p:spTree>
      <p:nvGrpSpPr>
        <p:cNvPr id="1" name=""/>
        <p:cNvGrpSpPr/>
        <p:nvPr/>
      </p:nvGrpSpPr>
      <p:grpSpPr>
        <a:xfrm>
          <a:off x="0" y="0"/>
          <a:ext cx="0" cy="0"/>
          <a:chOff x="0" y="0"/>
          <a:chExt cx="0" cy="0"/>
        </a:xfrm>
      </p:grpSpPr>
      <p:pic>
        <p:nvPicPr>
          <p:cNvPr id="4" name="Picture 3" descr="A view of a city at night&#10;&#10;Description automatically generated">
            <a:extLst>
              <a:ext uri="{FF2B5EF4-FFF2-40B4-BE49-F238E27FC236}">
                <a16:creationId xmlns:a16="http://schemas.microsoft.com/office/drawing/2014/main" id="{3C3AEF05-C58F-7B4F-A88C-D5659D3A5F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
          <a:stretch/>
        </p:blipFill>
        <p:spPr>
          <a:xfrm>
            <a:off x="140147" y="-1"/>
            <a:ext cx="12041462" cy="6858001"/>
          </a:xfrm>
          <a:prstGeom prst="rect">
            <a:avLst/>
          </a:prstGeom>
        </p:spPr>
      </p:pic>
      <p:sp>
        <p:nvSpPr>
          <p:cNvPr id="5" name="Text Placeholder 12">
            <a:extLst>
              <a:ext uri="{FF2B5EF4-FFF2-40B4-BE49-F238E27FC236}">
                <a16:creationId xmlns:a16="http://schemas.microsoft.com/office/drawing/2014/main" id="{6747931A-6D7B-6240-AF8E-480710257079}"/>
              </a:ext>
            </a:extLst>
          </p:cNvPr>
          <p:cNvSpPr>
            <a:spLocks noGrp="1"/>
          </p:cNvSpPr>
          <p:nvPr>
            <p:ph type="body" sz="quarter" idx="10" hasCustomPrompt="1"/>
          </p:nvPr>
        </p:nvSpPr>
        <p:spPr>
          <a:xfrm>
            <a:off x="6096000" y="587013"/>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7" name="Picture 6">
            <a:extLst>
              <a:ext uri="{FF2B5EF4-FFF2-40B4-BE49-F238E27FC236}">
                <a16:creationId xmlns:a16="http://schemas.microsoft.com/office/drawing/2014/main" id="{6672D85B-8E9C-E54D-8985-7920A5FA0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80778" b="12"/>
          <a:stretch/>
        </p:blipFill>
        <p:spPr>
          <a:xfrm>
            <a:off x="445873" y="6054291"/>
            <a:ext cx="502394" cy="475709"/>
          </a:xfrm>
          <a:prstGeom prst="rect">
            <a:avLst/>
          </a:prstGeom>
        </p:spPr>
      </p:pic>
    </p:spTree>
    <p:extLst>
      <p:ext uri="{BB962C8B-B14F-4D97-AF65-F5344CB8AC3E}">
        <p14:creationId xmlns:p14="http://schemas.microsoft.com/office/powerpoint/2010/main" val="2014090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6BD36-5588-E743-825A-EFDF182918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4" name="Picture 3" descr="A person standing in a room&#10;&#10;Description automatically generated">
            <a:extLst>
              <a:ext uri="{FF2B5EF4-FFF2-40B4-BE49-F238E27FC236}">
                <a16:creationId xmlns:a16="http://schemas.microsoft.com/office/drawing/2014/main" id="{D6454D59-D54C-7245-9201-6887FF0812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963" r="1112" b="3547"/>
          <a:stretch/>
        </p:blipFill>
        <p:spPr>
          <a:xfrm>
            <a:off x="135466" y="0"/>
            <a:ext cx="12056534" cy="6858000"/>
          </a:xfrm>
          <a:prstGeom prst="rect">
            <a:avLst/>
          </a:prstGeom>
        </p:spPr>
      </p:pic>
      <p:pic>
        <p:nvPicPr>
          <p:cNvPr id="5" name="Picture 4">
            <a:extLst>
              <a:ext uri="{FF2B5EF4-FFF2-40B4-BE49-F238E27FC236}">
                <a16:creationId xmlns:a16="http://schemas.microsoft.com/office/drawing/2014/main" id="{D5B3BD0E-BC8D-DC49-9F95-87EACEB07FC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80778" b="12"/>
          <a:stretch/>
        </p:blipFill>
        <p:spPr>
          <a:xfrm>
            <a:off x="445873" y="6054291"/>
            <a:ext cx="502394" cy="475709"/>
          </a:xfrm>
          <a:prstGeom prst="rect">
            <a:avLst/>
          </a:prstGeom>
        </p:spPr>
      </p:pic>
      <p:sp>
        <p:nvSpPr>
          <p:cNvPr id="7" name="Text Placeholder 12">
            <a:extLst>
              <a:ext uri="{FF2B5EF4-FFF2-40B4-BE49-F238E27FC236}">
                <a16:creationId xmlns:a16="http://schemas.microsoft.com/office/drawing/2014/main" id="{6C4203C8-49C8-9343-BB7E-DAA2AB7097E3}"/>
              </a:ext>
            </a:extLst>
          </p:cNvPr>
          <p:cNvSpPr>
            <a:spLocks noGrp="1"/>
          </p:cNvSpPr>
          <p:nvPr>
            <p:ph type="body" sz="quarter" idx="10" hasCustomPrompt="1"/>
          </p:nvPr>
        </p:nvSpPr>
        <p:spPr>
          <a:xfrm>
            <a:off x="7061200" y="1072356"/>
            <a:ext cx="5130800"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spTree>
    <p:extLst>
      <p:ext uri="{BB962C8B-B14F-4D97-AF65-F5344CB8AC3E}">
        <p14:creationId xmlns:p14="http://schemas.microsoft.com/office/powerpoint/2010/main" val="4231835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95208-F8AB-F94C-B99B-45621A4CE5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4" name="Picture 3" descr="A group of people sitting in a room&#10;&#10;Description automatically generated">
            <a:extLst>
              <a:ext uri="{FF2B5EF4-FFF2-40B4-BE49-F238E27FC236}">
                <a16:creationId xmlns:a16="http://schemas.microsoft.com/office/drawing/2014/main" id="{6BAA5E19-C496-F048-BD0E-C6C5DE35716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4558"/>
          <a:stretch/>
        </p:blipFill>
        <p:spPr>
          <a:xfrm>
            <a:off x="159866" y="0"/>
            <a:ext cx="12032134" cy="6858000"/>
          </a:xfrm>
          <a:prstGeom prst="rect">
            <a:avLst/>
          </a:prstGeom>
        </p:spPr>
      </p:pic>
      <p:sp>
        <p:nvSpPr>
          <p:cNvPr id="5" name="Text Placeholder 12">
            <a:extLst>
              <a:ext uri="{FF2B5EF4-FFF2-40B4-BE49-F238E27FC236}">
                <a16:creationId xmlns:a16="http://schemas.microsoft.com/office/drawing/2014/main" id="{15D74D78-C00A-524A-9355-68D867FDE602}"/>
              </a:ext>
            </a:extLst>
          </p:cNvPr>
          <p:cNvSpPr>
            <a:spLocks noGrp="1"/>
          </p:cNvSpPr>
          <p:nvPr>
            <p:ph type="body" sz="quarter" idx="10" hasCustomPrompt="1"/>
          </p:nvPr>
        </p:nvSpPr>
        <p:spPr>
          <a:xfrm>
            <a:off x="403225" y="409574"/>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6" name="Picture 5">
            <a:extLst>
              <a:ext uri="{FF2B5EF4-FFF2-40B4-BE49-F238E27FC236}">
                <a16:creationId xmlns:a16="http://schemas.microsoft.com/office/drawing/2014/main" id="{9A4EFC2A-32F2-FC4A-9651-E7575AB805F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80778" b="12"/>
          <a:stretch/>
        </p:blipFill>
        <p:spPr>
          <a:xfrm>
            <a:off x="445873" y="6054291"/>
            <a:ext cx="502394" cy="475709"/>
          </a:xfrm>
          <a:prstGeom prst="rect">
            <a:avLst/>
          </a:prstGeom>
        </p:spPr>
      </p:pic>
    </p:spTree>
    <p:extLst>
      <p:ext uri="{BB962C8B-B14F-4D97-AF65-F5344CB8AC3E}">
        <p14:creationId xmlns:p14="http://schemas.microsoft.com/office/powerpoint/2010/main" val="990694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cSld name="Text and Content">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15244" cy="365125"/>
          </a:xfrm>
        </p:spPr>
        <p:txBody>
          <a:bodyPr/>
          <a:lstStyle>
            <a:lvl1pPr>
              <a:defRPr b="0" i="0">
                <a:solidFill>
                  <a:srgbClr val="1C345D"/>
                </a:solidFill>
                <a:latin typeface="+mn-lt"/>
                <a:cs typeface="Calibri" panose="020F0502020204030204" pitchFamily="34" charset="0"/>
              </a:defRPr>
            </a:lvl1pPr>
          </a:lstStyle>
          <a:p>
            <a:endParaRPr lang="en-US"/>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8" y="471837"/>
            <a:ext cx="10615245" cy="650395"/>
          </a:xfrm>
          <a:prstGeom prst="rect">
            <a:avLst/>
          </a:prstGeom>
        </p:spPr>
        <p:txBody>
          <a:bodyPr>
            <a:normAutofit/>
          </a:bodyPr>
          <a:lstStyle>
            <a:lvl1pPr>
              <a:defRPr sz="3200" b="0" i="0">
                <a:solidFill>
                  <a:srgbClr val="1C345D"/>
                </a:solidFill>
                <a:latin typeface="Times" pitchFamily="2" charset="0"/>
                <a:cs typeface="Calibri" panose="020F0502020204030204" pitchFamily="34" charset="0"/>
              </a:defRPr>
            </a:lvl1pPr>
          </a:lstStyle>
          <a:p>
            <a:r>
              <a:rPr lang="en-US" dirty="0"/>
              <a:t>Text and Content</a:t>
            </a:r>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685800" y="1358281"/>
            <a:ext cx="10615243" cy="593464"/>
          </a:xfrm>
          <a:prstGeom prst="rect">
            <a:avLst/>
          </a:prstGeom>
        </p:spPr>
        <p:txBody>
          <a:bodyPr>
            <a:normAutofit/>
          </a:bodyPr>
          <a:lstStyle>
            <a:lvl1pPr marL="0" indent="0">
              <a:buNone/>
              <a:defRPr sz="1867" b="0" i="0">
                <a:solidFill>
                  <a:srgbClr val="0B799A"/>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subtext here</a:t>
            </a:r>
          </a:p>
        </p:txBody>
      </p:sp>
      <p:sp>
        <p:nvSpPr>
          <p:cNvPr id="9" name="Text Placeholder 7">
            <a:extLst>
              <a:ext uri="{FF2B5EF4-FFF2-40B4-BE49-F238E27FC236}">
                <a16:creationId xmlns:a16="http://schemas.microsoft.com/office/drawing/2014/main" id="{3126302C-E362-A452-FB59-8C7ACF19610D}"/>
              </a:ext>
            </a:extLst>
          </p:cNvPr>
          <p:cNvSpPr>
            <a:spLocks noGrp="1"/>
          </p:cNvSpPr>
          <p:nvPr>
            <p:ph type="body" sz="quarter" idx="14" hasCustomPrompt="1"/>
          </p:nvPr>
        </p:nvSpPr>
        <p:spPr>
          <a:xfrm>
            <a:off x="685800" y="2117419"/>
            <a:ext cx="10615243" cy="3610979"/>
          </a:xfrm>
          <a:prstGeom prst="rect">
            <a:avLst/>
          </a:prstGeom>
        </p:spPr>
        <p:txBody>
          <a:bodyPr>
            <a:normAutofit/>
          </a:bodyPr>
          <a:lstStyle>
            <a:lvl1pPr marL="304815" indent="-304815">
              <a:buFont typeface="Arial" panose="020B0604020202020204" pitchFamily="34" charset="0"/>
              <a:buChar char="•"/>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en-US" dirty="0"/>
              <a:t>Enter</a:t>
            </a:r>
          </a:p>
          <a:p>
            <a:pPr lvl="0"/>
            <a:r>
              <a:rPr lang="en-US" dirty="0"/>
              <a:t>Key </a:t>
            </a:r>
          </a:p>
          <a:p>
            <a:pPr lvl="0"/>
            <a:r>
              <a:rPr lang="en-US" dirty="0"/>
              <a:t>Points</a:t>
            </a:r>
          </a:p>
          <a:p>
            <a:pPr lvl="0"/>
            <a:r>
              <a:rPr lang="en-US" dirty="0"/>
              <a:t>Here</a:t>
            </a:r>
          </a:p>
          <a:p>
            <a:pPr lvl="0"/>
            <a:r>
              <a:rPr lang="en-US" dirty="0"/>
              <a:t>Delete this section if you do not need</a:t>
            </a:r>
          </a:p>
        </p:txBody>
      </p:sp>
      <p:sp>
        <p:nvSpPr>
          <p:cNvPr id="3" name="Oval 2">
            <a:extLst>
              <a:ext uri="{FF2B5EF4-FFF2-40B4-BE49-F238E27FC236}">
                <a16:creationId xmlns:a16="http://schemas.microsoft.com/office/drawing/2014/main" id="{49FCDCC2-5310-0417-7A80-D34BD8916E39}"/>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TextBox 10">
            <a:extLst>
              <a:ext uri="{FF2B5EF4-FFF2-40B4-BE49-F238E27FC236}">
                <a16:creationId xmlns:a16="http://schemas.microsoft.com/office/drawing/2014/main" id="{BDD2103F-81EB-E24E-C54D-591E80C1B66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9089C5C8-23B1-1A7C-11E5-D58DC321E7B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2" name="Subtitle 2">
            <a:extLst>
              <a:ext uri="{FF2B5EF4-FFF2-40B4-BE49-F238E27FC236}">
                <a16:creationId xmlns:a16="http://schemas.microsoft.com/office/drawing/2014/main" id="{922DA9C0-C9FB-5D2A-6F70-077832E26FF4}"/>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2" name="Oval 1">
            <a:extLst>
              <a:ext uri="{FF2B5EF4-FFF2-40B4-BE49-F238E27FC236}">
                <a16:creationId xmlns:a16="http://schemas.microsoft.com/office/drawing/2014/main" id="{30C11CBD-1E85-6B94-2C20-3C7DBEA62BAE}"/>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 name="TextBox 10">
            <a:extLst>
              <a:ext uri="{FF2B5EF4-FFF2-40B4-BE49-F238E27FC236}">
                <a16:creationId xmlns:a16="http://schemas.microsoft.com/office/drawing/2014/main" id="{ADA8B344-2935-30C7-CD14-EB8088278071}"/>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5" name="AutoShape 6">
            <a:extLst>
              <a:ext uri="{FF2B5EF4-FFF2-40B4-BE49-F238E27FC236}">
                <a16:creationId xmlns:a16="http://schemas.microsoft.com/office/drawing/2014/main" id="{E317F0B0-8F4F-5B63-07C2-E0258BEE8C0E}"/>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6" name="Subtitle 2">
            <a:extLst>
              <a:ext uri="{FF2B5EF4-FFF2-40B4-BE49-F238E27FC236}">
                <a16:creationId xmlns:a16="http://schemas.microsoft.com/office/drawing/2014/main" id="{A896665F-3D42-013C-0534-B016AF561A6F}"/>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2183126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1" y="2130427"/>
            <a:ext cx="10363200" cy="1470025"/>
          </a:xfrm>
        </p:spPr>
        <p:txBody>
          <a:bodyPr/>
          <a:lstStyle>
            <a:lvl1pPr algn="ctr">
              <a:defRPr/>
            </a:lvl1pPr>
          </a:lstStyle>
          <a:p>
            <a:r>
              <a:rPr lang="en-US" dirty="0"/>
              <a:t>CLICK TO EDIT MASTER TITLE STYLE</a:t>
            </a:r>
          </a:p>
        </p:txBody>
      </p:sp>
      <p:sp>
        <p:nvSpPr>
          <p:cNvPr id="3" name="Subtitle 2"/>
          <p:cNvSpPr>
            <a:spLocks noGrp="1"/>
          </p:cNvSpPr>
          <p:nvPr>
            <p:ph type="subTitle" idx="1" hasCustomPrompt="1"/>
          </p:nvPr>
        </p:nvSpPr>
        <p:spPr>
          <a:xfrm>
            <a:off x="1828800" y="3886200"/>
            <a:ext cx="8534401" cy="1752600"/>
          </a:xfrm>
        </p:spPr>
        <p:txBody>
          <a:bodyPr/>
          <a:lstStyle>
            <a:lvl1pPr marL="0" indent="0" algn="ctr">
              <a:buNone/>
              <a:defRPr>
                <a:solidFill>
                  <a:srgbClr val="A495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E9761607-5F07-6C41-8A65-39F1B8D6E5A7}" type="datetime1">
              <a:rPr lang="en-US" smtClean="0"/>
              <a:t>1/22/26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E930C-94BE-2941-8CD4-A4607F321062}" type="slidenum">
              <a:rPr lang="en-US" smtClean="0"/>
              <a:t>‹#›</a:t>
            </a:fld>
            <a:endParaRPr lang="en-US"/>
          </a:p>
        </p:txBody>
      </p:sp>
    </p:spTree>
    <p:extLst>
      <p:ext uri="{BB962C8B-B14F-4D97-AF65-F5344CB8AC3E}">
        <p14:creationId xmlns:p14="http://schemas.microsoft.com/office/powerpoint/2010/main" val="1811549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1_Title Slide">
    <p:bg>
      <p:bgPr>
        <a:gradFill flip="none" rotWithShape="1">
          <a:gsLst>
            <a:gs pos="10000">
              <a:schemeClr val="tx1">
                <a:lumMod val="75000"/>
                <a:lumOff val="25000"/>
              </a:schemeClr>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1" y="2130427"/>
            <a:ext cx="10363200" cy="1470025"/>
          </a:xfrm>
        </p:spPr>
        <p:txBody>
          <a:bodyPr/>
          <a:lstStyle>
            <a:lvl1pPr algn="ctr">
              <a:defRPr>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1828800" y="3886200"/>
            <a:ext cx="8534401" cy="1752600"/>
          </a:xfrm>
        </p:spPr>
        <p:txBody>
          <a:bodyPr/>
          <a:lstStyle>
            <a:lvl1pPr marL="0" indent="0" algn="ctr">
              <a:buNone/>
              <a:defRPr>
                <a:solidFill>
                  <a:srgbClr val="A495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D0816A9-C3A6-4DAA-93F0-AFB38C0F6095}" type="datetimeFigureOut">
              <a:rPr lang="en-US" smtClean="0"/>
              <a:t>1/22/26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AE7463-6FBB-46C0-A24E-85DF57C8D3E1}" type="slidenum">
              <a:rPr lang="en-US" smtClean="0"/>
              <a:t>‹#›</a:t>
            </a:fld>
            <a:endParaRPr lang="en-US"/>
          </a:p>
        </p:txBody>
      </p:sp>
    </p:spTree>
    <p:extLst>
      <p:ext uri="{BB962C8B-B14F-4D97-AF65-F5344CB8AC3E}">
        <p14:creationId xmlns:p14="http://schemas.microsoft.com/office/powerpoint/2010/main" val="1785342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816A9-C3A6-4DAA-93F0-AFB38C0F6095}" type="datetimeFigureOut">
              <a:rPr lang="en-US" smtClean="0"/>
              <a:t>1/22/26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77237" y="6420360"/>
            <a:ext cx="2844800" cy="365125"/>
          </a:xfrm>
        </p:spPr>
        <p:txBody>
          <a:bodyPr/>
          <a:lstStyle>
            <a:lvl1pPr>
              <a:defRPr>
                <a:latin typeface="Helvetica" charset="0"/>
                <a:ea typeface="Helvetica" charset="0"/>
                <a:cs typeface="Helvetica" charset="0"/>
              </a:defRPr>
            </a:lvl1pPr>
          </a:lstStyle>
          <a:p>
            <a:fld id="{95AE7463-6FBB-46C0-A24E-85DF57C8D3E1}" type="slidenum">
              <a:rPr lang="en-US" smtClean="0"/>
              <a:t>‹#›</a:t>
            </a:fld>
            <a:endParaRPr lang="en-US"/>
          </a:p>
        </p:txBody>
      </p:sp>
      <p:sp>
        <p:nvSpPr>
          <p:cNvPr id="7" name="Pentagon 6"/>
          <p:cNvSpPr/>
          <p:nvPr/>
        </p:nvSpPr>
        <p:spPr>
          <a:xfrm>
            <a:off x="1" y="473076"/>
            <a:ext cx="488324" cy="746124"/>
          </a:xfrm>
          <a:custGeom>
            <a:avLst/>
            <a:gdLst>
              <a:gd name="connsiteX0" fmla="*/ 0 w 809624"/>
              <a:gd name="connsiteY0" fmla="*/ 0 h 746124"/>
              <a:gd name="connsiteX1" fmla="*/ 436562 w 809624"/>
              <a:gd name="connsiteY1" fmla="*/ 0 h 746124"/>
              <a:gd name="connsiteX2" fmla="*/ 809624 w 809624"/>
              <a:gd name="connsiteY2" fmla="*/ 373062 h 746124"/>
              <a:gd name="connsiteX3" fmla="*/ 436562 w 809624"/>
              <a:gd name="connsiteY3" fmla="*/ 746124 h 746124"/>
              <a:gd name="connsiteX4" fmla="*/ 0 w 809624"/>
              <a:gd name="connsiteY4" fmla="*/ 746124 h 746124"/>
              <a:gd name="connsiteX5" fmla="*/ 0 w 809624"/>
              <a:gd name="connsiteY5" fmla="*/ 0 h 746124"/>
              <a:gd name="connsiteX0" fmla="*/ 0 w 436562"/>
              <a:gd name="connsiteY0" fmla="*/ 0 h 746124"/>
              <a:gd name="connsiteX1" fmla="*/ 436562 w 436562"/>
              <a:gd name="connsiteY1" fmla="*/ 0 h 746124"/>
              <a:gd name="connsiteX2" fmla="*/ 339724 w 436562"/>
              <a:gd name="connsiteY2" fmla="*/ 366712 h 746124"/>
              <a:gd name="connsiteX3" fmla="*/ 436562 w 436562"/>
              <a:gd name="connsiteY3" fmla="*/ 746124 h 746124"/>
              <a:gd name="connsiteX4" fmla="*/ 0 w 436562"/>
              <a:gd name="connsiteY4" fmla="*/ 746124 h 746124"/>
              <a:gd name="connsiteX5" fmla="*/ 0 w 436562"/>
              <a:gd name="connsiteY5" fmla="*/ 0 h 746124"/>
              <a:gd name="connsiteX0" fmla="*/ 0 w 436562"/>
              <a:gd name="connsiteY0" fmla="*/ 0 h 746124"/>
              <a:gd name="connsiteX1" fmla="*/ 436562 w 436562"/>
              <a:gd name="connsiteY1" fmla="*/ 0 h 746124"/>
              <a:gd name="connsiteX2" fmla="*/ 369291 w 436562"/>
              <a:gd name="connsiteY2" fmla="*/ 363537 h 746124"/>
              <a:gd name="connsiteX3" fmla="*/ 436562 w 436562"/>
              <a:gd name="connsiteY3" fmla="*/ 746124 h 746124"/>
              <a:gd name="connsiteX4" fmla="*/ 0 w 436562"/>
              <a:gd name="connsiteY4" fmla="*/ 746124 h 746124"/>
              <a:gd name="connsiteX5" fmla="*/ 0 w 436562"/>
              <a:gd name="connsiteY5" fmla="*/ 0 h 74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562" h="746124">
                <a:moveTo>
                  <a:pt x="0" y="0"/>
                </a:moveTo>
                <a:lnTo>
                  <a:pt x="436562" y="0"/>
                </a:lnTo>
                <a:lnTo>
                  <a:pt x="369291" y="363537"/>
                </a:lnTo>
                <a:lnTo>
                  <a:pt x="436562" y="746124"/>
                </a:lnTo>
                <a:lnTo>
                  <a:pt x="0" y="746124"/>
                </a:lnTo>
                <a:lnTo>
                  <a:pt x="0" y="0"/>
                </a:lnTo>
                <a:close/>
              </a:path>
            </a:pathLst>
          </a:custGeom>
          <a:solidFill>
            <a:srgbClr val="CFB87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22050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A4956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0816A9-C3A6-4DAA-93F0-AFB38C0F6095}" type="datetimeFigureOut">
              <a:rPr lang="en-US" smtClean="0"/>
              <a:t>1/22/26</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p:cNvSpPr>
            <a:spLocks noGrp="1"/>
          </p:cNvSpPr>
          <p:nvPr>
            <p:ph type="sldNum" sz="quarter" idx="12"/>
          </p:nvPr>
        </p:nvSpPr>
        <p:spPr>
          <a:xfrm>
            <a:off x="9277237" y="6420360"/>
            <a:ext cx="2844800" cy="365125"/>
          </a:xfrm>
        </p:spPr>
        <p:txBody>
          <a:bodyPr/>
          <a:lstStyle>
            <a:lvl1pPr>
              <a:defRPr>
                <a:latin typeface="Helvetica" charset="0"/>
                <a:ea typeface="Helvetica" charset="0"/>
                <a:cs typeface="Helvetica" charset="0"/>
              </a:defRPr>
            </a:lvl1pPr>
          </a:lstStyle>
          <a:p>
            <a:fld id="{95AE7463-6FBB-46C0-A24E-85DF57C8D3E1}" type="slidenum">
              <a:rPr lang="en-US" smtClean="0"/>
              <a:t>‹#›</a:t>
            </a:fld>
            <a:endParaRPr lang="en-US"/>
          </a:p>
        </p:txBody>
      </p:sp>
    </p:spTree>
    <p:extLst>
      <p:ext uri="{BB962C8B-B14F-4D97-AF65-F5344CB8AC3E}">
        <p14:creationId xmlns:p14="http://schemas.microsoft.com/office/powerpoint/2010/main" val="1214995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990601"/>
            <a:ext cx="5132915" cy="1916113"/>
          </a:xfrm>
        </p:spPr>
        <p:txBody>
          <a:bodyPr anchor="t" anchorCtr="0"/>
          <a:lstStyle>
            <a:lvl1pPr algn="l">
              <a:defRPr sz="4000" b="1" cap="all">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362201"/>
            <a:ext cx="5132916" cy="3886199"/>
          </a:xfrm>
        </p:spPr>
        <p:txBody>
          <a:bodyPr anchor="t"/>
          <a:lstStyle>
            <a:lvl1pPr marL="342900" indent="-342900">
              <a:buSzPct val="100000"/>
              <a:buFont typeface="Meiryo" charset="-128"/>
              <a:buChar char="➧"/>
              <a:defRPr sz="2000">
                <a:solidFill>
                  <a:schemeClr val="tx1">
                    <a:lumMod val="85000"/>
                    <a:lumOff val="1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0816A9-C3A6-4DAA-93F0-AFB38C0F6095}" type="datetimeFigureOut">
              <a:rPr lang="en-US" smtClean="0"/>
              <a:t>1/22/26</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p:cNvSpPr>
            <a:spLocks noGrp="1"/>
          </p:cNvSpPr>
          <p:nvPr>
            <p:ph type="sldNum" sz="quarter" idx="12"/>
          </p:nvPr>
        </p:nvSpPr>
        <p:spPr>
          <a:xfrm>
            <a:off x="9277237" y="6420360"/>
            <a:ext cx="2844800" cy="365125"/>
          </a:xfrm>
        </p:spPr>
        <p:txBody>
          <a:bodyPr/>
          <a:lstStyle>
            <a:lvl1pPr>
              <a:defRPr>
                <a:latin typeface="Helvetica" charset="0"/>
                <a:ea typeface="Helvetica" charset="0"/>
                <a:cs typeface="Helvetica" charset="0"/>
              </a:defRPr>
            </a:lvl1pPr>
          </a:lstStyle>
          <a:p>
            <a:fld id="{95AE7463-6FBB-46C0-A24E-85DF57C8D3E1}" type="slidenum">
              <a:rPr lang="en-US" smtClean="0"/>
              <a:t>‹#›</a:t>
            </a:fld>
            <a:endParaRPr lang="en-US"/>
          </a:p>
        </p:txBody>
      </p:sp>
    </p:spTree>
    <p:extLst>
      <p:ext uri="{BB962C8B-B14F-4D97-AF65-F5344CB8AC3E}">
        <p14:creationId xmlns:p14="http://schemas.microsoft.com/office/powerpoint/2010/main" val="138291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0816A9-C3A6-4DAA-93F0-AFB38C0F6095}" type="datetimeFigureOut">
              <a:rPr lang="en-US" smtClean="0"/>
              <a:t>1/22/26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AE7463-6FBB-46C0-A24E-85DF57C8D3E1}" type="slidenum">
              <a:rPr lang="en-US" smtClean="0"/>
              <a:t>‹#›</a:t>
            </a:fld>
            <a:endParaRPr lang="en-US"/>
          </a:p>
        </p:txBody>
      </p:sp>
      <p:sp>
        <p:nvSpPr>
          <p:cNvPr id="11" name="Pentagon 6"/>
          <p:cNvSpPr/>
          <p:nvPr/>
        </p:nvSpPr>
        <p:spPr>
          <a:xfrm>
            <a:off x="1" y="473076"/>
            <a:ext cx="488324" cy="746124"/>
          </a:xfrm>
          <a:custGeom>
            <a:avLst/>
            <a:gdLst>
              <a:gd name="connsiteX0" fmla="*/ 0 w 809624"/>
              <a:gd name="connsiteY0" fmla="*/ 0 h 746124"/>
              <a:gd name="connsiteX1" fmla="*/ 436562 w 809624"/>
              <a:gd name="connsiteY1" fmla="*/ 0 h 746124"/>
              <a:gd name="connsiteX2" fmla="*/ 809624 w 809624"/>
              <a:gd name="connsiteY2" fmla="*/ 373062 h 746124"/>
              <a:gd name="connsiteX3" fmla="*/ 436562 w 809624"/>
              <a:gd name="connsiteY3" fmla="*/ 746124 h 746124"/>
              <a:gd name="connsiteX4" fmla="*/ 0 w 809624"/>
              <a:gd name="connsiteY4" fmla="*/ 746124 h 746124"/>
              <a:gd name="connsiteX5" fmla="*/ 0 w 809624"/>
              <a:gd name="connsiteY5" fmla="*/ 0 h 746124"/>
              <a:gd name="connsiteX0" fmla="*/ 0 w 436562"/>
              <a:gd name="connsiteY0" fmla="*/ 0 h 746124"/>
              <a:gd name="connsiteX1" fmla="*/ 436562 w 436562"/>
              <a:gd name="connsiteY1" fmla="*/ 0 h 746124"/>
              <a:gd name="connsiteX2" fmla="*/ 339724 w 436562"/>
              <a:gd name="connsiteY2" fmla="*/ 366712 h 746124"/>
              <a:gd name="connsiteX3" fmla="*/ 436562 w 436562"/>
              <a:gd name="connsiteY3" fmla="*/ 746124 h 746124"/>
              <a:gd name="connsiteX4" fmla="*/ 0 w 436562"/>
              <a:gd name="connsiteY4" fmla="*/ 746124 h 746124"/>
              <a:gd name="connsiteX5" fmla="*/ 0 w 436562"/>
              <a:gd name="connsiteY5" fmla="*/ 0 h 746124"/>
              <a:gd name="connsiteX0" fmla="*/ 0 w 436562"/>
              <a:gd name="connsiteY0" fmla="*/ 0 h 746124"/>
              <a:gd name="connsiteX1" fmla="*/ 436562 w 436562"/>
              <a:gd name="connsiteY1" fmla="*/ 0 h 746124"/>
              <a:gd name="connsiteX2" fmla="*/ 369291 w 436562"/>
              <a:gd name="connsiteY2" fmla="*/ 363537 h 746124"/>
              <a:gd name="connsiteX3" fmla="*/ 436562 w 436562"/>
              <a:gd name="connsiteY3" fmla="*/ 746124 h 746124"/>
              <a:gd name="connsiteX4" fmla="*/ 0 w 436562"/>
              <a:gd name="connsiteY4" fmla="*/ 746124 h 746124"/>
              <a:gd name="connsiteX5" fmla="*/ 0 w 436562"/>
              <a:gd name="connsiteY5" fmla="*/ 0 h 74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562" h="746124">
                <a:moveTo>
                  <a:pt x="0" y="0"/>
                </a:moveTo>
                <a:lnTo>
                  <a:pt x="436562" y="0"/>
                </a:lnTo>
                <a:lnTo>
                  <a:pt x="369291" y="363537"/>
                </a:lnTo>
                <a:lnTo>
                  <a:pt x="436562" y="746124"/>
                </a:lnTo>
                <a:lnTo>
                  <a:pt x="0" y="746124"/>
                </a:lnTo>
                <a:lnTo>
                  <a:pt x="0" y="0"/>
                </a:lnTo>
                <a:close/>
              </a:path>
            </a:pathLst>
          </a:custGeom>
          <a:solidFill>
            <a:srgbClr val="CFB87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53961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0816A9-C3A6-4DAA-93F0-AFB38C0F6095}" type="datetimeFigureOut">
              <a:rPr lang="en-US" smtClean="0"/>
              <a:t>1/22/26</a:t>
            </a:fld>
            <a:endParaRPr lang="en-US"/>
          </a:p>
        </p:txBody>
      </p:sp>
      <p:sp>
        <p:nvSpPr>
          <p:cNvPr id="8" name="Footer Placeholder 7"/>
          <p:cNvSpPr>
            <a:spLocks noGrp="1"/>
          </p:cNvSpPr>
          <p:nvPr>
            <p:ph type="ftr" sz="quarter" idx="11"/>
          </p:nvPr>
        </p:nvSpPr>
        <p:spPr/>
        <p:txBody>
          <a:bodyPr/>
          <a:lstStyle/>
          <a:p>
            <a:endParaRPr lang="en-US"/>
          </a:p>
        </p:txBody>
      </p:sp>
      <p:sp>
        <p:nvSpPr>
          <p:cNvPr id="11" name="Slide Number Placeholder 5"/>
          <p:cNvSpPr txBox="1">
            <a:spLocks/>
          </p:cNvSpPr>
          <p:nvPr/>
        </p:nvSpPr>
        <p:spPr>
          <a:xfrm>
            <a:off x="9277237" y="6420360"/>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Helvetica" charset="0"/>
                <a:ea typeface="Helvetica" charset="0"/>
                <a:cs typeface="Helvetica"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41E930C-94BE-2941-8CD4-A4607F321062}" type="slidenum">
              <a:rPr lang="en-US" sz="1200" smtClean="0"/>
              <a:pPr/>
              <a:t>‹#›</a:t>
            </a:fld>
            <a:endParaRPr lang="en-US" sz="1200" dirty="0"/>
          </a:p>
        </p:txBody>
      </p:sp>
      <p:sp>
        <p:nvSpPr>
          <p:cNvPr id="14" name="Pentagon 6"/>
          <p:cNvSpPr/>
          <p:nvPr/>
        </p:nvSpPr>
        <p:spPr>
          <a:xfrm>
            <a:off x="1" y="473076"/>
            <a:ext cx="488324" cy="746124"/>
          </a:xfrm>
          <a:custGeom>
            <a:avLst/>
            <a:gdLst>
              <a:gd name="connsiteX0" fmla="*/ 0 w 809624"/>
              <a:gd name="connsiteY0" fmla="*/ 0 h 746124"/>
              <a:gd name="connsiteX1" fmla="*/ 436562 w 809624"/>
              <a:gd name="connsiteY1" fmla="*/ 0 h 746124"/>
              <a:gd name="connsiteX2" fmla="*/ 809624 w 809624"/>
              <a:gd name="connsiteY2" fmla="*/ 373062 h 746124"/>
              <a:gd name="connsiteX3" fmla="*/ 436562 w 809624"/>
              <a:gd name="connsiteY3" fmla="*/ 746124 h 746124"/>
              <a:gd name="connsiteX4" fmla="*/ 0 w 809624"/>
              <a:gd name="connsiteY4" fmla="*/ 746124 h 746124"/>
              <a:gd name="connsiteX5" fmla="*/ 0 w 809624"/>
              <a:gd name="connsiteY5" fmla="*/ 0 h 746124"/>
              <a:gd name="connsiteX0" fmla="*/ 0 w 436562"/>
              <a:gd name="connsiteY0" fmla="*/ 0 h 746124"/>
              <a:gd name="connsiteX1" fmla="*/ 436562 w 436562"/>
              <a:gd name="connsiteY1" fmla="*/ 0 h 746124"/>
              <a:gd name="connsiteX2" fmla="*/ 339724 w 436562"/>
              <a:gd name="connsiteY2" fmla="*/ 366712 h 746124"/>
              <a:gd name="connsiteX3" fmla="*/ 436562 w 436562"/>
              <a:gd name="connsiteY3" fmla="*/ 746124 h 746124"/>
              <a:gd name="connsiteX4" fmla="*/ 0 w 436562"/>
              <a:gd name="connsiteY4" fmla="*/ 746124 h 746124"/>
              <a:gd name="connsiteX5" fmla="*/ 0 w 436562"/>
              <a:gd name="connsiteY5" fmla="*/ 0 h 746124"/>
              <a:gd name="connsiteX0" fmla="*/ 0 w 436562"/>
              <a:gd name="connsiteY0" fmla="*/ 0 h 746124"/>
              <a:gd name="connsiteX1" fmla="*/ 436562 w 436562"/>
              <a:gd name="connsiteY1" fmla="*/ 0 h 746124"/>
              <a:gd name="connsiteX2" fmla="*/ 369291 w 436562"/>
              <a:gd name="connsiteY2" fmla="*/ 363537 h 746124"/>
              <a:gd name="connsiteX3" fmla="*/ 436562 w 436562"/>
              <a:gd name="connsiteY3" fmla="*/ 746124 h 746124"/>
              <a:gd name="connsiteX4" fmla="*/ 0 w 436562"/>
              <a:gd name="connsiteY4" fmla="*/ 746124 h 746124"/>
              <a:gd name="connsiteX5" fmla="*/ 0 w 436562"/>
              <a:gd name="connsiteY5" fmla="*/ 0 h 74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562" h="746124">
                <a:moveTo>
                  <a:pt x="0" y="0"/>
                </a:moveTo>
                <a:lnTo>
                  <a:pt x="436562" y="0"/>
                </a:lnTo>
                <a:lnTo>
                  <a:pt x="369291" y="363537"/>
                </a:lnTo>
                <a:lnTo>
                  <a:pt x="436562" y="746124"/>
                </a:lnTo>
                <a:lnTo>
                  <a:pt x="0" y="746124"/>
                </a:lnTo>
                <a:lnTo>
                  <a:pt x="0" y="0"/>
                </a:lnTo>
                <a:close/>
              </a:path>
            </a:pathLst>
          </a:custGeom>
          <a:solidFill>
            <a:srgbClr val="CFB87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58996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4D0816A9-C3A6-4DAA-93F0-AFB38C0F6095}" type="datetimeFigureOut">
              <a:rPr lang="en-US" smtClean="0"/>
              <a:t>1/22/26</a:t>
            </a:fld>
            <a:endParaRPr lang="en-US"/>
          </a:p>
        </p:txBody>
      </p:sp>
      <p:sp>
        <p:nvSpPr>
          <p:cNvPr id="4" name="Footer Placeholder 3"/>
          <p:cNvSpPr>
            <a:spLocks noGrp="1"/>
          </p:cNvSpPr>
          <p:nvPr>
            <p:ph type="ftr" sz="quarter" idx="11"/>
          </p:nvPr>
        </p:nvSpPr>
        <p:spPr/>
        <p:txBody>
          <a:bodyPr/>
          <a:lstStyle/>
          <a:p>
            <a:endParaRPr lang="en-US"/>
          </a:p>
        </p:txBody>
      </p:sp>
      <p:sp>
        <p:nvSpPr>
          <p:cNvPr id="7" name="Slide Number Placeholder 5"/>
          <p:cNvSpPr txBox="1">
            <a:spLocks/>
          </p:cNvSpPr>
          <p:nvPr/>
        </p:nvSpPr>
        <p:spPr>
          <a:xfrm>
            <a:off x="9277237" y="6420360"/>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Helvetica" charset="0"/>
                <a:ea typeface="Helvetica" charset="0"/>
                <a:cs typeface="Helvetica"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41E930C-94BE-2941-8CD4-A4607F321062}" type="slidenum">
              <a:rPr lang="en-US" sz="1200" smtClean="0"/>
              <a:pPr/>
              <a:t>‹#›</a:t>
            </a:fld>
            <a:endParaRPr lang="en-US" sz="1200" dirty="0"/>
          </a:p>
        </p:txBody>
      </p:sp>
      <p:sp>
        <p:nvSpPr>
          <p:cNvPr id="10" name="Pentagon 6"/>
          <p:cNvSpPr/>
          <p:nvPr/>
        </p:nvSpPr>
        <p:spPr>
          <a:xfrm>
            <a:off x="1" y="473076"/>
            <a:ext cx="488324" cy="746124"/>
          </a:xfrm>
          <a:custGeom>
            <a:avLst/>
            <a:gdLst>
              <a:gd name="connsiteX0" fmla="*/ 0 w 809624"/>
              <a:gd name="connsiteY0" fmla="*/ 0 h 746124"/>
              <a:gd name="connsiteX1" fmla="*/ 436562 w 809624"/>
              <a:gd name="connsiteY1" fmla="*/ 0 h 746124"/>
              <a:gd name="connsiteX2" fmla="*/ 809624 w 809624"/>
              <a:gd name="connsiteY2" fmla="*/ 373062 h 746124"/>
              <a:gd name="connsiteX3" fmla="*/ 436562 w 809624"/>
              <a:gd name="connsiteY3" fmla="*/ 746124 h 746124"/>
              <a:gd name="connsiteX4" fmla="*/ 0 w 809624"/>
              <a:gd name="connsiteY4" fmla="*/ 746124 h 746124"/>
              <a:gd name="connsiteX5" fmla="*/ 0 w 809624"/>
              <a:gd name="connsiteY5" fmla="*/ 0 h 746124"/>
              <a:gd name="connsiteX0" fmla="*/ 0 w 436562"/>
              <a:gd name="connsiteY0" fmla="*/ 0 h 746124"/>
              <a:gd name="connsiteX1" fmla="*/ 436562 w 436562"/>
              <a:gd name="connsiteY1" fmla="*/ 0 h 746124"/>
              <a:gd name="connsiteX2" fmla="*/ 339724 w 436562"/>
              <a:gd name="connsiteY2" fmla="*/ 366712 h 746124"/>
              <a:gd name="connsiteX3" fmla="*/ 436562 w 436562"/>
              <a:gd name="connsiteY3" fmla="*/ 746124 h 746124"/>
              <a:gd name="connsiteX4" fmla="*/ 0 w 436562"/>
              <a:gd name="connsiteY4" fmla="*/ 746124 h 746124"/>
              <a:gd name="connsiteX5" fmla="*/ 0 w 436562"/>
              <a:gd name="connsiteY5" fmla="*/ 0 h 746124"/>
              <a:gd name="connsiteX0" fmla="*/ 0 w 436562"/>
              <a:gd name="connsiteY0" fmla="*/ 0 h 746124"/>
              <a:gd name="connsiteX1" fmla="*/ 436562 w 436562"/>
              <a:gd name="connsiteY1" fmla="*/ 0 h 746124"/>
              <a:gd name="connsiteX2" fmla="*/ 369291 w 436562"/>
              <a:gd name="connsiteY2" fmla="*/ 363537 h 746124"/>
              <a:gd name="connsiteX3" fmla="*/ 436562 w 436562"/>
              <a:gd name="connsiteY3" fmla="*/ 746124 h 746124"/>
              <a:gd name="connsiteX4" fmla="*/ 0 w 436562"/>
              <a:gd name="connsiteY4" fmla="*/ 746124 h 746124"/>
              <a:gd name="connsiteX5" fmla="*/ 0 w 436562"/>
              <a:gd name="connsiteY5" fmla="*/ 0 h 74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562" h="746124">
                <a:moveTo>
                  <a:pt x="0" y="0"/>
                </a:moveTo>
                <a:lnTo>
                  <a:pt x="436562" y="0"/>
                </a:lnTo>
                <a:lnTo>
                  <a:pt x="369291" y="363537"/>
                </a:lnTo>
                <a:lnTo>
                  <a:pt x="436562" y="746124"/>
                </a:lnTo>
                <a:lnTo>
                  <a:pt x="0" y="746124"/>
                </a:lnTo>
                <a:lnTo>
                  <a:pt x="0" y="0"/>
                </a:lnTo>
                <a:close/>
              </a:path>
            </a:pathLst>
          </a:custGeom>
          <a:solidFill>
            <a:srgbClr val="CFB87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527913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816A9-C3A6-4DAA-93F0-AFB38C0F6095}" type="datetimeFigureOut">
              <a:rPr lang="en-US" smtClean="0"/>
              <a:t>1/22/26</a:t>
            </a:fld>
            <a:endParaRPr lang="en-US"/>
          </a:p>
        </p:txBody>
      </p:sp>
      <p:sp>
        <p:nvSpPr>
          <p:cNvPr id="3" name="Footer Placeholder 2"/>
          <p:cNvSpPr>
            <a:spLocks noGrp="1"/>
          </p:cNvSpPr>
          <p:nvPr>
            <p:ph type="ftr" sz="quarter" idx="11"/>
          </p:nvPr>
        </p:nvSpPr>
        <p:spPr/>
        <p:txBody>
          <a:bodyPr/>
          <a:lstStyle/>
          <a:p>
            <a:endParaRPr lang="en-US"/>
          </a:p>
        </p:txBody>
      </p:sp>
      <p:sp>
        <p:nvSpPr>
          <p:cNvPr id="5" name="Slide Number Placeholder 5"/>
          <p:cNvSpPr>
            <a:spLocks noGrp="1"/>
          </p:cNvSpPr>
          <p:nvPr>
            <p:ph type="sldNum" sz="quarter" idx="12"/>
          </p:nvPr>
        </p:nvSpPr>
        <p:spPr>
          <a:xfrm>
            <a:off x="9277237" y="6420360"/>
            <a:ext cx="2844800" cy="365125"/>
          </a:xfrm>
        </p:spPr>
        <p:txBody>
          <a:bodyPr/>
          <a:lstStyle>
            <a:lvl1pPr>
              <a:defRPr>
                <a:latin typeface="Helvetica" charset="0"/>
                <a:ea typeface="Helvetica" charset="0"/>
                <a:cs typeface="Helvetica" charset="0"/>
              </a:defRPr>
            </a:lvl1pPr>
          </a:lstStyle>
          <a:p>
            <a:fld id="{95AE7463-6FBB-46C0-A24E-85DF57C8D3E1}" type="slidenum">
              <a:rPr lang="en-US" smtClean="0"/>
              <a:t>‹#›</a:t>
            </a:fld>
            <a:endParaRPr lang="en-US"/>
          </a:p>
        </p:txBody>
      </p:sp>
    </p:spTree>
    <p:extLst>
      <p:ext uri="{BB962C8B-B14F-4D97-AF65-F5344CB8AC3E}">
        <p14:creationId xmlns:p14="http://schemas.microsoft.com/office/powerpoint/2010/main" val="3881603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0816A9-C3A6-4DAA-93F0-AFB38C0F6095}" type="datetimeFigureOut">
              <a:rPr lang="en-US" smtClean="0"/>
              <a:t>1/22/26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AE7463-6FBB-46C0-A24E-85DF57C8D3E1}" type="slidenum">
              <a:rPr lang="en-US" smtClean="0"/>
              <a:t>‹#›</a:t>
            </a:fld>
            <a:endParaRPr lang="en-US"/>
          </a:p>
        </p:txBody>
      </p:sp>
    </p:spTree>
    <p:extLst>
      <p:ext uri="{BB962C8B-B14F-4D97-AF65-F5344CB8AC3E}">
        <p14:creationId xmlns:p14="http://schemas.microsoft.com/office/powerpoint/2010/main" val="2763640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10" name="Rectangle 9"/>
          <p:cNvSpPr>
            <a:spLocks/>
          </p:cNvSpPr>
          <p:nvPr/>
        </p:nvSpPr>
        <p:spPr bwMode="auto">
          <a:xfrm>
            <a:off x="1" y="5041901"/>
            <a:ext cx="12192000" cy="1816100"/>
          </a:xfrm>
          <a:prstGeom prst="rect">
            <a:avLst/>
          </a:prstGeom>
          <a:solidFill>
            <a:schemeClr val="tx1"/>
          </a:solidFill>
          <a:ln>
            <a:noFill/>
          </a:ln>
        </p:spPr>
        <p:txBody>
          <a:bodyPr lIns="0" tIns="0" rIns="0" bIns="0"/>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sz="7465" dirty="0">
              <a:latin typeface="Aleo" panose="020F0502020204030203" pitchFamily="34" charset="0"/>
            </a:endParaRPr>
          </a:p>
        </p:txBody>
      </p:sp>
      <p:sp>
        <p:nvSpPr>
          <p:cNvPr id="11" name="Rectangle 10"/>
          <p:cNvSpPr>
            <a:spLocks/>
          </p:cNvSpPr>
          <p:nvPr/>
        </p:nvSpPr>
        <p:spPr bwMode="auto">
          <a:xfrm>
            <a:off x="1" y="4947391"/>
            <a:ext cx="12192000" cy="94511"/>
          </a:xfrm>
          <a:prstGeom prst="rect">
            <a:avLst/>
          </a:prstGeom>
          <a:solidFill>
            <a:srgbClr val="CFB87C"/>
          </a:solidFill>
          <a:ln>
            <a:noFill/>
          </a:ln>
        </p:spPr>
        <p:txBody>
          <a:bodyPr lIns="0" tIns="0" rIns="0" bIns="0"/>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sz="7465" dirty="0">
              <a:latin typeface="Aleo" panose="020F0502020204030203" pitchFamily="34" charset="0"/>
            </a:endParaRPr>
          </a:p>
        </p:txBody>
      </p:sp>
      <p:sp>
        <p:nvSpPr>
          <p:cNvPr id="3" name="Date Placeholder 2"/>
          <p:cNvSpPr>
            <a:spLocks noGrp="1"/>
          </p:cNvSpPr>
          <p:nvPr>
            <p:ph type="dt" sz="half" idx="10"/>
          </p:nvPr>
        </p:nvSpPr>
        <p:spPr/>
        <p:txBody>
          <a:bodyPr/>
          <a:lstStyle/>
          <a:p>
            <a:fld id="{4D0816A9-C3A6-4DAA-93F0-AFB38C0F6095}" type="datetimeFigureOut">
              <a:rPr lang="en-US" smtClean="0"/>
              <a:t>1/22/26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AE7463-6FBB-46C0-A24E-85DF57C8D3E1}" type="slidenum">
              <a:rPr lang="en-US" smtClean="0"/>
              <a:t>‹#›</a:t>
            </a:fld>
            <a:endParaRPr lang="en-US"/>
          </a:p>
        </p:txBody>
      </p:sp>
      <p:sp>
        <p:nvSpPr>
          <p:cNvPr id="9" name="Content Placeholder 2"/>
          <p:cNvSpPr>
            <a:spLocks noGrp="1"/>
          </p:cNvSpPr>
          <p:nvPr>
            <p:ph idx="1"/>
          </p:nvPr>
        </p:nvSpPr>
        <p:spPr>
          <a:xfrm>
            <a:off x="609600" y="697284"/>
            <a:ext cx="10972801" cy="37963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1"/>
          <p:cNvSpPr>
            <a:spLocks noGrp="1"/>
          </p:cNvSpPr>
          <p:nvPr>
            <p:ph type="title"/>
          </p:nvPr>
        </p:nvSpPr>
        <p:spPr>
          <a:xfrm>
            <a:off x="609600" y="5244493"/>
            <a:ext cx="10972801" cy="1143000"/>
          </a:xfrm>
        </p:spPr>
        <p:txBody>
          <a:bodyPr>
            <a:normAutofit/>
          </a:bodyPr>
          <a:lstStyle>
            <a:lvl1pPr>
              <a:defRPr sz="4799">
                <a:solidFill>
                  <a:srgbClr val="D9D9D9"/>
                </a:solidFill>
              </a:defRPr>
            </a:lvl1pPr>
          </a:lstStyle>
          <a:p>
            <a:r>
              <a:rPr lang="en-US"/>
              <a:t>Click to edit Master title style</a:t>
            </a:r>
            <a:endParaRPr lang="en-US" dirty="0"/>
          </a:p>
        </p:txBody>
      </p:sp>
    </p:spTree>
    <p:extLst>
      <p:ext uri="{BB962C8B-B14F-4D97-AF65-F5344CB8AC3E}">
        <p14:creationId xmlns:p14="http://schemas.microsoft.com/office/powerpoint/2010/main" val="4047250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8253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812800" y="1589567"/>
            <a:ext cx="5181600" cy="45720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1" name="Content Placeholder 10"/>
          <p:cNvSpPr>
            <a:spLocks noGrp="1"/>
          </p:cNvSpPr>
          <p:nvPr>
            <p:ph sz="quarter" idx="2"/>
          </p:nvPr>
        </p:nvSpPr>
        <p:spPr>
          <a:xfrm>
            <a:off x="6459868" y="1589567"/>
            <a:ext cx="5181600" cy="45720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8" name="Title Placeholder 21"/>
          <p:cNvSpPr>
            <a:spLocks noGrp="1"/>
          </p:cNvSpPr>
          <p:nvPr>
            <p:ph type="title"/>
          </p:nvPr>
        </p:nvSpPr>
        <p:spPr bwMode="auto">
          <a:xfrm>
            <a:off x="831075" y="228600"/>
            <a:ext cx="10871200" cy="990600"/>
          </a:xfrm>
          <a:prstGeom prst="rect">
            <a:avLst/>
          </a:prstGeom>
          <a:noFill/>
          <a:ln w="9525">
            <a:noFill/>
            <a:miter lim="800000"/>
            <a:headEnd/>
            <a:tailEnd/>
          </a:ln>
        </p:spPr>
        <p:txBody>
          <a:bodyPr/>
          <a:lstStyle/>
          <a:p>
            <a:pPr lvl="0"/>
            <a:r>
              <a:rPr lang="de-DE" dirty="0"/>
              <a:t>Titelmasterformat durch Klicken bearbeiten</a:t>
            </a:r>
            <a:endParaRPr lang="en-US" dirty="0"/>
          </a:p>
        </p:txBody>
      </p:sp>
    </p:spTree>
    <p:extLst>
      <p:ext uri="{BB962C8B-B14F-4D97-AF65-F5344CB8AC3E}">
        <p14:creationId xmlns:p14="http://schemas.microsoft.com/office/powerpoint/2010/main" val="553480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A6F919B-AC03-42ED-906D-78502924CA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38882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a:xfrm>
            <a:off x="838200" y="365126"/>
            <a:ext cx="10515600" cy="1325563"/>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803790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lvl1pPr>
            <a:lvl2pPr marL="428638" indent="0" algn="ctr">
              <a:buNone/>
              <a:defRPr/>
            </a:lvl2pPr>
            <a:lvl3pPr marL="857277" indent="0" algn="ctr">
              <a:buNone/>
              <a:defRPr/>
            </a:lvl3pPr>
            <a:lvl4pPr marL="1285915" indent="0" algn="ctr">
              <a:buNone/>
              <a:defRPr/>
            </a:lvl4pPr>
            <a:lvl5pPr marL="1714553" indent="0" algn="ctr">
              <a:buNone/>
              <a:defRPr/>
            </a:lvl5pPr>
            <a:lvl6pPr marL="2143192" indent="0" algn="ctr">
              <a:buNone/>
              <a:defRPr/>
            </a:lvl6pPr>
            <a:lvl7pPr marL="2571830" indent="0" algn="ctr">
              <a:buNone/>
              <a:defRPr/>
            </a:lvl7pPr>
            <a:lvl8pPr marL="3000469" indent="0" algn="ctr">
              <a:buNone/>
              <a:defRPr/>
            </a:lvl8pPr>
            <a:lvl9pPr marL="3429107" indent="0" algn="ctr">
              <a:buNone/>
              <a:defRPr/>
            </a:lvl9pPr>
          </a:lstStyle>
          <a:p>
            <a:r>
              <a:rPr lang="en-US"/>
              <a:t>Click to edit Master subtitle style</a:t>
            </a:r>
          </a:p>
        </p:txBody>
      </p:sp>
    </p:spTree>
    <p:extLst>
      <p:ext uri="{BB962C8B-B14F-4D97-AF65-F5344CB8AC3E}">
        <p14:creationId xmlns:p14="http://schemas.microsoft.com/office/powerpoint/2010/main" val="258788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1470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1875"/>
            </a:lvl1pPr>
            <a:lvl2pPr marL="428638" indent="0">
              <a:buNone/>
              <a:defRPr sz="1688"/>
            </a:lvl2pPr>
            <a:lvl3pPr marL="857277" indent="0">
              <a:buNone/>
              <a:defRPr sz="1500"/>
            </a:lvl3pPr>
            <a:lvl4pPr marL="1285915" indent="0">
              <a:buNone/>
              <a:defRPr sz="1313"/>
            </a:lvl4pPr>
            <a:lvl5pPr marL="1714553" indent="0">
              <a:buNone/>
              <a:defRPr sz="1313"/>
            </a:lvl5pPr>
            <a:lvl6pPr marL="2143192" indent="0">
              <a:buNone/>
              <a:defRPr sz="1313"/>
            </a:lvl6pPr>
            <a:lvl7pPr marL="2571830" indent="0">
              <a:buNone/>
              <a:defRPr sz="1313"/>
            </a:lvl7pPr>
            <a:lvl8pPr marL="3000469" indent="0">
              <a:buNone/>
              <a:defRPr sz="1313"/>
            </a:lvl8pPr>
            <a:lvl9pPr marL="3429107" indent="0">
              <a:buNone/>
              <a:defRPr sz="1313"/>
            </a:lvl9pPr>
          </a:lstStyle>
          <a:p>
            <a:pPr lvl="0"/>
            <a:r>
              <a:rPr lang="en-US"/>
              <a:t>Click to edit Master text styles</a:t>
            </a:r>
          </a:p>
        </p:txBody>
      </p:sp>
    </p:spTree>
    <p:extLst>
      <p:ext uri="{BB962C8B-B14F-4D97-AF65-F5344CB8AC3E}">
        <p14:creationId xmlns:p14="http://schemas.microsoft.com/office/powerpoint/2010/main" val="170752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1" y="1906589"/>
            <a:ext cx="5101167"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19" y="1906589"/>
            <a:ext cx="5103283"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4772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4" name="Content Placeholder 3"/>
          <p:cNvSpPr>
            <a:spLocks noGrp="1"/>
          </p:cNvSpPr>
          <p:nvPr>
            <p:ph sz="half" idx="2"/>
          </p:nvPr>
        </p:nvSpPr>
        <p:spPr>
          <a:xfrm>
            <a:off x="609601" y="2174876"/>
            <a:ext cx="5386917"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4"/>
            <a:ext cx="5389033"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371" y="2174876"/>
            <a:ext cx="5389033"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528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79776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156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197687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000"/>
            </a:lvl1pPr>
            <a:lvl2pPr marL="428638" indent="0">
              <a:buNone/>
              <a:defRPr sz="2625"/>
            </a:lvl2pPr>
            <a:lvl3pPr marL="857277" indent="0">
              <a:buNone/>
              <a:defRPr sz="2250"/>
            </a:lvl3pPr>
            <a:lvl4pPr marL="1285915" indent="0">
              <a:buNone/>
              <a:defRPr sz="1875"/>
            </a:lvl4pPr>
            <a:lvl5pPr marL="1714553" indent="0">
              <a:buNone/>
              <a:defRPr sz="1875"/>
            </a:lvl5pPr>
            <a:lvl6pPr marL="2143192" indent="0">
              <a:buNone/>
              <a:defRPr sz="1875"/>
            </a:lvl6pPr>
            <a:lvl7pPr marL="2571830" indent="0">
              <a:buNone/>
              <a:defRPr sz="1875"/>
            </a:lvl7pPr>
            <a:lvl8pPr marL="3000469" indent="0">
              <a:buNone/>
              <a:defRPr sz="1875"/>
            </a:lvl8pPr>
            <a:lvl9pPr marL="3429107" indent="0">
              <a:buNone/>
              <a:defRPr sz="1875"/>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4040089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6070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21" y="569915"/>
            <a:ext cx="2601383" cy="5653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5351" y="569915"/>
            <a:ext cx="7603067" cy="5653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3142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Brand Colors and Usage">
    <p:bg>
      <p:bgPr>
        <a:solidFill>
          <a:schemeClr val="bg1"/>
        </a:solidFill>
        <a:effectLst/>
      </p:bgPr>
    </p:bg>
    <p:spTree>
      <p:nvGrpSpPr>
        <p:cNvPr id="1" name=""/>
        <p:cNvGrpSpPr/>
        <p:nvPr/>
      </p:nvGrpSpPr>
      <p:grpSpPr>
        <a:xfrm>
          <a:off x="0" y="0"/>
          <a:ext cx="0" cy="0"/>
          <a:chOff x="0" y="0"/>
          <a:chExt cx="0" cy="0"/>
        </a:xfrm>
      </p:grpSpPr>
      <p:sp>
        <p:nvSpPr>
          <p:cNvPr id="7" name="TextBox 10">
            <a:extLst>
              <a:ext uri="{FF2B5EF4-FFF2-40B4-BE49-F238E27FC236}">
                <a16:creationId xmlns:a16="http://schemas.microsoft.com/office/drawing/2014/main" id="{BDD2103F-81EB-E24E-C54D-591E80C1B66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9089C5C8-23B1-1A7C-11E5-D58DC321E7B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2" name="Subtitle 2">
            <a:extLst>
              <a:ext uri="{FF2B5EF4-FFF2-40B4-BE49-F238E27FC236}">
                <a16:creationId xmlns:a16="http://schemas.microsoft.com/office/drawing/2014/main" id="{922DA9C0-C9FB-5D2A-6F70-077832E26FF4}"/>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grpSp>
        <p:nvGrpSpPr>
          <p:cNvPr id="70" name="Group 69">
            <a:extLst>
              <a:ext uri="{FF2B5EF4-FFF2-40B4-BE49-F238E27FC236}">
                <a16:creationId xmlns:a16="http://schemas.microsoft.com/office/drawing/2014/main" id="{D068D8C9-125E-AF5B-F110-9FBCDDE67646}"/>
              </a:ext>
            </a:extLst>
          </p:cNvPr>
          <p:cNvGrpSpPr/>
          <p:nvPr/>
        </p:nvGrpSpPr>
        <p:grpSpPr>
          <a:xfrm>
            <a:off x="3272113" y="1441066"/>
            <a:ext cx="8033903" cy="2842069"/>
            <a:chOff x="2787707" y="1829977"/>
            <a:chExt cx="12050855" cy="4263103"/>
          </a:xfrm>
        </p:grpSpPr>
        <p:sp>
          <p:nvSpPr>
            <p:cNvPr id="2" name="Text Placeholder 4">
              <a:extLst>
                <a:ext uri="{FF2B5EF4-FFF2-40B4-BE49-F238E27FC236}">
                  <a16:creationId xmlns:a16="http://schemas.microsoft.com/office/drawing/2014/main" id="{6FDB3223-E6B1-9CC9-6B42-F8630EE4F2EB}"/>
                </a:ext>
              </a:extLst>
            </p:cNvPr>
            <p:cNvSpPr txBox="1">
              <a:spLocks/>
            </p:cNvSpPr>
            <p:nvPr/>
          </p:nvSpPr>
          <p:spPr>
            <a:xfrm>
              <a:off x="2787707" y="2184188"/>
              <a:ext cx="687728" cy="411282"/>
            </a:xfrm>
            <a:prstGeom prst="rect">
              <a:avLst/>
            </a:prstGeom>
          </p:spPr>
          <p:txBody>
            <a:bodyPr vert="horz" lIns="0" tIns="45720" rIns="91440" bIns="45720" rtlCol="0">
              <a:noAutofit/>
            </a:bodyPr>
            <a:lstStyle>
              <a:lvl1pPr marL="197213" indent="-197213" algn="l" defTabSz="788854" rtl="0" eaLnBrk="1" latinLnBrk="0" hangingPunct="1">
                <a:lnSpc>
                  <a:spcPct val="100000"/>
                </a:lnSpc>
                <a:spcBef>
                  <a:spcPts val="1000"/>
                </a:spcBef>
                <a:buClr>
                  <a:schemeClr val="tx2"/>
                </a:buClr>
                <a:buFont typeface="Arial" panose="020B0604020202020204" pitchFamily="34" charset="0"/>
                <a:buChar char="•"/>
                <a:defRPr sz="1600" b="0" i="0" kern="1200">
                  <a:solidFill>
                    <a:schemeClr val="tx1"/>
                  </a:solidFill>
                  <a:latin typeface="Calibri" panose="020F0502020204030204" pitchFamily="34" charset="0"/>
                  <a:ea typeface="+mn-ea"/>
                  <a:cs typeface="+mn-cs"/>
                </a:defRPr>
              </a:lvl1pPr>
              <a:lvl2pPr marL="591640" indent="-197213" algn="l" defTabSz="788854" rtl="0" eaLnBrk="1" latinLnBrk="0" hangingPunct="1">
                <a:lnSpc>
                  <a:spcPct val="100000"/>
                </a:lnSpc>
                <a:spcBef>
                  <a:spcPts val="1000"/>
                </a:spcBef>
                <a:buSzPct val="80000"/>
                <a:buFont typeface="Wingdings" pitchFamily="2" charset="2"/>
                <a:buChar char="§"/>
                <a:defRPr sz="1400" b="0" i="0" kern="1200">
                  <a:solidFill>
                    <a:schemeClr val="tx1"/>
                  </a:solidFill>
                  <a:latin typeface="Calibri" panose="020F0502020204030204" pitchFamily="34" charset="0"/>
                  <a:ea typeface="+mn-ea"/>
                  <a:cs typeface="+mn-cs"/>
                </a:defRPr>
              </a:lvl2pPr>
              <a:lvl3pPr marL="919163" indent="-117475" algn="l" defTabSz="788854" rtl="0" eaLnBrk="1" latinLnBrk="0" hangingPunct="1">
                <a:lnSpc>
                  <a:spcPct val="100000"/>
                </a:lnSpc>
                <a:spcBef>
                  <a:spcPts val="1000"/>
                </a:spcBef>
                <a:buClrTx/>
                <a:buFont typeface="System Font Regular"/>
                <a:buChar char="-"/>
                <a:tabLst/>
                <a:defRPr sz="1400" b="0" i="0" kern="1200">
                  <a:solidFill>
                    <a:schemeClr val="accent2"/>
                  </a:solidFill>
                  <a:latin typeface="Calibri" panose="020F0502020204030204" pitchFamily="34" charset="0"/>
                  <a:ea typeface="+mn-ea"/>
                  <a:cs typeface="+mn-cs"/>
                </a:defRPr>
              </a:lvl3pPr>
              <a:lvl4pPr marL="1317625" indent="-117475" algn="l" defTabSz="788854" rtl="0" eaLnBrk="1" latinLnBrk="0" hangingPunct="1">
                <a:lnSpc>
                  <a:spcPct val="100000"/>
                </a:lnSpc>
                <a:spcBef>
                  <a:spcPts val="1000"/>
                </a:spcBef>
                <a:buSzPct val="75000"/>
                <a:buFont typeface="Arial" panose="020B0604020202020204" pitchFamily="34" charset="0"/>
                <a:buChar char="•"/>
                <a:tabLst/>
                <a:defRPr sz="1200" b="0" i="0" kern="1200">
                  <a:solidFill>
                    <a:schemeClr val="accent3"/>
                  </a:solidFill>
                  <a:latin typeface="Calibri" panose="020F0502020204030204" pitchFamily="34" charset="0"/>
                  <a:ea typeface="+mn-ea"/>
                  <a:cs typeface="+mn-cs"/>
                </a:defRPr>
              </a:lvl4pPr>
              <a:lvl5pPr marL="1660525" indent="-117475" algn="l" defTabSz="788854" rtl="0" eaLnBrk="1" latinLnBrk="0" hangingPunct="1">
                <a:lnSpc>
                  <a:spcPct val="100000"/>
                </a:lnSpc>
                <a:spcBef>
                  <a:spcPts val="1000"/>
                </a:spcBef>
                <a:buSzPct val="85000"/>
                <a:buFont typeface="System Font Regular"/>
                <a:buChar char="-"/>
                <a:tabLst/>
                <a:defRPr sz="1200" b="0" i="0" kern="1200">
                  <a:solidFill>
                    <a:schemeClr val="accent4"/>
                  </a:solidFill>
                  <a:latin typeface="Calibri" panose="020F0502020204030204" pitchFamily="34" charset="0"/>
                  <a:ea typeface="+mn-ea"/>
                  <a:cs typeface="+mn-cs"/>
                </a:defRPr>
              </a:lvl5pPr>
              <a:lvl6pPr marL="2169348"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6pPr>
              <a:lvl7pPr marL="2563775"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7pPr>
              <a:lvl8pPr marL="2958202"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8pPr>
              <a:lvl9pPr marL="3352629"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9pPr>
            </a:lstStyle>
            <a:p>
              <a:pPr marL="0" indent="0" algn="r">
                <a:buFont typeface="Arial" panose="020B0604020202020204" pitchFamily="34" charset="0"/>
                <a:buNone/>
              </a:pPr>
              <a:r>
                <a:rPr lang="en-US" sz="1200" dirty="0">
                  <a:solidFill>
                    <a:srgbClr val="112345"/>
                  </a:solidFill>
                  <a:latin typeface="+mn-lt"/>
                  <a:ea typeface="Times New Roman" panose="02020603050405020304" pitchFamily="18" charset="0"/>
                  <a:cs typeface="Calibri" panose="020F0502020204030204" pitchFamily="34" charset="0"/>
                </a:rPr>
                <a:t>RGB</a:t>
              </a:r>
              <a:endParaRPr lang="en-US" sz="1200" dirty="0">
                <a:solidFill>
                  <a:srgbClr val="112345"/>
                </a:solidFill>
                <a:latin typeface="+mn-lt"/>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B63CCA01-E9F9-45F4-5FF9-4C91894C22EF}"/>
                </a:ext>
              </a:extLst>
            </p:cNvPr>
            <p:cNvSpPr/>
            <p:nvPr/>
          </p:nvSpPr>
          <p:spPr>
            <a:xfrm>
              <a:off x="3595781" y="1844356"/>
              <a:ext cx="1146048" cy="114604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TextBox 4">
              <a:extLst>
                <a:ext uri="{FF2B5EF4-FFF2-40B4-BE49-F238E27FC236}">
                  <a16:creationId xmlns:a16="http://schemas.microsoft.com/office/drawing/2014/main" id="{A132C643-3553-EE53-9644-B37E72173F23}"/>
                </a:ext>
              </a:extLst>
            </p:cNvPr>
            <p:cNvSpPr txBox="1"/>
            <p:nvPr/>
          </p:nvSpPr>
          <p:spPr>
            <a:xfrm>
              <a:off x="3475435" y="3016665"/>
              <a:ext cx="1392866" cy="692498"/>
            </a:xfrm>
            <a:prstGeom prst="rect">
              <a:avLst/>
            </a:prstGeom>
            <a:noFill/>
          </p:spPr>
          <p:txBody>
            <a:bodyPr wrap="square" rtlCol="0">
              <a:spAutoFit/>
            </a:bodyPr>
            <a:lstStyle/>
            <a:p>
              <a:r>
                <a:rPr lang="en-US" sz="1200" dirty="0">
                  <a:effectLst/>
                  <a:latin typeface="+mn-lt"/>
                </a:rPr>
                <a:t>27 / 54 / 93</a:t>
              </a:r>
            </a:p>
          </p:txBody>
        </p:sp>
        <p:sp>
          <p:nvSpPr>
            <p:cNvPr id="6" name="Rectangle 5">
              <a:extLst>
                <a:ext uri="{FF2B5EF4-FFF2-40B4-BE49-F238E27FC236}">
                  <a16:creationId xmlns:a16="http://schemas.microsoft.com/office/drawing/2014/main" id="{483F2DAE-3E88-2A82-80DF-588C3948A5F6}"/>
                </a:ext>
              </a:extLst>
            </p:cNvPr>
            <p:cNvSpPr/>
            <p:nvPr/>
          </p:nvSpPr>
          <p:spPr>
            <a:xfrm>
              <a:off x="5299648" y="1844356"/>
              <a:ext cx="1146048" cy="114604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TextBox 10">
              <a:extLst>
                <a:ext uri="{FF2B5EF4-FFF2-40B4-BE49-F238E27FC236}">
                  <a16:creationId xmlns:a16="http://schemas.microsoft.com/office/drawing/2014/main" id="{EE215E60-2948-317B-8BC7-998D2F1C3DCC}"/>
                </a:ext>
              </a:extLst>
            </p:cNvPr>
            <p:cNvSpPr txBox="1"/>
            <p:nvPr/>
          </p:nvSpPr>
          <p:spPr>
            <a:xfrm>
              <a:off x="5138662" y="3016665"/>
              <a:ext cx="1513211" cy="692498"/>
            </a:xfrm>
            <a:prstGeom prst="rect">
              <a:avLst/>
            </a:prstGeom>
            <a:noFill/>
          </p:spPr>
          <p:txBody>
            <a:bodyPr wrap="square" rtlCol="0">
              <a:spAutoFit/>
            </a:bodyPr>
            <a:lstStyle/>
            <a:p>
              <a:r>
                <a:rPr lang="en-US" sz="1200" dirty="0">
                  <a:solidFill>
                    <a:srgbClr val="1A345C"/>
                  </a:solidFill>
                  <a:effectLst/>
                  <a:latin typeface="+mn-lt"/>
                </a:rPr>
                <a:t>0 / 193 / 213</a:t>
              </a:r>
            </a:p>
          </p:txBody>
        </p:sp>
        <p:sp>
          <p:nvSpPr>
            <p:cNvPr id="13" name="Rectangle 12">
              <a:extLst>
                <a:ext uri="{FF2B5EF4-FFF2-40B4-BE49-F238E27FC236}">
                  <a16:creationId xmlns:a16="http://schemas.microsoft.com/office/drawing/2014/main" id="{B48E0D9D-E11D-AE75-53A3-1BA058D00DAD}"/>
                </a:ext>
              </a:extLst>
            </p:cNvPr>
            <p:cNvSpPr/>
            <p:nvPr/>
          </p:nvSpPr>
          <p:spPr>
            <a:xfrm>
              <a:off x="7003515" y="1844356"/>
              <a:ext cx="1146048" cy="114604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TextBox 14">
              <a:extLst>
                <a:ext uri="{FF2B5EF4-FFF2-40B4-BE49-F238E27FC236}">
                  <a16:creationId xmlns:a16="http://schemas.microsoft.com/office/drawing/2014/main" id="{F5C70F17-2491-E13F-EA77-E9DB62087FE0}"/>
                </a:ext>
              </a:extLst>
            </p:cNvPr>
            <p:cNvSpPr txBox="1"/>
            <p:nvPr/>
          </p:nvSpPr>
          <p:spPr>
            <a:xfrm>
              <a:off x="6842530" y="3016665"/>
              <a:ext cx="1513211" cy="692498"/>
            </a:xfrm>
            <a:prstGeom prst="rect">
              <a:avLst/>
            </a:prstGeom>
            <a:noFill/>
          </p:spPr>
          <p:txBody>
            <a:bodyPr wrap="square" rtlCol="0">
              <a:spAutoFit/>
            </a:bodyPr>
            <a:lstStyle/>
            <a:p>
              <a:r>
                <a:rPr lang="en-US" sz="1200" dirty="0">
                  <a:solidFill>
                    <a:srgbClr val="000000"/>
                  </a:solidFill>
                  <a:effectLst/>
                  <a:latin typeface="+mn-lt"/>
                </a:rPr>
                <a:t>255 </a:t>
              </a:r>
              <a:r>
                <a:rPr lang="en-US" sz="1200" dirty="0">
                  <a:solidFill>
                    <a:srgbClr val="1A345C"/>
                  </a:solidFill>
                  <a:effectLst/>
                  <a:latin typeface="+mn-lt"/>
                </a:rPr>
                <a:t>/ 181 / 0</a:t>
              </a:r>
            </a:p>
          </p:txBody>
        </p:sp>
        <p:sp>
          <p:nvSpPr>
            <p:cNvPr id="17" name="Rectangle 16">
              <a:extLst>
                <a:ext uri="{FF2B5EF4-FFF2-40B4-BE49-F238E27FC236}">
                  <a16:creationId xmlns:a16="http://schemas.microsoft.com/office/drawing/2014/main" id="{40EA1573-853E-DCCF-73EB-A0F30EA6F5F8}"/>
                </a:ext>
              </a:extLst>
            </p:cNvPr>
            <p:cNvSpPr/>
            <p:nvPr/>
          </p:nvSpPr>
          <p:spPr>
            <a:xfrm>
              <a:off x="8707382" y="1844356"/>
              <a:ext cx="1146048" cy="114604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TextBox 17">
              <a:extLst>
                <a:ext uri="{FF2B5EF4-FFF2-40B4-BE49-F238E27FC236}">
                  <a16:creationId xmlns:a16="http://schemas.microsoft.com/office/drawing/2014/main" id="{98DA3131-DD65-D692-48FC-8339083DE633}"/>
                </a:ext>
              </a:extLst>
            </p:cNvPr>
            <p:cNvSpPr txBox="1"/>
            <p:nvPr/>
          </p:nvSpPr>
          <p:spPr>
            <a:xfrm>
              <a:off x="8515916" y="3016665"/>
              <a:ext cx="1497693" cy="692498"/>
            </a:xfrm>
            <a:prstGeom prst="rect">
              <a:avLst/>
            </a:prstGeom>
            <a:noFill/>
          </p:spPr>
          <p:txBody>
            <a:bodyPr wrap="square" rtlCol="0">
              <a:spAutoFit/>
            </a:bodyPr>
            <a:lstStyle/>
            <a:p>
              <a:pPr algn="ctr"/>
              <a:r>
                <a:rPr lang="en-US" sz="1200" dirty="0">
                  <a:latin typeface="+mn-lt"/>
                  <a:cs typeface="Calibri" panose="020F0502020204030204" pitchFamily="34" charset="0"/>
                </a:rPr>
                <a:t>170 / 74 / 196</a:t>
              </a:r>
            </a:p>
          </p:txBody>
        </p:sp>
        <p:sp>
          <p:nvSpPr>
            <p:cNvPr id="19" name="Rectangle 18">
              <a:extLst>
                <a:ext uri="{FF2B5EF4-FFF2-40B4-BE49-F238E27FC236}">
                  <a16:creationId xmlns:a16="http://schemas.microsoft.com/office/drawing/2014/main" id="{8B7BC17C-61BD-7767-B34D-EECF539F7594}"/>
                </a:ext>
              </a:extLst>
            </p:cNvPr>
            <p:cNvSpPr/>
            <p:nvPr/>
          </p:nvSpPr>
          <p:spPr>
            <a:xfrm>
              <a:off x="10411250" y="1844356"/>
              <a:ext cx="1146048" cy="114604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TextBox 19">
              <a:extLst>
                <a:ext uri="{FF2B5EF4-FFF2-40B4-BE49-F238E27FC236}">
                  <a16:creationId xmlns:a16="http://schemas.microsoft.com/office/drawing/2014/main" id="{FFF6DAFB-1E51-CDD8-4E07-2B695EBED2DD}"/>
                </a:ext>
              </a:extLst>
            </p:cNvPr>
            <p:cNvSpPr txBox="1"/>
            <p:nvPr/>
          </p:nvSpPr>
          <p:spPr>
            <a:xfrm>
              <a:off x="10240103" y="3016665"/>
              <a:ext cx="1513211" cy="692498"/>
            </a:xfrm>
            <a:prstGeom prst="rect">
              <a:avLst/>
            </a:prstGeom>
            <a:noFill/>
          </p:spPr>
          <p:txBody>
            <a:bodyPr wrap="square" rtlCol="0">
              <a:spAutoFit/>
            </a:bodyPr>
            <a:lstStyle/>
            <a:p>
              <a:pPr algn="ctr"/>
              <a:r>
                <a:rPr lang="en-US" sz="1200" dirty="0">
                  <a:latin typeface="+mn-lt"/>
                  <a:cs typeface="Calibri" panose="020F0502020204030204" pitchFamily="34" charset="0"/>
                </a:rPr>
                <a:t>10 / 121 / 154</a:t>
              </a:r>
            </a:p>
          </p:txBody>
        </p:sp>
        <p:sp>
          <p:nvSpPr>
            <p:cNvPr id="21" name="Text Placeholder 4">
              <a:extLst>
                <a:ext uri="{FF2B5EF4-FFF2-40B4-BE49-F238E27FC236}">
                  <a16:creationId xmlns:a16="http://schemas.microsoft.com/office/drawing/2014/main" id="{9618DF4D-D7A2-C5D2-C395-F48457FB1141}"/>
                </a:ext>
              </a:extLst>
            </p:cNvPr>
            <p:cNvSpPr txBox="1">
              <a:spLocks/>
            </p:cNvSpPr>
            <p:nvPr/>
          </p:nvSpPr>
          <p:spPr>
            <a:xfrm>
              <a:off x="2787707" y="4512718"/>
              <a:ext cx="687728" cy="411282"/>
            </a:xfrm>
            <a:prstGeom prst="rect">
              <a:avLst/>
            </a:prstGeom>
          </p:spPr>
          <p:txBody>
            <a:bodyPr vert="horz" lIns="0" tIns="45720" rIns="91440" bIns="45720" rtlCol="0">
              <a:noAutofit/>
            </a:bodyPr>
            <a:lstStyle>
              <a:lvl1pPr marL="197213" indent="-197213" algn="l" defTabSz="788854" rtl="0" eaLnBrk="1" latinLnBrk="0" hangingPunct="1">
                <a:lnSpc>
                  <a:spcPct val="100000"/>
                </a:lnSpc>
                <a:spcBef>
                  <a:spcPts val="1000"/>
                </a:spcBef>
                <a:buClr>
                  <a:schemeClr val="tx2"/>
                </a:buClr>
                <a:buFont typeface="Arial" panose="020B0604020202020204" pitchFamily="34" charset="0"/>
                <a:buChar char="•"/>
                <a:defRPr sz="1600" b="0" i="0" kern="1200">
                  <a:solidFill>
                    <a:schemeClr val="tx1"/>
                  </a:solidFill>
                  <a:latin typeface="Calibri" panose="020F0502020204030204" pitchFamily="34" charset="0"/>
                  <a:ea typeface="+mn-ea"/>
                  <a:cs typeface="+mn-cs"/>
                </a:defRPr>
              </a:lvl1pPr>
              <a:lvl2pPr marL="591640" indent="-197213" algn="l" defTabSz="788854" rtl="0" eaLnBrk="1" latinLnBrk="0" hangingPunct="1">
                <a:lnSpc>
                  <a:spcPct val="100000"/>
                </a:lnSpc>
                <a:spcBef>
                  <a:spcPts val="1000"/>
                </a:spcBef>
                <a:buSzPct val="80000"/>
                <a:buFont typeface="Wingdings" pitchFamily="2" charset="2"/>
                <a:buChar char="§"/>
                <a:defRPr sz="1400" b="0" i="0" kern="1200">
                  <a:solidFill>
                    <a:schemeClr val="tx1"/>
                  </a:solidFill>
                  <a:latin typeface="Calibri" panose="020F0502020204030204" pitchFamily="34" charset="0"/>
                  <a:ea typeface="+mn-ea"/>
                  <a:cs typeface="+mn-cs"/>
                </a:defRPr>
              </a:lvl2pPr>
              <a:lvl3pPr marL="919163" indent="-117475" algn="l" defTabSz="788854" rtl="0" eaLnBrk="1" latinLnBrk="0" hangingPunct="1">
                <a:lnSpc>
                  <a:spcPct val="100000"/>
                </a:lnSpc>
                <a:spcBef>
                  <a:spcPts val="1000"/>
                </a:spcBef>
                <a:buClrTx/>
                <a:buFont typeface="System Font Regular"/>
                <a:buChar char="-"/>
                <a:tabLst/>
                <a:defRPr sz="1400" b="0" i="0" kern="1200">
                  <a:solidFill>
                    <a:schemeClr val="accent2"/>
                  </a:solidFill>
                  <a:latin typeface="Calibri" panose="020F0502020204030204" pitchFamily="34" charset="0"/>
                  <a:ea typeface="+mn-ea"/>
                  <a:cs typeface="+mn-cs"/>
                </a:defRPr>
              </a:lvl3pPr>
              <a:lvl4pPr marL="1317625" indent="-117475" algn="l" defTabSz="788854" rtl="0" eaLnBrk="1" latinLnBrk="0" hangingPunct="1">
                <a:lnSpc>
                  <a:spcPct val="100000"/>
                </a:lnSpc>
                <a:spcBef>
                  <a:spcPts val="1000"/>
                </a:spcBef>
                <a:buSzPct val="75000"/>
                <a:buFont typeface="Arial" panose="020B0604020202020204" pitchFamily="34" charset="0"/>
                <a:buChar char="•"/>
                <a:tabLst/>
                <a:defRPr sz="1200" b="0" i="0" kern="1200">
                  <a:solidFill>
                    <a:schemeClr val="accent3"/>
                  </a:solidFill>
                  <a:latin typeface="Calibri" panose="020F0502020204030204" pitchFamily="34" charset="0"/>
                  <a:ea typeface="+mn-ea"/>
                  <a:cs typeface="+mn-cs"/>
                </a:defRPr>
              </a:lvl4pPr>
              <a:lvl5pPr marL="1660525" indent="-117475" algn="l" defTabSz="788854" rtl="0" eaLnBrk="1" latinLnBrk="0" hangingPunct="1">
                <a:lnSpc>
                  <a:spcPct val="100000"/>
                </a:lnSpc>
                <a:spcBef>
                  <a:spcPts val="1000"/>
                </a:spcBef>
                <a:buSzPct val="85000"/>
                <a:buFont typeface="System Font Regular"/>
                <a:buChar char="-"/>
                <a:tabLst/>
                <a:defRPr sz="1200" b="0" i="0" kern="1200">
                  <a:solidFill>
                    <a:schemeClr val="accent4"/>
                  </a:solidFill>
                  <a:latin typeface="Calibri" panose="020F0502020204030204" pitchFamily="34" charset="0"/>
                  <a:ea typeface="+mn-ea"/>
                  <a:cs typeface="+mn-cs"/>
                </a:defRPr>
              </a:lvl5pPr>
              <a:lvl6pPr marL="2169348"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6pPr>
              <a:lvl7pPr marL="2563775"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7pPr>
              <a:lvl8pPr marL="2958202"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8pPr>
              <a:lvl9pPr marL="3352629"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9pPr>
            </a:lstStyle>
            <a:p>
              <a:pPr marL="0" indent="0" algn="r">
                <a:buFont typeface="Arial" panose="020B0604020202020204" pitchFamily="34" charset="0"/>
                <a:buNone/>
              </a:pPr>
              <a:r>
                <a:rPr lang="en-US" sz="1200" dirty="0">
                  <a:solidFill>
                    <a:srgbClr val="112345"/>
                  </a:solidFill>
                  <a:latin typeface="+mn-lt"/>
                  <a:ea typeface="Times New Roman" panose="02020603050405020304" pitchFamily="18" charset="0"/>
                  <a:cs typeface="Calibri" panose="020F0502020204030204" pitchFamily="34" charset="0"/>
                </a:rPr>
                <a:t>HEX</a:t>
              </a:r>
              <a:endParaRPr lang="en-US" sz="1200" dirty="0">
                <a:solidFill>
                  <a:srgbClr val="112345"/>
                </a:solidFill>
                <a:latin typeface="+mn-lt"/>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39643FEB-4037-1382-9710-7180CC5FB4D4}"/>
                </a:ext>
              </a:extLst>
            </p:cNvPr>
            <p:cNvSpPr/>
            <p:nvPr/>
          </p:nvSpPr>
          <p:spPr>
            <a:xfrm>
              <a:off x="3595781" y="4172886"/>
              <a:ext cx="1146048" cy="114604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 name="TextBox 22">
              <a:extLst>
                <a:ext uri="{FF2B5EF4-FFF2-40B4-BE49-F238E27FC236}">
                  <a16:creationId xmlns:a16="http://schemas.microsoft.com/office/drawing/2014/main" id="{5FF51C3A-A698-8B4B-F31B-6057EBDEEBC6}"/>
                </a:ext>
              </a:extLst>
            </p:cNvPr>
            <p:cNvSpPr txBox="1"/>
            <p:nvPr/>
          </p:nvSpPr>
          <p:spPr>
            <a:xfrm>
              <a:off x="3475435" y="3794733"/>
              <a:ext cx="1392866" cy="415499"/>
            </a:xfrm>
            <a:prstGeom prst="rect">
              <a:avLst/>
            </a:prstGeom>
            <a:noFill/>
          </p:spPr>
          <p:txBody>
            <a:bodyPr wrap="square" rtlCol="0">
              <a:spAutoFit/>
            </a:bodyPr>
            <a:lstStyle/>
            <a:p>
              <a:pPr algn="ctr"/>
              <a:r>
                <a:rPr lang="en-US" sz="1200" dirty="0">
                  <a:latin typeface="+mn-lt"/>
                  <a:cs typeface="Calibri" panose="020F0502020204030204" pitchFamily="34" charset="0"/>
                </a:rPr>
                <a:t>Dark Navy</a:t>
              </a:r>
            </a:p>
          </p:txBody>
        </p:sp>
        <p:sp>
          <p:nvSpPr>
            <p:cNvPr id="24" name="TextBox 23">
              <a:extLst>
                <a:ext uri="{FF2B5EF4-FFF2-40B4-BE49-F238E27FC236}">
                  <a16:creationId xmlns:a16="http://schemas.microsoft.com/office/drawing/2014/main" id="{3982C6E7-0593-1A66-40F8-170DCF8777F3}"/>
                </a:ext>
              </a:extLst>
            </p:cNvPr>
            <p:cNvSpPr txBox="1"/>
            <p:nvPr/>
          </p:nvSpPr>
          <p:spPr>
            <a:xfrm>
              <a:off x="3449438" y="5400582"/>
              <a:ext cx="1392866" cy="4154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1B365D </a:t>
              </a:r>
            </a:p>
          </p:txBody>
        </p:sp>
        <p:sp>
          <p:nvSpPr>
            <p:cNvPr id="25" name="Rectangle 24">
              <a:extLst>
                <a:ext uri="{FF2B5EF4-FFF2-40B4-BE49-F238E27FC236}">
                  <a16:creationId xmlns:a16="http://schemas.microsoft.com/office/drawing/2014/main" id="{711427CD-9A1B-FDCC-EC3D-9A930A745833}"/>
                </a:ext>
              </a:extLst>
            </p:cNvPr>
            <p:cNvSpPr/>
            <p:nvPr/>
          </p:nvSpPr>
          <p:spPr>
            <a:xfrm>
              <a:off x="5299648" y="4172886"/>
              <a:ext cx="1146048" cy="114604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extBox 25">
              <a:extLst>
                <a:ext uri="{FF2B5EF4-FFF2-40B4-BE49-F238E27FC236}">
                  <a16:creationId xmlns:a16="http://schemas.microsoft.com/office/drawing/2014/main" id="{FF0D7B91-23CB-C39D-C694-1F7962585F4E}"/>
                </a:ext>
              </a:extLst>
            </p:cNvPr>
            <p:cNvSpPr txBox="1"/>
            <p:nvPr/>
          </p:nvSpPr>
          <p:spPr>
            <a:xfrm>
              <a:off x="5179303" y="3794733"/>
              <a:ext cx="1392866" cy="415499"/>
            </a:xfrm>
            <a:prstGeom prst="rect">
              <a:avLst/>
            </a:prstGeom>
            <a:noFill/>
          </p:spPr>
          <p:txBody>
            <a:bodyPr wrap="square" rtlCol="0">
              <a:spAutoFit/>
            </a:bodyPr>
            <a:lstStyle/>
            <a:p>
              <a:pPr algn="ctr"/>
              <a:r>
                <a:rPr lang="en-US" sz="1200" dirty="0">
                  <a:latin typeface="+mn-lt"/>
                  <a:cs typeface="Calibri" panose="020F0502020204030204" pitchFamily="34" charset="0"/>
                </a:rPr>
                <a:t>Bright Blue</a:t>
              </a:r>
            </a:p>
          </p:txBody>
        </p:sp>
        <p:sp>
          <p:nvSpPr>
            <p:cNvPr id="27" name="TextBox 26">
              <a:extLst>
                <a:ext uri="{FF2B5EF4-FFF2-40B4-BE49-F238E27FC236}">
                  <a16:creationId xmlns:a16="http://schemas.microsoft.com/office/drawing/2014/main" id="{BD373020-B6FD-4D6D-9CF5-2FD6C81131AA}"/>
                </a:ext>
              </a:extLst>
            </p:cNvPr>
            <p:cNvSpPr txBox="1"/>
            <p:nvPr/>
          </p:nvSpPr>
          <p:spPr>
            <a:xfrm>
              <a:off x="5153305" y="5400582"/>
              <a:ext cx="1392866" cy="4154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00C1D5</a:t>
              </a:r>
            </a:p>
          </p:txBody>
        </p:sp>
        <p:sp>
          <p:nvSpPr>
            <p:cNvPr id="28" name="Rectangle 27">
              <a:extLst>
                <a:ext uri="{FF2B5EF4-FFF2-40B4-BE49-F238E27FC236}">
                  <a16:creationId xmlns:a16="http://schemas.microsoft.com/office/drawing/2014/main" id="{84B67C09-6FA6-184A-1963-DF7B03551CA3}"/>
                </a:ext>
              </a:extLst>
            </p:cNvPr>
            <p:cNvSpPr/>
            <p:nvPr/>
          </p:nvSpPr>
          <p:spPr>
            <a:xfrm>
              <a:off x="7003515" y="4172886"/>
              <a:ext cx="1146048" cy="114604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TextBox 28">
              <a:extLst>
                <a:ext uri="{FF2B5EF4-FFF2-40B4-BE49-F238E27FC236}">
                  <a16:creationId xmlns:a16="http://schemas.microsoft.com/office/drawing/2014/main" id="{25D731B5-C1E2-D236-D26A-581310B579F5}"/>
                </a:ext>
              </a:extLst>
            </p:cNvPr>
            <p:cNvSpPr txBox="1"/>
            <p:nvPr/>
          </p:nvSpPr>
          <p:spPr>
            <a:xfrm>
              <a:off x="6883169" y="3794733"/>
              <a:ext cx="1392866" cy="692498"/>
            </a:xfrm>
            <a:prstGeom prst="rect">
              <a:avLst/>
            </a:prstGeom>
            <a:noFill/>
          </p:spPr>
          <p:txBody>
            <a:bodyPr wrap="square" rtlCol="0">
              <a:spAutoFit/>
            </a:bodyPr>
            <a:lstStyle/>
            <a:p>
              <a:pPr algn="ctr"/>
              <a:r>
                <a:rPr lang="en-US" sz="1200" dirty="0">
                  <a:latin typeface="+mn-lt"/>
                  <a:cs typeface="Calibri" panose="020F0502020204030204" pitchFamily="34" charset="0"/>
                </a:rPr>
                <a:t>Vivid Yellow</a:t>
              </a:r>
            </a:p>
          </p:txBody>
        </p:sp>
        <p:sp>
          <p:nvSpPr>
            <p:cNvPr id="30" name="TextBox 29">
              <a:extLst>
                <a:ext uri="{FF2B5EF4-FFF2-40B4-BE49-F238E27FC236}">
                  <a16:creationId xmlns:a16="http://schemas.microsoft.com/office/drawing/2014/main" id="{240C3846-7859-1A3D-1ED7-1F16C3DBACD9}"/>
                </a:ext>
              </a:extLst>
            </p:cNvPr>
            <p:cNvSpPr txBox="1"/>
            <p:nvPr/>
          </p:nvSpPr>
          <p:spPr>
            <a:xfrm>
              <a:off x="6857173" y="5400582"/>
              <a:ext cx="1392866" cy="4154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FFB500</a:t>
              </a:r>
            </a:p>
          </p:txBody>
        </p:sp>
        <p:sp>
          <p:nvSpPr>
            <p:cNvPr id="31" name="Rectangle 30">
              <a:extLst>
                <a:ext uri="{FF2B5EF4-FFF2-40B4-BE49-F238E27FC236}">
                  <a16:creationId xmlns:a16="http://schemas.microsoft.com/office/drawing/2014/main" id="{1AC42E23-9D62-93D1-DE6C-A07F979ABFDE}"/>
                </a:ext>
              </a:extLst>
            </p:cNvPr>
            <p:cNvSpPr/>
            <p:nvPr/>
          </p:nvSpPr>
          <p:spPr>
            <a:xfrm>
              <a:off x="8707382" y="4172886"/>
              <a:ext cx="1146048" cy="114604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 name="TextBox 31">
              <a:extLst>
                <a:ext uri="{FF2B5EF4-FFF2-40B4-BE49-F238E27FC236}">
                  <a16:creationId xmlns:a16="http://schemas.microsoft.com/office/drawing/2014/main" id="{3686552B-8EB2-B5A3-50FA-EDCF3BBCDF15}"/>
                </a:ext>
              </a:extLst>
            </p:cNvPr>
            <p:cNvSpPr txBox="1"/>
            <p:nvPr/>
          </p:nvSpPr>
          <p:spPr>
            <a:xfrm>
              <a:off x="8587036" y="3794733"/>
              <a:ext cx="1513211" cy="692498"/>
            </a:xfrm>
            <a:prstGeom prst="rect">
              <a:avLst/>
            </a:prstGeom>
            <a:noFill/>
          </p:spPr>
          <p:txBody>
            <a:bodyPr wrap="square" rtlCol="0">
              <a:spAutoFit/>
            </a:bodyPr>
            <a:lstStyle/>
            <a:p>
              <a:pPr algn="ctr"/>
              <a:r>
                <a:rPr lang="en-US" sz="1200" dirty="0">
                  <a:latin typeface="+mn-lt"/>
                  <a:cs typeface="Calibri" panose="020F0502020204030204" pitchFamily="34" charset="0"/>
                </a:rPr>
                <a:t>Warm Purple</a:t>
              </a:r>
            </a:p>
          </p:txBody>
        </p:sp>
        <p:sp>
          <p:nvSpPr>
            <p:cNvPr id="33" name="TextBox 32">
              <a:extLst>
                <a:ext uri="{FF2B5EF4-FFF2-40B4-BE49-F238E27FC236}">
                  <a16:creationId xmlns:a16="http://schemas.microsoft.com/office/drawing/2014/main" id="{2AD9D95A-9BDF-4C3C-A895-1141406B5DFD}"/>
                </a:ext>
              </a:extLst>
            </p:cNvPr>
            <p:cNvSpPr txBox="1"/>
            <p:nvPr/>
          </p:nvSpPr>
          <p:spPr>
            <a:xfrm>
              <a:off x="8561039" y="5400582"/>
              <a:ext cx="1392866" cy="69249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AA4AC4</a:t>
              </a:r>
            </a:p>
            <a:p>
              <a:pPr algn="ctr"/>
              <a:endParaRPr lang="en-US" sz="1200" dirty="0">
                <a:latin typeface="+mn-lt"/>
                <a:cs typeface="Calibri" panose="020F0502020204030204" pitchFamily="34" charset="0"/>
              </a:endParaRPr>
            </a:p>
          </p:txBody>
        </p:sp>
        <p:sp>
          <p:nvSpPr>
            <p:cNvPr id="34" name="Rectangle 33">
              <a:extLst>
                <a:ext uri="{FF2B5EF4-FFF2-40B4-BE49-F238E27FC236}">
                  <a16:creationId xmlns:a16="http://schemas.microsoft.com/office/drawing/2014/main" id="{08911D3A-63FC-35E5-CDE3-3CFF122D1E6E}"/>
                </a:ext>
              </a:extLst>
            </p:cNvPr>
            <p:cNvSpPr/>
            <p:nvPr/>
          </p:nvSpPr>
          <p:spPr>
            <a:xfrm>
              <a:off x="10411250" y="4172886"/>
              <a:ext cx="1146048" cy="114604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 name="TextBox 34">
              <a:extLst>
                <a:ext uri="{FF2B5EF4-FFF2-40B4-BE49-F238E27FC236}">
                  <a16:creationId xmlns:a16="http://schemas.microsoft.com/office/drawing/2014/main" id="{00FB25C4-9A17-6C8A-E17D-125F1914E63C}"/>
                </a:ext>
              </a:extLst>
            </p:cNvPr>
            <p:cNvSpPr txBox="1"/>
            <p:nvPr/>
          </p:nvSpPr>
          <p:spPr>
            <a:xfrm>
              <a:off x="10290904" y="3794732"/>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Teal</a:t>
              </a:r>
            </a:p>
          </p:txBody>
        </p:sp>
        <p:sp>
          <p:nvSpPr>
            <p:cNvPr id="36" name="TextBox 35">
              <a:extLst>
                <a:ext uri="{FF2B5EF4-FFF2-40B4-BE49-F238E27FC236}">
                  <a16:creationId xmlns:a16="http://schemas.microsoft.com/office/drawing/2014/main" id="{A79A7454-42C9-CBFC-A80A-788890619218}"/>
                </a:ext>
              </a:extLst>
            </p:cNvPr>
            <p:cNvSpPr txBox="1"/>
            <p:nvPr/>
          </p:nvSpPr>
          <p:spPr>
            <a:xfrm>
              <a:off x="10264907" y="5400583"/>
              <a:ext cx="1392866" cy="415498"/>
            </a:xfrm>
            <a:prstGeom prst="rect">
              <a:avLst/>
            </a:prstGeom>
            <a:noFill/>
          </p:spPr>
          <p:txBody>
            <a:bodyPr wrap="square" rtlCol="0">
              <a:spAutoFit/>
            </a:bodyPr>
            <a:lstStyle/>
            <a:p>
              <a:pPr algn="ctr"/>
              <a:r>
                <a:rPr lang="en-US" sz="1200" dirty="0">
                  <a:effectLst/>
                  <a:latin typeface="+mn-lt"/>
                </a:rPr>
                <a:t>0A799A</a:t>
              </a:r>
            </a:p>
          </p:txBody>
        </p:sp>
        <p:sp>
          <p:nvSpPr>
            <p:cNvPr id="37" name="Rectangle 36">
              <a:extLst>
                <a:ext uri="{FF2B5EF4-FFF2-40B4-BE49-F238E27FC236}">
                  <a16:creationId xmlns:a16="http://schemas.microsoft.com/office/drawing/2014/main" id="{41F667A1-1046-4F44-F267-ECD41C3DB8DB}"/>
                </a:ext>
              </a:extLst>
            </p:cNvPr>
            <p:cNvSpPr/>
            <p:nvPr/>
          </p:nvSpPr>
          <p:spPr>
            <a:xfrm>
              <a:off x="11988647" y="1829977"/>
              <a:ext cx="1146048" cy="1146048"/>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 name="TextBox 37">
              <a:extLst>
                <a:ext uri="{FF2B5EF4-FFF2-40B4-BE49-F238E27FC236}">
                  <a16:creationId xmlns:a16="http://schemas.microsoft.com/office/drawing/2014/main" id="{B710B557-0E8B-99D7-FE78-9941D688139A}"/>
                </a:ext>
              </a:extLst>
            </p:cNvPr>
            <p:cNvSpPr txBox="1"/>
            <p:nvPr/>
          </p:nvSpPr>
          <p:spPr>
            <a:xfrm>
              <a:off x="11868301" y="3002285"/>
              <a:ext cx="1392866" cy="692497"/>
            </a:xfrm>
            <a:prstGeom prst="rect">
              <a:avLst/>
            </a:prstGeom>
            <a:noFill/>
          </p:spPr>
          <p:txBody>
            <a:bodyPr wrap="square" rtlCol="0">
              <a:spAutoFit/>
            </a:bodyPr>
            <a:lstStyle/>
            <a:p>
              <a:pPr algn="ctr"/>
              <a:r>
                <a:rPr lang="en-US" sz="1200" dirty="0">
                  <a:solidFill>
                    <a:srgbClr val="000000"/>
                  </a:solidFill>
                  <a:effectLst/>
                  <a:latin typeface="+mn-lt"/>
                </a:rPr>
                <a:t>244 </a:t>
              </a:r>
              <a:r>
                <a:rPr lang="en-US" sz="1200" dirty="0">
                  <a:solidFill>
                    <a:srgbClr val="1A345C"/>
                  </a:solidFill>
                  <a:effectLst/>
                  <a:latin typeface="+mn-lt"/>
                </a:rPr>
                <a:t>/ 244 / 244</a:t>
              </a:r>
            </a:p>
          </p:txBody>
        </p:sp>
        <p:sp>
          <p:nvSpPr>
            <p:cNvPr id="39" name="Rectangle 38">
              <a:extLst>
                <a:ext uri="{FF2B5EF4-FFF2-40B4-BE49-F238E27FC236}">
                  <a16:creationId xmlns:a16="http://schemas.microsoft.com/office/drawing/2014/main" id="{19575909-91E1-EB2B-30B2-870072C9C1FA}"/>
                </a:ext>
              </a:extLst>
            </p:cNvPr>
            <p:cNvSpPr/>
            <p:nvPr/>
          </p:nvSpPr>
          <p:spPr>
            <a:xfrm>
              <a:off x="11988647" y="4158507"/>
              <a:ext cx="1146048" cy="1146048"/>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 name="TextBox 39">
              <a:extLst>
                <a:ext uri="{FF2B5EF4-FFF2-40B4-BE49-F238E27FC236}">
                  <a16:creationId xmlns:a16="http://schemas.microsoft.com/office/drawing/2014/main" id="{01D809F7-74B2-498D-A016-492E5ED8001E}"/>
                </a:ext>
              </a:extLst>
            </p:cNvPr>
            <p:cNvSpPr txBox="1"/>
            <p:nvPr/>
          </p:nvSpPr>
          <p:spPr>
            <a:xfrm>
              <a:off x="11868301" y="3780353"/>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Light Gray</a:t>
              </a:r>
            </a:p>
          </p:txBody>
        </p:sp>
        <p:sp>
          <p:nvSpPr>
            <p:cNvPr id="41" name="TextBox 40">
              <a:extLst>
                <a:ext uri="{FF2B5EF4-FFF2-40B4-BE49-F238E27FC236}">
                  <a16:creationId xmlns:a16="http://schemas.microsoft.com/office/drawing/2014/main" id="{14C48048-9A27-5D7B-0CEF-AA37E3D9CB72}"/>
                </a:ext>
              </a:extLst>
            </p:cNvPr>
            <p:cNvSpPr txBox="1"/>
            <p:nvPr/>
          </p:nvSpPr>
          <p:spPr>
            <a:xfrm>
              <a:off x="11842304" y="5386204"/>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F4F4F4</a:t>
              </a:r>
            </a:p>
          </p:txBody>
        </p:sp>
        <p:sp>
          <p:nvSpPr>
            <p:cNvPr id="42" name="Rectangle 41">
              <a:extLst>
                <a:ext uri="{FF2B5EF4-FFF2-40B4-BE49-F238E27FC236}">
                  <a16:creationId xmlns:a16="http://schemas.microsoft.com/office/drawing/2014/main" id="{D29096A9-97D7-A4FB-23D3-62A4E6D200A1}"/>
                </a:ext>
              </a:extLst>
            </p:cNvPr>
            <p:cNvSpPr/>
            <p:nvPr/>
          </p:nvSpPr>
          <p:spPr>
            <a:xfrm>
              <a:off x="13566043" y="1844356"/>
              <a:ext cx="1146048" cy="114604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TextBox 42">
              <a:extLst>
                <a:ext uri="{FF2B5EF4-FFF2-40B4-BE49-F238E27FC236}">
                  <a16:creationId xmlns:a16="http://schemas.microsoft.com/office/drawing/2014/main" id="{6D5CF24E-D0A2-2914-3BE7-244B1A210260}"/>
                </a:ext>
              </a:extLst>
            </p:cNvPr>
            <p:cNvSpPr txBox="1"/>
            <p:nvPr/>
          </p:nvSpPr>
          <p:spPr>
            <a:xfrm>
              <a:off x="13445696" y="3016664"/>
              <a:ext cx="1392866" cy="692497"/>
            </a:xfrm>
            <a:prstGeom prst="rect">
              <a:avLst/>
            </a:prstGeom>
            <a:noFill/>
          </p:spPr>
          <p:txBody>
            <a:bodyPr wrap="square" rtlCol="0">
              <a:spAutoFit/>
            </a:bodyPr>
            <a:lstStyle/>
            <a:p>
              <a:pPr algn="ctr"/>
              <a:r>
                <a:rPr lang="en-US" sz="1200" dirty="0">
                  <a:latin typeface="+mn-lt"/>
                  <a:cs typeface="Calibri" panose="020F0502020204030204" pitchFamily="34" charset="0"/>
                </a:rPr>
                <a:t>255 / 255 / 255</a:t>
              </a:r>
            </a:p>
          </p:txBody>
        </p:sp>
        <p:sp>
          <p:nvSpPr>
            <p:cNvPr id="44" name="Rectangle 43">
              <a:extLst>
                <a:ext uri="{FF2B5EF4-FFF2-40B4-BE49-F238E27FC236}">
                  <a16:creationId xmlns:a16="http://schemas.microsoft.com/office/drawing/2014/main" id="{CCAD85CA-BBD5-D717-8D06-8C7694442169}"/>
                </a:ext>
              </a:extLst>
            </p:cNvPr>
            <p:cNvSpPr/>
            <p:nvPr/>
          </p:nvSpPr>
          <p:spPr>
            <a:xfrm>
              <a:off x="13566043" y="4172886"/>
              <a:ext cx="1146048" cy="114604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5" name="TextBox 44">
              <a:extLst>
                <a:ext uri="{FF2B5EF4-FFF2-40B4-BE49-F238E27FC236}">
                  <a16:creationId xmlns:a16="http://schemas.microsoft.com/office/drawing/2014/main" id="{75CB9B18-1AE2-C5D7-A2B5-EF8241E4E05A}"/>
                </a:ext>
              </a:extLst>
            </p:cNvPr>
            <p:cNvSpPr txBox="1"/>
            <p:nvPr/>
          </p:nvSpPr>
          <p:spPr>
            <a:xfrm>
              <a:off x="13445696" y="3794732"/>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White</a:t>
              </a:r>
            </a:p>
          </p:txBody>
        </p:sp>
        <p:sp>
          <p:nvSpPr>
            <p:cNvPr id="46" name="TextBox 45">
              <a:extLst>
                <a:ext uri="{FF2B5EF4-FFF2-40B4-BE49-F238E27FC236}">
                  <a16:creationId xmlns:a16="http://schemas.microsoft.com/office/drawing/2014/main" id="{A4A05941-05C1-5FEC-BC64-6BD4778C97F1}"/>
                </a:ext>
              </a:extLst>
            </p:cNvPr>
            <p:cNvSpPr txBox="1"/>
            <p:nvPr/>
          </p:nvSpPr>
          <p:spPr>
            <a:xfrm>
              <a:off x="13419700" y="5400583"/>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FFFFFF</a:t>
              </a:r>
            </a:p>
          </p:txBody>
        </p:sp>
      </p:grpSp>
      <p:grpSp>
        <p:nvGrpSpPr>
          <p:cNvPr id="72" name="Group 71">
            <a:extLst>
              <a:ext uri="{FF2B5EF4-FFF2-40B4-BE49-F238E27FC236}">
                <a16:creationId xmlns:a16="http://schemas.microsoft.com/office/drawing/2014/main" id="{0BBBF608-A984-B86F-4EAB-91FCF3B4CFD7}"/>
              </a:ext>
            </a:extLst>
          </p:cNvPr>
          <p:cNvGrpSpPr/>
          <p:nvPr/>
        </p:nvGrpSpPr>
        <p:grpSpPr>
          <a:xfrm>
            <a:off x="4427561" y="5033384"/>
            <a:ext cx="6829147" cy="860981"/>
            <a:chOff x="6641341" y="7550075"/>
            <a:chExt cx="10243720" cy="1291471"/>
          </a:xfrm>
        </p:grpSpPr>
        <p:sp>
          <p:nvSpPr>
            <p:cNvPr id="50" name="Rectangle 49">
              <a:extLst>
                <a:ext uri="{FF2B5EF4-FFF2-40B4-BE49-F238E27FC236}">
                  <a16:creationId xmlns:a16="http://schemas.microsoft.com/office/drawing/2014/main" id="{9BA1918F-E1E7-FC23-CC37-C3378BE1DE6D}"/>
                </a:ext>
              </a:extLst>
            </p:cNvPr>
            <p:cNvSpPr/>
            <p:nvPr/>
          </p:nvSpPr>
          <p:spPr>
            <a:xfrm>
              <a:off x="10312118" y="7550075"/>
              <a:ext cx="3670776" cy="106383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67" dirty="0">
                  <a:solidFill>
                    <a:srgbClr val="1C345D"/>
                  </a:solidFill>
                </a:rPr>
                <a:t>White</a:t>
              </a:r>
            </a:p>
          </p:txBody>
        </p:sp>
        <p:sp>
          <p:nvSpPr>
            <p:cNvPr id="53" name="Rectangle 52">
              <a:extLst>
                <a:ext uri="{FF2B5EF4-FFF2-40B4-BE49-F238E27FC236}">
                  <a16:creationId xmlns:a16="http://schemas.microsoft.com/office/drawing/2014/main" id="{451E45BF-CF53-8DBC-7084-0B5A6083432D}"/>
                </a:ext>
              </a:extLst>
            </p:cNvPr>
            <p:cNvSpPr/>
            <p:nvPr/>
          </p:nvSpPr>
          <p:spPr>
            <a:xfrm>
              <a:off x="15600377" y="7550075"/>
              <a:ext cx="842992" cy="106383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C345D"/>
                  </a:solidFill>
                </a:rPr>
                <a:t>Vivid</a:t>
              </a:r>
              <a:br>
                <a:rPr lang="en-US" sz="1200" dirty="0">
                  <a:solidFill>
                    <a:srgbClr val="1C345D"/>
                  </a:solidFill>
                </a:rPr>
              </a:br>
              <a:r>
                <a:rPr lang="en-US" sz="1200" dirty="0">
                  <a:solidFill>
                    <a:srgbClr val="1C345D"/>
                  </a:solidFill>
                </a:rPr>
                <a:t>Yellow</a:t>
              </a:r>
            </a:p>
          </p:txBody>
        </p:sp>
        <p:sp>
          <p:nvSpPr>
            <p:cNvPr id="54" name="Rectangle 53">
              <a:extLst>
                <a:ext uri="{FF2B5EF4-FFF2-40B4-BE49-F238E27FC236}">
                  <a16:creationId xmlns:a16="http://schemas.microsoft.com/office/drawing/2014/main" id="{C89B109C-9DD8-8251-1DD4-C8C159CC321C}"/>
                </a:ext>
              </a:extLst>
            </p:cNvPr>
            <p:cNvSpPr/>
            <p:nvPr/>
          </p:nvSpPr>
          <p:spPr>
            <a:xfrm>
              <a:off x="16443370" y="7550075"/>
              <a:ext cx="441691" cy="106383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67" dirty="0"/>
                <a:t>Warm  Purple</a:t>
              </a:r>
            </a:p>
          </p:txBody>
        </p:sp>
        <p:sp>
          <p:nvSpPr>
            <p:cNvPr id="57" name="Rectangle 56">
              <a:extLst>
                <a:ext uri="{FF2B5EF4-FFF2-40B4-BE49-F238E27FC236}">
                  <a16:creationId xmlns:a16="http://schemas.microsoft.com/office/drawing/2014/main" id="{10ECBEB5-0D82-3F79-3565-366274CDD358}"/>
                </a:ext>
              </a:extLst>
            </p:cNvPr>
            <p:cNvSpPr/>
            <p:nvPr/>
          </p:nvSpPr>
          <p:spPr>
            <a:xfrm>
              <a:off x="14791637" y="7550075"/>
              <a:ext cx="808740" cy="106383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C345D"/>
                  </a:solidFill>
                </a:rPr>
                <a:t>Bright</a:t>
              </a:r>
              <a:br>
                <a:rPr lang="en-US" sz="1200" dirty="0">
                  <a:solidFill>
                    <a:srgbClr val="1C345D"/>
                  </a:solidFill>
                </a:rPr>
              </a:br>
              <a:r>
                <a:rPr lang="en-US" sz="1200" dirty="0">
                  <a:solidFill>
                    <a:srgbClr val="1C345D"/>
                  </a:solidFill>
                </a:rPr>
                <a:t>Blue</a:t>
              </a:r>
            </a:p>
          </p:txBody>
        </p:sp>
        <p:sp>
          <p:nvSpPr>
            <p:cNvPr id="58" name="Rectangle 57">
              <a:extLst>
                <a:ext uri="{FF2B5EF4-FFF2-40B4-BE49-F238E27FC236}">
                  <a16:creationId xmlns:a16="http://schemas.microsoft.com/office/drawing/2014/main" id="{65B6F084-9FE0-DBEE-1E30-8497A41220F0}"/>
                </a:ext>
              </a:extLst>
            </p:cNvPr>
            <p:cNvSpPr/>
            <p:nvPr/>
          </p:nvSpPr>
          <p:spPr>
            <a:xfrm>
              <a:off x="13982896" y="7550075"/>
              <a:ext cx="808740" cy="106383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Teal</a:t>
              </a:r>
            </a:p>
          </p:txBody>
        </p:sp>
        <p:sp>
          <p:nvSpPr>
            <p:cNvPr id="59" name="Rectangle 58">
              <a:extLst>
                <a:ext uri="{FF2B5EF4-FFF2-40B4-BE49-F238E27FC236}">
                  <a16:creationId xmlns:a16="http://schemas.microsoft.com/office/drawing/2014/main" id="{DCF13C2C-35F3-D0E0-0FAE-363CFDB97D37}"/>
                </a:ext>
              </a:extLst>
            </p:cNvPr>
            <p:cNvSpPr/>
            <p:nvPr/>
          </p:nvSpPr>
          <p:spPr>
            <a:xfrm>
              <a:off x="6641341" y="7550075"/>
              <a:ext cx="3670776" cy="106383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67" dirty="0"/>
                <a:t>Dark Navy</a:t>
              </a:r>
            </a:p>
          </p:txBody>
        </p:sp>
        <p:sp>
          <p:nvSpPr>
            <p:cNvPr id="60" name="Rectangle 59">
              <a:extLst>
                <a:ext uri="{FF2B5EF4-FFF2-40B4-BE49-F238E27FC236}">
                  <a16:creationId xmlns:a16="http://schemas.microsoft.com/office/drawing/2014/main" id="{5A9F2D4B-A063-65E6-92C6-123F368EA21B}"/>
                </a:ext>
              </a:extLst>
            </p:cNvPr>
            <p:cNvSpPr/>
            <p:nvPr/>
          </p:nvSpPr>
          <p:spPr>
            <a:xfrm>
              <a:off x="10312118" y="8613912"/>
              <a:ext cx="3670776"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35%</a:t>
              </a:r>
            </a:p>
          </p:txBody>
        </p:sp>
        <p:sp>
          <p:nvSpPr>
            <p:cNvPr id="61" name="Rectangle 60">
              <a:extLst>
                <a:ext uri="{FF2B5EF4-FFF2-40B4-BE49-F238E27FC236}">
                  <a16:creationId xmlns:a16="http://schemas.microsoft.com/office/drawing/2014/main" id="{6ECA4098-BBD2-FB5C-0203-AA03AE950FD1}"/>
                </a:ext>
              </a:extLst>
            </p:cNvPr>
            <p:cNvSpPr/>
            <p:nvPr/>
          </p:nvSpPr>
          <p:spPr>
            <a:xfrm>
              <a:off x="15600377" y="8613912"/>
              <a:ext cx="842992"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8%</a:t>
              </a:r>
            </a:p>
          </p:txBody>
        </p:sp>
        <p:sp>
          <p:nvSpPr>
            <p:cNvPr id="62" name="Rectangle 61">
              <a:extLst>
                <a:ext uri="{FF2B5EF4-FFF2-40B4-BE49-F238E27FC236}">
                  <a16:creationId xmlns:a16="http://schemas.microsoft.com/office/drawing/2014/main" id="{CCC1E539-FFCF-99D3-87B5-2D53A27DECC6}"/>
                </a:ext>
              </a:extLst>
            </p:cNvPr>
            <p:cNvSpPr/>
            <p:nvPr/>
          </p:nvSpPr>
          <p:spPr>
            <a:xfrm>
              <a:off x="16443370" y="8613912"/>
              <a:ext cx="441691"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933" dirty="0">
                  <a:solidFill>
                    <a:srgbClr val="1C345D"/>
                  </a:solidFill>
                </a:rPr>
                <a:t>6%</a:t>
              </a:r>
            </a:p>
          </p:txBody>
        </p:sp>
        <p:sp>
          <p:nvSpPr>
            <p:cNvPr id="63" name="Rectangle 62">
              <a:extLst>
                <a:ext uri="{FF2B5EF4-FFF2-40B4-BE49-F238E27FC236}">
                  <a16:creationId xmlns:a16="http://schemas.microsoft.com/office/drawing/2014/main" id="{9F968FA6-80E9-C03E-5B76-0D41EB9C3BE2}"/>
                </a:ext>
              </a:extLst>
            </p:cNvPr>
            <p:cNvSpPr/>
            <p:nvPr/>
          </p:nvSpPr>
          <p:spPr>
            <a:xfrm>
              <a:off x="14791637" y="8613912"/>
              <a:ext cx="808740"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8%</a:t>
              </a:r>
            </a:p>
          </p:txBody>
        </p:sp>
        <p:sp>
          <p:nvSpPr>
            <p:cNvPr id="64" name="Rectangle 63">
              <a:extLst>
                <a:ext uri="{FF2B5EF4-FFF2-40B4-BE49-F238E27FC236}">
                  <a16:creationId xmlns:a16="http://schemas.microsoft.com/office/drawing/2014/main" id="{CFB55956-4FC4-46E0-1A21-FB460F4121E6}"/>
                </a:ext>
              </a:extLst>
            </p:cNvPr>
            <p:cNvSpPr/>
            <p:nvPr/>
          </p:nvSpPr>
          <p:spPr>
            <a:xfrm>
              <a:off x="13982896" y="8613912"/>
              <a:ext cx="808740"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8%</a:t>
              </a:r>
            </a:p>
          </p:txBody>
        </p:sp>
        <p:sp>
          <p:nvSpPr>
            <p:cNvPr id="65" name="Rectangle 64">
              <a:extLst>
                <a:ext uri="{FF2B5EF4-FFF2-40B4-BE49-F238E27FC236}">
                  <a16:creationId xmlns:a16="http://schemas.microsoft.com/office/drawing/2014/main" id="{9732D543-2549-AEE5-0ABE-18E32688EE09}"/>
                </a:ext>
              </a:extLst>
            </p:cNvPr>
            <p:cNvSpPr/>
            <p:nvPr/>
          </p:nvSpPr>
          <p:spPr>
            <a:xfrm>
              <a:off x="6641341" y="8613912"/>
              <a:ext cx="3670776"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35%</a:t>
              </a:r>
            </a:p>
          </p:txBody>
        </p:sp>
      </p:grpSp>
      <p:sp>
        <p:nvSpPr>
          <p:cNvPr id="67" name="TextBox 66">
            <a:extLst>
              <a:ext uri="{FF2B5EF4-FFF2-40B4-BE49-F238E27FC236}">
                <a16:creationId xmlns:a16="http://schemas.microsoft.com/office/drawing/2014/main" id="{B1D70118-3C81-7A8D-2368-25A11F1F0C9C}"/>
              </a:ext>
            </a:extLst>
          </p:cNvPr>
          <p:cNvSpPr txBox="1"/>
          <p:nvPr/>
        </p:nvSpPr>
        <p:spPr>
          <a:xfrm>
            <a:off x="685798" y="4769535"/>
            <a:ext cx="3163553" cy="1569660"/>
          </a:xfrm>
          <a:prstGeom prst="rect">
            <a:avLst/>
          </a:prstGeom>
          <a:noFill/>
        </p:spPr>
        <p:txBody>
          <a:bodyPr wrap="square" rtlCol="0">
            <a:spAutoFit/>
          </a:bodyPr>
          <a:lstStyle/>
          <a:p>
            <a:pPr marL="190510" indent="-190510">
              <a:buFont typeface="Arial" panose="020B0604020202020204" pitchFamily="34" charset="0"/>
              <a:buChar char="•"/>
            </a:pPr>
            <a:r>
              <a:rPr lang="en-US" sz="1200" dirty="0">
                <a:solidFill>
                  <a:srgbClr val="1A345C"/>
                </a:solidFill>
                <a:effectLst/>
                <a:latin typeface="+mn-lt"/>
              </a:rPr>
              <a:t>The primary colors, Dark Navy and White, </a:t>
            </a:r>
            <a:br>
              <a:rPr lang="en-US" sz="1200" dirty="0">
                <a:solidFill>
                  <a:srgbClr val="1A345C"/>
                </a:solidFill>
                <a:effectLst/>
                <a:latin typeface="+mn-lt"/>
              </a:rPr>
            </a:br>
            <a:r>
              <a:rPr lang="en-US" sz="1200" dirty="0">
                <a:solidFill>
                  <a:srgbClr val="1A345C"/>
                </a:solidFill>
                <a:effectLst/>
                <a:latin typeface="+mn-lt"/>
              </a:rPr>
              <a:t>will ground the accent colors.</a:t>
            </a:r>
          </a:p>
          <a:p>
            <a:pPr marL="190510" indent="-190510">
              <a:buFont typeface="Arial" panose="020B0604020202020204" pitchFamily="34" charset="0"/>
              <a:buChar char="•"/>
            </a:pPr>
            <a:r>
              <a:rPr lang="en-US" sz="1200" dirty="0">
                <a:solidFill>
                  <a:srgbClr val="1A345C"/>
                </a:solidFill>
                <a:effectLst/>
                <a:latin typeface="+mn-lt"/>
              </a:rPr>
              <a:t>When using the colors, the predominant usage will move from left to right, Dark Navy being the most used and Warm Purple being the least used.</a:t>
            </a:r>
          </a:p>
          <a:p>
            <a:endParaRPr lang="en-US" sz="1200" dirty="0"/>
          </a:p>
        </p:txBody>
      </p:sp>
      <p:sp>
        <p:nvSpPr>
          <p:cNvPr id="68" name="TextBox 67">
            <a:extLst>
              <a:ext uri="{FF2B5EF4-FFF2-40B4-BE49-F238E27FC236}">
                <a16:creationId xmlns:a16="http://schemas.microsoft.com/office/drawing/2014/main" id="{7539C140-C74E-8485-F579-690954A9B940}"/>
              </a:ext>
            </a:extLst>
          </p:cNvPr>
          <p:cNvSpPr txBox="1"/>
          <p:nvPr/>
        </p:nvSpPr>
        <p:spPr>
          <a:xfrm>
            <a:off x="685798" y="471837"/>
            <a:ext cx="10615245" cy="584775"/>
          </a:xfrm>
          <a:prstGeom prst="rect">
            <a:avLst/>
          </a:prstGeom>
          <a:noFill/>
        </p:spPr>
        <p:txBody>
          <a:bodyPr wrap="square" rtlCol="0">
            <a:spAutoFit/>
          </a:bodyPr>
          <a:lstStyle/>
          <a:p>
            <a:r>
              <a:rPr lang="en-US" sz="3200" dirty="0">
                <a:solidFill>
                  <a:srgbClr val="1C345D"/>
                </a:solidFill>
                <a:latin typeface="Times" pitchFamily="2" charset="0"/>
              </a:rPr>
              <a:t>Fred Hutch Brand Colors</a:t>
            </a:r>
          </a:p>
        </p:txBody>
      </p:sp>
      <p:sp>
        <p:nvSpPr>
          <p:cNvPr id="69" name="TextBox 68">
            <a:extLst>
              <a:ext uri="{FF2B5EF4-FFF2-40B4-BE49-F238E27FC236}">
                <a16:creationId xmlns:a16="http://schemas.microsoft.com/office/drawing/2014/main" id="{3133AC53-4013-89DB-9AE4-2A38896B6307}"/>
              </a:ext>
            </a:extLst>
          </p:cNvPr>
          <p:cNvSpPr txBox="1"/>
          <p:nvPr/>
        </p:nvSpPr>
        <p:spPr>
          <a:xfrm>
            <a:off x="685799" y="4294990"/>
            <a:ext cx="3662099" cy="379656"/>
          </a:xfrm>
          <a:prstGeom prst="rect">
            <a:avLst/>
          </a:prstGeom>
          <a:noFill/>
        </p:spPr>
        <p:txBody>
          <a:bodyPr wrap="square" rtlCol="0">
            <a:spAutoFit/>
          </a:bodyPr>
          <a:lstStyle/>
          <a:p>
            <a:r>
              <a:rPr lang="en-US" sz="1867" dirty="0">
                <a:solidFill>
                  <a:srgbClr val="0B799A"/>
                </a:solidFill>
              </a:rPr>
              <a:t>Color Usage</a:t>
            </a:r>
          </a:p>
        </p:txBody>
      </p:sp>
      <p:sp>
        <p:nvSpPr>
          <p:cNvPr id="71" name="TextBox 70">
            <a:extLst>
              <a:ext uri="{FF2B5EF4-FFF2-40B4-BE49-F238E27FC236}">
                <a16:creationId xmlns:a16="http://schemas.microsoft.com/office/drawing/2014/main" id="{AFBE3CD5-B020-4C31-8057-75B84EB9BC6F}"/>
              </a:ext>
            </a:extLst>
          </p:cNvPr>
          <p:cNvSpPr txBox="1"/>
          <p:nvPr/>
        </p:nvSpPr>
        <p:spPr>
          <a:xfrm>
            <a:off x="685799" y="1130465"/>
            <a:ext cx="3662099" cy="379656"/>
          </a:xfrm>
          <a:prstGeom prst="rect">
            <a:avLst/>
          </a:prstGeom>
          <a:noFill/>
        </p:spPr>
        <p:txBody>
          <a:bodyPr wrap="square" rtlCol="0">
            <a:spAutoFit/>
          </a:bodyPr>
          <a:lstStyle/>
          <a:p>
            <a:r>
              <a:rPr lang="en-US" sz="1867" dirty="0">
                <a:solidFill>
                  <a:srgbClr val="0B799A"/>
                </a:solidFill>
              </a:rPr>
              <a:t>Color Palette</a:t>
            </a:r>
          </a:p>
        </p:txBody>
      </p:sp>
      <p:sp>
        <p:nvSpPr>
          <p:cNvPr id="8" name="AutoShape 6">
            <a:extLst>
              <a:ext uri="{FF2B5EF4-FFF2-40B4-BE49-F238E27FC236}">
                <a16:creationId xmlns:a16="http://schemas.microsoft.com/office/drawing/2014/main" id="{62987219-8937-2EF2-170B-C1C34EB8D3F0}"/>
              </a:ext>
            </a:extLst>
          </p:cNvPr>
          <p:cNvSpPr/>
          <p:nvPr/>
        </p:nvSpPr>
        <p:spPr>
          <a:xfrm rot="1008">
            <a:off x="746847" y="1052892"/>
            <a:ext cx="10615244" cy="2365"/>
          </a:xfrm>
          <a:prstGeom prst="line">
            <a:avLst/>
          </a:prstGeom>
          <a:ln w="12700" cap="rnd">
            <a:solidFill>
              <a:srgbClr val="1C345D"/>
            </a:solidFill>
            <a:prstDash val="solid"/>
            <a:headEnd type="none" w="sm" len="sm"/>
            <a:tailEnd type="none" w="sm" len="sm"/>
          </a:ln>
        </p:spPr>
        <p:txBody>
          <a:bodyPr/>
          <a:lstStyle/>
          <a:p>
            <a:endParaRPr lang="en-US" sz="1200" dirty="0"/>
          </a:p>
        </p:txBody>
      </p:sp>
      <p:sp>
        <p:nvSpPr>
          <p:cNvPr id="9" name="AutoShape 6">
            <a:extLst>
              <a:ext uri="{FF2B5EF4-FFF2-40B4-BE49-F238E27FC236}">
                <a16:creationId xmlns:a16="http://schemas.microsoft.com/office/drawing/2014/main" id="{C0979720-BDBE-1ECB-B4C6-EB15DC671EC8}"/>
              </a:ext>
            </a:extLst>
          </p:cNvPr>
          <p:cNvSpPr/>
          <p:nvPr/>
        </p:nvSpPr>
        <p:spPr>
          <a:xfrm rot="1008">
            <a:off x="702014" y="4229982"/>
            <a:ext cx="10615244" cy="2365"/>
          </a:xfrm>
          <a:prstGeom prst="line">
            <a:avLst/>
          </a:prstGeom>
          <a:ln w="12700" cap="rnd">
            <a:solidFill>
              <a:srgbClr val="1C345D"/>
            </a:solidFill>
            <a:prstDash val="solid"/>
            <a:headEnd type="none" w="sm" len="sm"/>
            <a:tailEnd type="none" w="sm" len="sm"/>
          </a:ln>
        </p:spPr>
        <p:txBody>
          <a:bodyPr/>
          <a:lstStyle/>
          <a:p>
            <a:endParaRPr lang="en-US" sz="1200" dirty="0"/>
          </a:p>
        </p:txBody>
      </p:sp>
      <p:sp>
        <p:nvSpPr>
          <p:cNvPr id="16" name="TextBox 10">
            <a:extLst>
              <a:ext uri="{FF2B5EF4-FFF2-40B4-BE49-F238E27FC236}">
                <a16:creationId xmlns:a16="http://schemas.microsoft.com/office/drawing/2014/main" id="{25E5F928-C19A-B7F9-9CCE-0D4EB7818231}"/>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47" name="AutoShape 6">
            <a:extLst>
              <a:ext uri="{FF2B5EF4-FFF2-40B4-BE49-F238E27FC236}">
                <a16:creationId xmlns:a16="http://schemas.microsoft.com/office/drawing/2014/main" id="{9AA8AF59-EC96-A8BD-963A-443C5192A53E}"/>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48" name="Subtitle 2">
            <a:extLst>
              <a:ext uri="{FF2B5EF4-FFF2-40B4-BE49-F238E27FC236}">
                <a16:creationId xmlns:a16="http://schemas.microsoft.com/office/drawing/2014/main" id="{6CC8EE3A-B936-1452-9089-FEC7FC9DF73F}"/>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grpSp>
        <p:nvGrpSpPr>
          <p:cNvPr id="49" name="Group 48">
            <a:extLst>
              <a:ext uri="{FF2B5EF4-FFF2-40B4-BE49-F238E27FC236}">
                <a16:creationId xmlns:a16="http://schemas.microsoft.com/office/drawing/2014/main" id="{5F59754B-41E1-F1AF-3D6D-708FCF47330A}"/>
              </a:ext>
            </a:extLst>
          </p:cNvPr>
          <p:cNvGrpSpPr/>
          <p:nvPr/>
        </p:nvGrpSpPr>
        <p:grpSpPr>
          <a:xfrm>
            <a:off x="3272113" y="1441066"/>
            <a:ext cx="8033903" cy="2842069"/>
            <a:chOff x="2787707" y="1829977"/>
            <a:chExt cx="12050855" cy="4263103"/>
          </a:xfrm>
        </p:grpSpPr>
        <p:sp>
          <p:nvSpPr>
            <p:cNvPr id="51" name="Text Placeholder 4">
              <a:extLst>
                <a:ext uri="{FF2B5EF4-FFF2-40B4-BE49-F238E27FC236}">
                  <a16:creationId xmlns:a16="http://schemas.microsoft.com/office/drawing/2014/main" id="{C7409928-275B-4D9C-FE2E-8CA917CF18F2}"/>
                </a:ext>
              </a:extLst>
            </p:cNvPr>
            <p:cNvSpPr txBox="1">
              <a:spLocks/>
            </p:cNvSpPr>
            <p:nvPr/>
          </p:nvSpPr>
          <p:spPr>
            <a:xfrm>
              <a:off x="2787707" y="2184188"/>
              <a:ext cx="687728" cy="411282"/>
            </a:xfrm>
            <a:prstGeom prst="rect">
              <a:avLst/>
            </a:prstGeom>
          </p:spPr>
          <p:txBody>
            <a:bodyPr vert="horz" lIns="0" tIns="45720" rIns="91440" bIns="45720" rtlCol="0">
              <a:noAutofit/>
            </a:bodyPr>
            <a:lstStyle>
              <a:lvl1pPr marL="197213" indent="-197213" algn="l" defTabSz="788854" rtl="0" eaLnBrk="1" latinLnBrk="0" hangingPunct="1">
                <a:lnSpc>
                  <a:spcPct val="100000"/>
                </a:lnSpc>
                <a:spcBef>
                  <a:spcPts val="1000"/>
                </a:spcBef>
                <a:buClr>
                  <a:schemeClr val="tx2"/>
                </a:buClr>
                <a:buFont typeface="Arial" panose="020B0604020202020204" pitchFamily="34" charset="0"/>
                <a:buChar char="•"/>
                <a:defRPr sz="1600" b="0" i="0" kern="1200">
                  <a:solidFill>
                    <a:schemeClr val="tx1"/>
                  </a:solidFill>
                  <a:latin typeface="Calibri" panose="020F0502020204030204" pitchFamily="34" charset="0"/>
                  <a:ea typeface="+mn-ea"/>
                  <a:cs typeface="+mn-cs"/>
                </a:defRPr>
              </a:lvl1pPr>
              <a:lvl2pPr marL="591640" indent="-197213" algn="l" defTabSz="788854" rtl="0" eaLnBrk="1" latinLnBrk="0" hangingPunct="1">
                <a:lnSpc>
                  <a:spcPct val="100000"/>
                </a:lnSpc>
                <a:spcBef>
                  <a:spcPts val="1000"/>
                </a:spcBef>
                <a:buSzPct val="80000"/>
                <a:buFont typeface="Wingdings" pitchFamily="2" charset="2"/>
                <a:buChar char="§"/>
                <a:defRPr sz="1400" b="0" i="0" kern="1200">
                  <a:solidFill>
                    <a:schemeClr val="tx1"/>
                  </a:solidFill>
                  <a:latin typeface="Calibri" panose="020F0502020204030204" pitchFamily="34" charset="0"/>
                  <a:ea typeface="+mn-ea"/>
                  <a:cs typeface="+mn-cs"/>
                </a:defRPr>
              </a:lvl2pPr>
              <a:lvl3pPr marL="919163" indent="-117475" algn="l" defTabSz="788854" rtl="0" eaLnBrk="1" latinLnBrk="0" hangingPunct="1">
                <a:lnSpc>
                  <a:spcPct val="100000"/>
                </a:lnSpc>
                <a:spcBef>
                  <a:spcPts val="1000"/>
                </a:spcBef>
                <a:buClrTx/>
                <a:buFont typeface="System Font Regular"/>
                <a:buChar char="-"/>
                <a:tabLst/>
                <a:defRPr sz="1400" b="0" i="0" kern="1200">
                  <a:solidFill>
                    <a:schemeClr val="accent2"/>
                  </a:solidFill>
                  <a:latin typeface="Calibri" panose="020F0502020204030204" pitchFamily="34" charset="0"/>
                  <a:ea typeface="+mn-ea"/>
                  <a:cs typeface="+mn-cs"/>
                </a:defRPr>
              </a:lvl3pPr>
              <a:lvl4pPr marL="1317625" indent="-117475" algn="l" defTabSz="788854" rtl="0" eaLnBrk="1" latinLnBrk="0" hangingPunct="1">
                <a:lnSpc>
                  <a:spcPct val="100000"/>
                </a:lnSpc>
                <a:spcBef>
                  <a:spcPts val="1000"/>
                </a:spcBef>
                <a:buSzPct val="75000"/>
                <a:buFont typeface="Arial" panose="020B0604020202020204" pitchFamily="34" charset="0"/>
                <a:buChar char="•"/>
                <a:tabLst/>
                <a:defRPr sz="1200" b="0" i="0" kern="1200">
                  <a:solidFill>
                    <a:schemeClr val="accent3"/>
                  </a:solidFill>
                  <a:latin typeface="Calibri" panose="020F0502020204030204" pitchFamily="34" charset="0"/>
                  <a:ea typeface="+mn-ea"/>
                  <a:cs typeface="+mn-cs"/>
                </a:defRPr>
              </a:lvl4pPr>
              <a:lvl5pPr marL="1660525" indent="-117475" algn="l" defTabSz="788854" rtl="0" eaLnBrk="1" latinLnBrk="0" hangingPunct="1">
                <a:lnSpc>
                  <a:spcPct val="100000"/>
                </a:lnSpc>
                <a:spcBef>
                  <a:spcPts val="1000"/>
                </a:spcBef>
                <a:buSzPct val="85000"/>
                <a:buFont typeface="System Font Regular"/>
                <a:buChar char="-"/>
                <a:tabLst/>
                <a:defRPr sz="1200" b="0" i="0" kern="1200">
                  <a:solidFill>
                    <a:schemeClr val="accent4"/>
                  </a:solidFill>
                  <a:latin typeface="Calibri" panose="020F0502020204030204" pitchFamily="34" charset="0"/>
                  <a:ea typeface="+mn-ea"/>
                  <a:cs typeface="+mn-cs"/>
                </a:defRPr>
              </a:lvl5pPr>
              <a:lvl6pPr marL="2169348"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6pPr>
              <a:lvl7pPr marL="2563775"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7pPr>
              <a:lvl8pPr marL="2958202"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8pPr>
              <a:lvl9pPr marL="3352629"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9pPr>
            </a:lstStyle>
            <a:p>
              <a:pPr marL="0" indent="0" algn="r">
                <a:buFont typeface="Arial" panose="020B0604020202020204" pitchFamily="34" charset="0"/>
                <a:buNone/>
              </a:pPr>
              <a:r>
                <a:rPr lang="en-US" sz="1200" dirty="0">
                  <a:solidFill>
                    <a:srgbClr val="112345"/>
                  </a:solidFill>
                  <a:latin typeface="+mn-lt"/>
                  <a:ea typeface="Times New Roman" panose="02020603050405020304" pitchFamily="18" charset="0"/>
                  <a:cs typeface="Calibri" panose="020F0502020204030204" pitchFamily="34" charset="0"/>
                </a:rPr>
                <a:t>RGB</a:t>
              </a:r>
              <a:endParaRPr lang="en-US" sz="1200" dirty="0">
                <a:solidFill>
                  <a:srgbClr val="112345"/>
                </a:solidFill>
                <a:latin typeface="+mn-lt"/>
                <a:ea typeface="Calibri" panose="020F0502020204030204" pitchFamily="34" charset="0"/>
                <a:cs typeface="Times New Roman" panose="02020603050405020304" pitchFamily="18" charset="0"/>
              </a:endParaRPr>
            </a:p>
          </p:txBody>
        </p:sp>
        <p:sp>
          <p:nvSpPr>
            <p:cNvPr id="52" name="Rectangle 51">
              <a:extLst>
                <a:ext uri="{FF2B5EF4-FFF2-40B4-BE49-F238E27FC236}">
                  <a16:creationId xmlns:a16="http://schemas.microsoft.com/office/drawing/2014/main" id="{799FD752-0970-0785-045C-8E5C95593872}"/>
                </a:ext>
              </a:extLst>
            </p:cNvPr>
            <p:cNvSpPr/>
            <p:nvPr/>
          </p:nvSpPr>
          <p:spPr>
            <a:xfrm>
              <a:off x="3595781" y="1844356"/>
              <a:ext cx="1146048" cy="114604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5" name="TextBox 54">
              <a:extLst>
                <a:ext uri="{FF2B5EF4-FFF2-40B4-BE49-F238E27FC236}">
                  <a16:creationId xmlns:a16="http://schemas.microsoft.com/office/drawing/2014/main" id="{61F65FAD-3EED-741E-0B1C-06D9749F2776}"/>
                </a:ext>
              </a:extLst>
            </p:cNvPr>
            <p:cNvSpPr txBox="1"/>
            <p:nvPr/>
          </p:nvSpPr>
          <p:spPr>
            <a:xfrm>
              <a:off x="3475435" y="3016665"/>
              <a:ext cx="1392866" cy="692498"/>
            </a:xfrm>
            <a:prstGeom prst="rect">
              <a:avLst/>
            </a:prstGeom>
            <a:noFill/>
          </p:spPr>
          <p:txBody>
            <a:bodyPr wrap="square" rtlCol="0">
              <a:spAutoFit/>
            </a:bodyPr>
            <a:lstStyle/>
            <a:p>
              <a:r>
                <a:rPr lang="en-US" sz="1200" dirty="0">
                  <a:effectLst/>
                  <a:latin typeface="+mn-lt"/>
                </a:rPr>
                <a:t>27 / 54 / 93</a:t>
              </a:r>
            </a:p>
          </p:txBody>
        </p:sp>
        <p:sp>
          <p:nvSpPr>
            <p:cNvPr id="56" name="Rectangle 55">
              <a:extLst>
                <a:ext uri="{FF2B5EF4-FFF2-40B4-BE49-F238E27FC236}">
                  <a16:creationId xmlns:a16="http://schemas.microsoft.com/office/drawing/2014/main" id="{230D24C1-5E3D-A818-86D3-42F4233A7968}"/>
                </a:ext>
              </a:extLst>
            </p:cNvPr>
            <p:cNvSpPr/>
            <p:nvPr/>
          </p:nvSpPr>
          <p:spPr>
            <a:xfrm>
              <a:off x="5299648" y="1844356"/>
              <a:ext cx="1146048" cy="114604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6" name="TextBox 65">
              <a:extLst>
                <a:ext uri="{FF2B5EF4-FFF2-40B4-BE49-F238E27FC236}">
                  <a16:creationId xmlns:a16="http://schemas.microsoft.com/office/drawing/2014/main" id="{09BA4D72-ACEC-D84A-E408-145A018F4304}"/>
                </a:ext>
              </a:extLst>
            </p:cNvPr>
            <p:cNvSpPr txBox="1"/>
            <p:nvPr/>
          </p:nvSpPr>
          <p:spPr>
            <a:xfrm>
              <a:off x="5138662" y="3016665"/>
              <a:ext cx="1513211" cy="692498"/>
            </a:xfrm>
            <a:prstGeom prst="rect">
              <a:avLst/>
            </a:prstGeom>
            <a:noFill/>
          </p:spPr>
          <p:txBody>
            <a:bodyPr wrap="square" rtlCol="0">
              <a:spAutoFit/>
            </a:bodyPr>
            <a:lstStyle/>
            <a:p>
              <a:r>
                <a:rPr lang="en-US" sz="1200" dirty="0">
                  <a:solidFill>
                    <a:srgbClr val="1A345C"/>
                  </a:solidFill>
                  <a:effectLst/>
                  <a:latin typeface="+mn-lt"/>
                </a:rPr>
                <a:t>0 / 193 / 213</a:t>
              </a:r>
            </a:p>
          </p:txBody>
        </p:sp>
        <p:sp>
          <p:nvSpPr>
            <p:cNvPr id="73" name="Rectangle 72">
              <a:extLst>
                <a:ext uri="{FF2B5EF4-FFF2-40B4-BE49-F238E27FC236}">
                  <a16:creationId xmlns:a16="http://schemas.microsoft.com/office/drawing/2014/main" id="{67FBEEEE-ADF2-852C-D4D3-9C09BE0C114B}"/>
                </a:ext>
              </a:extLst>
            </p:cNvPr>
            <p:cNvSpPr/>
            <p:nvPr/>
          </p:nvSpPr>
          <p:spPr>
            <a:xfrm>
              <a:off x="7003515" y="1844356"/>
              <a:ext cx="1146048" cy="114604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4" name="TextBox 73">
              <a:extLst>
                <a:ext uri="{FF2B5EF4-FFF2-40B4-BE49-F238E27FC236}">
                  <a16:creationId xmlns:a16="http://schemas.microsoft.com/office/drawing/2014/main" id="{FDF13C45-061C-CF94-C102-5CF4DB37A676}"/>
                </a:ext>
              </a:extLst>
            </p:cNvPr>
            <p:cNvSpPr txBox="1"/>
            <p:nvPr/>
          </p:nvSpPr>
          <p:spPr>
            <a:xfrm>
              <a:off x="6842530" y="3016665"/>
              <a:ext cx="1513211" cy="692498"/>
            </a:xfrm>
            <a:prstGeom prst="rect">
              <a:avLst/>
            </a:prstGeom>
            <a:noFill/>
          </p:spPr>
          <p:txBody>
            <a:bodyPr wrap="square" rtlCol="0">
              <a:spAutoFit/>
            </a:bodyPr>
            <a:lstStyle/>
            <a:p>
              <a:r>
                <a:rPr lang="en-US" sz="1200" dirty="0">
                  <a:solidFill>
                    <a:srgbClr val="000000"/>
                  </a:solidFill>
                  <a:effectLst/>
                  <a:latin typeface="+mn-lt"/>
                </a:rPr>
                <a:t>255 </a:t>
              </a:r>
              <a:r>
                <a:rPr lang="en-US" sz="1200" dirty="0">
                  <a:solidFill>
                    <a:srgbClr val="1A345C"/>
                  </a:solidFill>
                  <a:effectLst/>
                  <a:latin typeface="+mn-lt"/>
                </a:rPr>
                <a:t>/ 181 / 0</a:t>
              </a:r>
            </a:p>
          </p:txBody>
        </p:sp>
        <p:sp>
          <p:nvSpPr>
            <p:cNvPr id="75" name="Rectangle 74">
              <a:extLst>
                <a:ext uri="{FF2B5EF4-FFF2-40B4-BE49-F238E27FC236}">
                  <a16:creationId xmlns:a16="http://schemas.microsoft.com/office/drawing/2014/main" id="{CAD4F336-0AEA-CD33-B69A-DF077D4A4E83}"/>
                </a:ext>
              </a:extLst>
            </p:cNvPr>
            <p:cNvSpPr/>
            <p:nvPr/>
          </p:nvSpPr>
          <p:spPr>
            <a:xfrm>
              <a:off x="8707382" y="1844356"/>
              <a:ext cx="1146048" cy="114604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6" name="TextBox 75">
              <a:extLst>
                <a:ext uri="{FF2B5EF4-FFF2-40B4-BE49-F238E27FC236}">
                  <a16:creationId xmlns:a16="http://schemas.microsoft.com/office/drawing/2014/main" id="{40F6BC23-B2B6-5B21-1D03-6F1E2F9E588B}"/>
                </a:ext>
              </a:extLst>
            </p:cNvPr>
            <p:cNvSpPr txBox="1"/>
            <p:nvPr/>
          </p:nvSpPr>
          <p:spPr>
            <a:xfrm>
              <a:off x="8515916" y="3016665"/>
              <a:ext cx="1497693" cy="692498"/>
            </a:xfrm>
            <a:prstGeom prst="rect">
              <a:avLst/>
            </a:prstGeom>
            <a:noFill/>
          </p:spPr>
          <p:txBody>
            <a:bodyPr wrap="square" rtlCol="0">
              <a:spAutoFit/>
            </a:bodyPr>
            <a:lstStyle/>
            <a:p>
              <a:pPr algn="ctr"/>
              <a:r>
                <a:rPr lang="en-US" sz="1200" dirty="0">
                  <a:latin typeface="+mn-lt"/>
                  <a:cs typeface="Calibri" panose="020F0502020204030204" pitchFamily="34" charset="0"/>
                </a:rPr>
                <a:t>170 / 74 / 196</a:t>
              </a:r>
            </a:p>
          </p:txBody>
        </p:sp>
        <p:sp>
          <p:nvSpPr>
            <p:cNvPr id="77" name="Rectangle 76">
              <a:extLst>
                <a:ext uri="{FF2B5EF4-FFF2-40B4-BE49-F238E27FC236}">
                  <a16:creationId xmlns:a16="http://schemas.microsoft.com/office/drawing/2014/main" id="{A76A3CE3-6F75-8064-4329-66F917200A69}"/>
                </a:ext>
              </a:extLst>
            </p:cNvPr>
            <p:cNvSpPr/>
            <p:nvPr/>
          </p:nvSpPr>
          <p:spPr>
            <a:xfrm>
              <a:off x="10411250" y="1844356"/>
              <a:ext cx="1146048" cy="114604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8" name="TextBox 77">
              <a:extLst>
                <a:ext uri="{FF2B5EF4-FFF2-40B4-BE49-F238E27FC236}">
                  <a16:creationId xmlns:a16="http://schemas.microsoft.com/office/drawing/2014/main" id="{1937BC70-3389-5865-1251-EBFF8435C5E4}"/>
                </a:ext>
              </a:extLst>
            </p:cNvPr>
            <p:cNvSpPr txBox="1"/>
            <p:nvPr/>
          </p:nvSpPr>
          <p:spPr>
            <a:xfrm>
              <a:off x="10240103" y="3016665"/>
              <a:ext cx="1513211" cy="692498"/>
            </a:xfrm>
            <a:prstGeom prst="rect">
              <a:avLst/>
            </a:prstGeom>
            <a:noFill/>
          </p:spPr>
          <p:txBody>
            <a:bodyPr wrap="square" rtlCol="0">
              <a:spAutoFit/>
            </a:bodyPr>
            <a:lstStyle/>
            <a:p>
              <a:pPr algn="ctr"/>
              <a:r>
                <a:rPr lang="en-US" sz="1200" dirty="0">
                  <a:latin typeface="+mn-lt"/>
                  <a:cs typeface="Calibri" panose="020F0502020204030204" pitchFamily="34" charset="0"/>
                </a:rPr>
                <a:t>10 / 121 / 154</a:t>
              </a:r>
            </a:p>
          </p:txBody>
        </p:sp>
        <p:sp>
          <p:nvSpPr>
            <p:cNvPr id="79" name="Text Placeholder 4">
              <a:extLst>
                <a:ext uri="{FF2B5EF4-FFF2-40B4-BE49-F238E27FC236}">
                  <a16:creationId xmlns:a16="http://schemas.microsoft.com/office/drawing/2014/main" id="{DC1B6ADA-D8E7-230E-F193-6C1E9917F182}"/>
                </a:ext>
              </a:extLst>
            </p:cNvPr>
            <p:cNvSpPr txBox="1">
              <a:spLocks/>
            </p:cNvSpPr>
            <p:nvPr/>
          </p:nvSpPr>
          <p:spPr>
            <a:xfrm>
              <a:off x="2787707" y="4512718"/>
              <a:ext cx="687728" cy="411282"/>
            </a:xfrm>
            <a:prstGeom prst="rect">
              <a:avLst/>
            </a:prstGeom>
          </p:spPr>
          <p:txBody>
            <a:bodyPr vert="horz" lIns="0" tIns="45720" rIns="91440" bIns="45720" rtlCol="0">
              <a:noAutofit/>
            </a:bodyPr>
            <a:lstStyle>
              <a:lvl1pPr marL="197213" indent="-197213" algn="l" defTabSz="788854" rtl="0" eaLnBrk="1" latinLnBrk="0" hangingPunct="1">
                <a:lnSpc>
                  <a:spcPct val="100000"/>
                </a:lnSpc>
                <a:spcBef>
                  <a:spcPts val="1000"/>
                </a:spcBef>
                <a:buClr>
                  <a:schemeClr val="tx2"/>
                </a:buClr>
                <a:buFont typeface="Arial" panose="020B0604020202020204" pitchFamily="34" charset="0"/>
                <a:buChar char="•"/>
                <a:defRPr sz="1600" b="0" i="0" kern="1200">
                  <a:solidFill>
                    <a:schemeClr val="tx1"/>
                  </a:solidFill>
                  <a:latin typeface="Calibri" panose="020F0502020204030204" pitchFamily="34" charset="0"/>
                  <a:ea typeface="+mn-ea"/>
                  <a:cs typeface="+mn-cs"/>
                </a:defRPr>
              </a:lvl1pPr>
              <a:lvl2pPr marL="591640" indent="-197213" algn="l" defTabSz="788854" rtl="0" eaLnBrk="1" latinLnBrk="0" hangingPunct="1">
                <a:lnSpc>
                  <a:spcPct val="100000"/>
                </a:lnSpc>
                <a:spcBef>
                  <a:spcPts val="1000"/>
                </a:spcBef>
                <a:buSzPct val="80000"/>
                <a:buFont typeface="Wingdings" pitchFamily="2" charset="2"/>
                <a:buChar char="§"/>
                <a:defRPr sz="1400" b="0" i="0" kern="1200">
                  <a:solidFill>
                    <a:schemeClr val="tx1"/>
                  </a:solidFill>
                  <a:latin typeface="Calibri" panose="020F0502020204030204" pitchFamily="34" charset="0"/>
                  <a:ea typeface="+mn-ea"/>
                  <a:cs typeface="+mn-cs"/>
                </a:defRPr>
              </a:lvl2pPr>
              <a:lvl3pPr marL="919163" indent="-117475" algn="l" defTabSz="788854" rtl="0" eaLnBrk="1" latinLnBrk="0" hangingPunct="1">
                <a:lnSpc>
                  <a:spcPct val="100000"/>
                </a:lnSpc>
                <a:spcBef>
                  <a:spcPts val="1000"/>
                </a:spcBef>
                <a:buClrTx/>
                <a:buFont typeface="System Font Regular"/>
                <a:buChar char="-"/>
                <a:tabLst/>
                <a:defRPr sz="1400" b="0" i="0" kern="1200">
                  <a:solidFill>
                    <a:schemeClr val="accent2"/>
                  </a:solidFill>
                  <a:latin typeface="Calibri" panose="020F0502020204030204" pitchFamily="34" charset="0"/>
                  <a:ea typeface="+mn-ea"/>
                  <a:cs typeface="+mn-cs"/>
                </a:defRPr>
              </a:lvl3pPr>
              <a:lvl4pPr marL="1317625" indent="-117475" algn="l" defTabSz="788854" rtl="0" eaLnBrk="1" latinLnBrk="0" hangingPunct="1">
                <a:lnSpc>
                  <a:spcPct val="100000"/>
                </a:lnSpc>
                <a:spcBef>
                  <a:spcPts val="1000"/>
                </a:spcBef>
                <a:buSzPct val="75000"/>
                <a:buFont typeface="Arial" panose="020B0604020202020204" pitchFamily="34" charset="0"/>
                <a:buChar char="•"/>
                <a:tabLst/>
                <a:defRPr sz="1200" b="0" i="0" kern="1200">
                  <a:solidFill>
                    <a:schemeClr val="accent3"/>
                  </a:solidFill>
                  <a:latin typeface="Calibri" panose="020F0502020204030204" pitchFamily="34" charset="0"/>
                  <a:ea typeface="+mn-ea"/>
                  <a:cs typeface="+mn-cs"/>
                </a:defRPr>
              </a:lvl4pPr>
              <a:lvl5pPr marL="1660525" indent="-117475" algn="l" defTabSz="788854" rtl="0" eaLnBrk="1" latinLnBrk="0" hangingPunct="1">
                <a:lnSpc>
                  <a:spcPct val="100000"/>
                </a:lnSpc>
                <a:spcBef>
                  <a:spcPts val="1000"/>
                </a:spcBef>
                <a:buSzPct val="85000"/>
                <a:buFont typeface="System Font Regular"/>
                <a:buChar char="-"/>
                <a:tabLst/>
                <a:defRPr sz="1200" b="0" i="0" kern="1200">
                  <a:solidFill>
                    <a:schemeClr val="accent4"/>
                  </a:solidFill>
                  <a:latin typeface="Calibri" panose="020F0502020204030204" pitchFamily="34" charset="0"/>
                  <a:ea typeface="+mn-ea"/>
                  <a:cs typeface="+mn-cs"/>
                </a:defRPr>
              </a:lvl5pPr>
              <a:lvl6pPr marL="2169348"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6pPr>
              <a:lvl7pPr marL="2563775"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7pPr>
              <a:lvl8pPr marL="2958202"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8pPr>
              <a:lvl9pPr marL="3352629"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9pPr>
            </a:lstStyle>
            <a:p>
              <a:pPr marL="0" indent="0" algn="r">
                <a:buFont typeface="Arial" panose="020B0604020202020204" pitchFamily="34" charset="0"/>
                <a:buNone/>
              </a:pPr>
              <a:r>
                <a:rPr lang="en-US" sz="1200" dirty="0">
                  <a:solidFill>
                    <a:srgbClr val="112345"/>
                  </a:solidFill>
                  <a:latin typeface="+mn-lt"/>
                  <a:ea typeface="Times New Roman" panose="02020603050405020304" pitchFamily="18" charset="0"/>
                  <a:cs typeface="Calibri" panose="020F0502020204030204" pitchFamily="34" charset="0"/>
                </a:rPr>
                <a:t>HEX</a:t>
              </a:r>
              <a:endParaRPr lang="en-US" sz="1200" dirty="0">
                <a:solidFill>
                  <a:srgbClr val="112345"/>
                </a:solidFill>
                <a:latin typeface="+mn-lt"/>
                <a:ea typeface="Calibri" panose="020F0502020204030204" pitchFamily="34" charset="0"/>
                <a:cs typeface="Times New Roman" panose="02020603050405020304" pitchFamily="18" charset="0"/>
              </a:endParaRPr>
            </a:p>
          </p:txBody>
        </p:sp>
        <p:sp>
          <p:nvSpPr>
            <p:cNvPr id="80" name="Rectangle 79">
              <a:extLst>
                <a:ext uri="{FF2B5EF4-FFF2-40B4-BE49-F238E27FC236}">
                  <a16:creationId xmlns:a16="http://schemas.microsoft.com/office/drawing/2014/main" id="{B9B6DFEC-1B2C-5308-35F1-AC9CAF3A5DF6}"/>
                </a:ext>
              </a:extLst>
            </p:cNvPr>
            <p:cNvSpPr/>
            <p:nvPr/>
          </p:nvSpPr>
          <p:spPr>
            <a:xfrm>
              <a:off x="3595781" y="4172886"/>
              <a:ext cx="1146048" cy="114604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1" name="TextBox 80">
              <a:extLst>
                <a:ext uri="{FF2B5EF4-FFF2-40B4-BE49-F238E27FC236}">
                  <a16:creationId xmlns:a16="http://schemas.microsoft.com/office/drawing/2014/main" id="{D0C32922-BA7F-1B45-EF22-4B17CD958582}"/>
                </a:ext>
              </a:extLst>
            </p:cNvPr>
            <p:cNvSpPr txBox="1"/>
            <p:nvPr/>
          </p:nvSpPr>
          <p:spPr>
            <a:xfrm>
              <a:off x="3475435" y="3794733"/>
              <a:ext cx="1392866" cy="415499"/>
            </a:xfrm>
            <a:prstGeom prst="rect">
              <a:avLst/>
            </a:prstGeom>
            <a:noFill/>
          </p:spPr>
          <p:txBody>
            <a:bodyPr wrap="square" rtlCol="0">
              <a:spAutoFit/>
            </a:bodyPr>
            <a:lstStyle/>
            <a:p>
              <a:pPr algn="ctr"/>
              <a:r>
                <a:rPr lang="en-US" sz="1200" dirty="0">
                  <a:latin typeface="+mn-lt"/>
                  <a:cs typeface="Calibri" panose="020F0502020204030204" pitchFamily="34" charset="0"/>
                </a:rPr>
                <a:t>Dark Navy</a:t>
              </a:r>
            </a:p>
          </p:txBody>
        </p:sp>
        <p:sp>
          <p:nvSpPr>
            <p:cNvPr id="82" name="TextBox 81">
              <a:extLst>
                <a:ext uri="{FF2B5EF4-FFF2-40B4-BE49-F238E27FC236}">
                  <a16:creationId xmlns:a16="http://schemas.microsoft.com/office/drawing/2014/main" id="{AAE29726-2326-B263-7196-8ABAA5305D33}"/>
                </a:ext>
              </a:extLst>
            </p:cNvPr>
            <p:cNvSpPr txBox="1"/>
            <p:nvPr/>
          </p:nvSpPr>
          <p:spPr>
            <a:xfrm>
              <a:off x="3449438" y="5400582"/>
              <a:ext cx="1392866" cy="4154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1B365D </a:t>
              </a:r>
            </a:p>
          </p:txBody>
        </p:sp>
        <p:sp>
          <p:nvSpPr>
            <p:cNvPr id="83" name="Rectangle 82">
              <a:extLst>
                <a:ext uri="{FF2B5EF4-FFF2-40B4-BE49-F238E27FC236}">
                  <a16:creationId xmlns:a16="http://schemas.microsoft.com/office/drawing/2014/main" id="{6E466ABE-2248-2547-66D9-A5E513D45B2E}"/>
                </a:ext>
              </a:extLst>
            </p:cNvPr>
            <p:cNvSpPr/>
            <p:nvPr/>
          </p:nvSpPr>
          <p:spPr>
            <a:xfrm>
              <a:off x="5299648" y="4172886"/>
              <a:ext cx="1146048" cy="114604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4" name="TextBox 83">
              <a:extLst>
                <a:ext uri="{FF2B5EF4-FFF2-40B4-BE49-F238E27FC236}">
                  <a16:creationId xmlns:a16="http://schemas.microsoft.com/office/drawing/2014/main" id="{6D96D46D-09E9-FF10-8031-6A2FC40E7EB3}"/>
                </a:ext>
              </a:extLst>
            </p:cNvPr>
            <p:cNvSpPr txBox="1"/>
            <p:nvPr/>
          </p:nvSpPr>
          <p:spPr>
            <a:xfrm>
              <a:off x="5179303" y="3794733"/>
              <a:ext cx="1392866" cy="415499"/>
            </a:xfrm>
            <a:prstGeom prst="rect">
              <a:avLst/>
            </a:prstGeom>
            <a:noFill/>
          </p:spPr>
          <p:txBody>
            <a:bodyPr wrap="square" rtlCol="0">
              <a:spAutoFit/>
            </a:bodyPr>
            <a:lstStyle/>
            <a:p>
              <a:pPr algn="ctr"/>
              <a:r>
                <a:rPr lang="en-US" sz="1200" dirty="0">
                  <a:latin typeface="+mn-lt"/>
                  <a:cs typeface="Calibri" panose="020F0502020204030204" pitchFamily="34" charset="0"/>
                </a:rPr>
                <a:t>Bright Blue</a:t>
              </a:r>
            </a:p>
          </p:txBody>
        </p:sp>
        <p:sp>
          <p:nvSpPr>
            <p:cNvPr id="85" name="TextBox 84">
              <a:extLst>
                <a:ext uri="{FF2B5EF4-FFF2-40B4-BE49-F238E27FC236}">
                  <a16:creationId xmlns:a16="http://schemas.microsoft.com/office/drawing/2014/main" id="{0E5A2ECF-65CD-BE93-D628-BC04933618E8}"/>
                </a:ext>
              </a:extLst>
            </p:cNvPr>
            <p:cNvSpPr txBox="1"/>
            <p:nvPr/>
          </p:nvSpPr>
          <p:spPr>
            <a:xfrm>
              <a:off x="5153305" y="5400582"/>
              <a:ext cx="1392866" cy="4154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00C1D5</a:t>
              </a:r>
            </a:p>
          </p:txBody>
        </p:sp>
        <p:sp>
          <p:nvSpPr>
            <p:cNvPr id="86" name="Rectangle 85">
              <a:extLst>
                <a:ext uri="{FF2B5EF4-FFF2-40B4-BE49-F238E27FC236}">
                  <a16:creationId xmlns:a16="http://schemas.microsoft.com/office/drawing/2014/main" id="{397C8144-D572-53ED-6DBF-8542802A715F}"/>
                </a:ext>
              </a:extLst>
            </p:cNvPr>
            <p:cNvSpPr/>
            <p:nvPr/>
          </p:nvSpPr>
          <p:spPr>
            <a:xfrm>
              <a:off x="7003515" y="4172886"/>
              <a:ext cx="1146048" cy="114604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7" name="TextBox 86">
              <a:extLst>
                <a:ext uri="{FF2B5EF4-FFF2-40B4-BE49-F238E27FC236}">
                  <a16:creationId xmlns:a16="http://schemas.microsoft.com/office/drawing/2014/main" id="{631CCA8D-9A47-49E4-6D42-FE895E83FCD7}"/>
                </a:ext>
              </a:extLst>
            </p:cNvPr>
            <p:cNvSpPr txBox="1"/>
            <p:nvPr/>
          </p:nvSpPr>
          <p:spPr>
            <a:xfrm>
              <a:off x="6883169" y="3794733"/>
              <a:ext cx="1392866" cy="692498"/>
            </a:xfrm>
            <a:prstGeom prst="rect">
              <a:avLst/>
            </a:prstGeom>
            <a:noFill/>
          </p:spPr>
          <p:txBody>
            <a:bodyPr wrap="square" rtlCol="0">
              <a:spAutoFit/>
            </a:bodyPr>
            <a:lstStyle/>
            <a:p>
              <a:pPr algn="ctr"/>
              <a:r>
                <a:rPr lang="en-US" sz="1200" dirty="0">
                  <a:latin typeface="+mn-lt"/>
                  <a:cs typeface="Calibri" panose="020F0502020204030204" pitchFamily="34" charset="0"/>
                </a:rPr>
                <a:t>Vivid Yellow</a:t>
              </a:r>
            </a:p>
          </p:txBody>
        </p:sp>
        <p:sp>
          <p:nvSpPr>
            <p:cNvPr id="88" name="TextBox 87">
              <a:extLst>
                <a:ext uri="{FF2B5EF4-FFF2-40B4-BE49-F238E27FC236}">
                  <a16:creationId xmlns:a16="http://schemas.microsoft.com/office/drawing/2014/main" id="{9FF3FF04-4B6F-ACF4-EE44-4DC1BD8E0ECF}"/>
                </a:ext>
              </a:extLst>
            </p:cNvPr>
            <p:cNvSpPr txBox="1"/>
            <p:nvPr/>
          </p:nvSpPr>
          <p:spPr>
            <a:xfrm>
              <a:off x="6857173" y="5400582"/>
              <a:ext cx="1392866" cy="4154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FFB500</a:t>
              </a:r>
            </a:p>
          </p:txBody>
        </p:sp>
        <p:sp>
          <p:nvSpPr>
            <p:cNvPr id="89" name="Rectangle 88">
              <a:extLst>
                <a:ext uri="{FF2B5EF4-FFF2-40B4-BE49-F238E27FC236}">
                  <a16:creationId xmlns:a16="http://schemas.microsoft.com/office/drawing/2014/main" id="{6DA978A7-04D0-6BA4-7559-8F8928EFC2B3}"/>
                </a:ext>
              </a:extLst>
            </p:cNvPr>
            <p:cNvSpPr/>
            <p:nvPr/>
          </p:nvSpPr>
          <p:spPr>
            <a:xfrm>
              <a:off x="8707382" y="4172886"/>
              <a:ext cx="1146048" cy="114604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0" name="TextBox 89">
              <a:extLst>
                <a:ext uri="{FF2B5EF4-FFF2-40B4-BE49-F238E27FC236}">
                  <a16:creationId xmlns:a16="http://schemas.microsoft.com/office/drawing/2014/main" id="{557C7B81-BD40-1F97-C24C-8C94261A25F3}"/>
                </a:ext>
              </a:extLst>
            </p:cNvPr>
            <p:cNvSpPr txBox="1"/>
            <p:nvPr/>
          </p:nvSpPr>
          <p:spPr>
            <a:xfrm>
              <a:off x="8587036" y="3794733"/>
              <a:ext cx="1513211" cy="692498"/>
            </a:xfrm>
            <a:prstGeom prst="rect">
              <a:avLst/>
            </a:prstGeom>
            <a:noFill/>
          </p:spPr>
          <p:txBody>
            <a:bodyPr wrap="square" rtlCol="0">
              <a:spAutoFit/>
            </a:bodyPr>
            <a:lstStyle/>
            <a:p>
              <a:pPr algn="ctr"/>
              <a:r>
                <a:rPr lang="en-US" sz="1200" dirty="0">
                  <a:latin typeface="+mn-lt"/>
                  <a:cs typeface="Calibri" panose="020F0502020204030204" pitchFamily="34" charset="0"/>
                </a:rPr>
                <a:t>Warm Purple</a:t>
              </a:r>
            </a:p>
          </p:txBody>
        </p:sp>
        <p:sp>
          <p:nvSpPr>
            <p:cNvPr id="91" name="TextBox 90">
              <a:extLst>
                <a:ext uri="{FF2B5EF4-FFF2-40B4-BE49-F238E27FC236}">
                  <a16:creationId xmlns:a16="http://schemas.microsoft.com/office/drawing/2014/main" id="{B6CC3AB0-CCF6-7A6E-0BAC-BE10507E381E}"/>
                </a:ext>
              </a:extLst>
            </p:cNvPr>
            <p:cNvSpPr txBox="1"/>
            <p:nvPr/>
          </p:nvSpPr>
          <p:spPr>
            <a:xfrm>
              <a:off x="8561039" y="5400582"/>
              <a:ext cx="1392866" cy="69249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AA4AC4</a:t>
              </a:r>
            </a:p>
            <a:p>
              <a:pPr algn="ctr"/>
              <a:endParaRPr lang="en-US" sz="1200" dirty="0">
                <a:latin typeface="+mn-lt"/>
                <a:cs typeface="Calibri" panose="020F0502020204030204" pitchFamily="34" charset="0"/>
              </a:endParaRPr>
            </a:p>
          </p:txBody>
        </p:sp>
        <p:sp>
          <p:nvSpPr>
            <p:cNvPr id="92" name="Rectangle 91">
              <a:extLst>
                <a:ext uri="{FF2B5EF4-FFF2-40B4-BE49-F238E27FC236}">
                  <a16:creationId xmlns:a16="http://schemas.microsoft.com/office/drawing/2014/main" id="{AB2F04EF-4AFA-1134-8821-37B016403648}"/>
                </a:ext>
              </a:extLst>
            </p:cNvPr>
            <p:cNvSpPr/>
            <p:nvPr/>
          </p:nvSpPr>
          <p:spPr>
            <a:xfrm>
              <a:off x="10411250" y="4172886"/>
              <a:ext cx="1146048" cy="114604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3" name="TextBox 92">
              <a:extLst>
                <a:ext uri="{FF2B5EF4-FFF2-40B4-BE49-F238E27FC236}">
                  <a16:creationId xmlns:a16="http://schemas.microsoft.com/office/drawing/2014/main" id="{BB727910-B20B-720F-9701-BAB7D605E9B4}"/>
                </a:ext>
              </a:extLst>
            </p:cNvPr>
            <p:cNvSpPr txBox="1"/>
            <p:nvPr/>
          </p:nvSpPr>
          <p:spPr>
            <a:xfrm>
              <a:off x="10290904" y="3794732"/>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Teal</a:t>
              </a:r>
            </a:p>
          </p:txBody>
        </p:sp>
        <p:sp>
          <p:nvSpPr>
            <p:cNvPr id="94" name="TextBox 93">
              <a:extLst>
                <a:ext uri="{FF2B5EF4-FFF2-40B4-BE49-F238E27FC236}">
                  <a16:creationId xmlns:a16="http://schemas.microsoft.com/office/drawing/2014/main" id="{07593BB0-A00F-C137-EA2B-371F82E6A915}"/>
                </a:ext>
              </a:extLst>
            </p:cNvPr>
            <p:cNvSpPr txBox="1"/>
            <p:nvPr/>
          </p:nvSpPr>
          <p:spPr>
            <a:xfrm>
              <a:off x="10264907" y="5400583"/>
              <a:ext cx="1392866" cy="415498"/>
            </a:xfrm>
            <a:prstGeom prst="rect">
              <a:avLst/>
            </a:prstGeom>
            <a:noFill/>
          </p:spPr>
          <p:txBody>
            <a:bodyPr wrap="square" rtlCol="0">
              <a:spAutoFit/>
            </a:bodyPr>
            <a:lstStyle/>
            <a:p>
              <a:pPr algn="ctr"/>
              <a:r>
                <a:rPr lang="en-US" sz="1200" dirty="0">
                  <a:effectLst/>
                  <a:latin typeface="+mn-lt"/>
                </a:rPr>
                <a:t>0A799A</a:t>
              </a:r>
            </a:p>
          </p:txBody>
        </p:sp>
        <p:sp>
          <p:nvSpPr>
            <p:cNvPr id="95" name="Rectangle 94">
              <a:extLst>
                <a:ext uri="{FF2B5EF4-FFF2-40B4-BE49-F238E27FC236}">
                  <a16:creationId xmlns:a16="http://schemas.microsoft.com/office/drawing/2014/main" id="{48087D42-66ED-82D7-48C7-7A05C05368BE}"/>
                </a:ext>
              </a:extLst>
            </p:cNvPr>
            <p:cNvSpPr/>
            <p:nvPr/>
          </p:nvSpPr>
          <p:spPr>
            <a:xfrm>
              <a:off x="11988647" y="1829977"/>
              <a:ext cx="1146048" cy="1146048"/>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6" name="TextBox 95">
              <a:extLst>
                <a:ext uri="{FF2B5EF4-FFF2-40B4-BE49-F238E27FC236}">
                  <a16:creationId xmlns:a16="http://schemas.microsoft.com/office/drawing/2014/main" id="{4B98061D-39A6-D13F-094E-57AFEDD8633F}"/>
                </a:ext>
              </a:extLst>
            </p:cNvPr>
            <p:cNvSpPr txBox="1"/>
            <p:nvPr/>
          </p:nvSpPr>
          <p:spPr>
            <a:xfrm>
              <a:off x="11868301" y="3002285"/>
              <a:ext cx="1392866" cy="692497"/>
            </a:xfrm>
            <a:prstGeom prst="rect">
              <a:avLst/>
            </a:prstGeom>
            <a:noFill/>
          </p:spPr>
          <p:txBody>
            <a:bodyPr wrap="square" rtlCol="0">
              <a:spAutoFit/>
            </a:bodyPr>
            <a:lstStyle/>
            <a:p>
              <a:pPr algn="ctr"/>
              <a:r>
                <a:rPr lang="en-US" sz="1200" dirty="0">
                  <a:solidFill>
                    <a:srgbClr val="000000"/>
                  </a:solidFill>
                  <a:effectLst/>
                  <a:latin typeface="+mn-lt"/>
                </a:rPr>
                <a:t>244 </a:t>
              </a:r>
              <a:r>
                <a:rPr lang="en-US" sz="1200" dirty="0">
                  <a:solidFill>
                    <a:srgbClr val="1A345C"/>
                  </a:solidFill>
                  <a:effectLst/>
                  <a:latin typeface="+mn-lt"/>
                </a:rPr>
                <a:t>/ 244 / 244</a:t>
              </a:r>
            </a:p>
          </p:txBody>
        </p:sp>
        <p:sp>
          <p:nvSpPr>
            <p:cNvPr id="97" name="Rectangle 96">
              <a:extLst>
                <a:ext uri="{FF2B5EF4-FFF2-40B4-BE49-F238E27FC236}">
                  <a16:creationId xmlns:a16="http://schemas.microsoft.com/office/drawing/2014/main" id="{42CAD7C2-45AD-ED83-81F9-86817D8F0D4B}"/>
                </a:ext>
              </a:extLst>
            </p:cNvPr>
            <p:cNvSpPr/>
            <p:nvPr/>
          </p:nvSpPr>
          <p:spPr>
            <a:xfrm>
              <a:off x="11988647" y="4158507"/>
              <a:ext cx="1146048" cy="1146048"/>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8" name="TextBox 97">
              <a:extLst>
                <a:ext uri="{FF2B5EF4-FFF2-40B4-BE49-F238E27FC236}">
                  <a16:creationId xmlns:a16="http://schemas.microsoft.com/office/drawing/2014/main" id="{67E93921-9F97-C94D-152E-BFAF312572EF}"/>
                </a:ext>
              </a:extLst>
            </p:cNvPr>
            <p:cNvSpPr txBox="1"/>
            <p:nvPr/>
          </p:nvSpPr>
          <p:spPr>
            <a:xfrm>
              <a:off x="11868301" y="3780353"/>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Light Gray</a:t>
              </a:r>
            </a:p>
          </p:txBody>
        </p:sp>
        <p:sp>
          <p:nvSpPr>
            <p:cNvPr id="99" name="TextBox 98">
              <a:extLst>
                <a:ext uri="{FF2B5EF4-FFF2-40B4-BE49-F238E27FC236}">
                  <a16:creationId xmlns:a16="http://schemas.microsoft.com/office/drawing/2014/main" id="{53D970E0-5862-A8F8-EE80-C5007DCF9227}"/>
                </a:ext>
              </a:extLst>
            </p:cNvPr>
            <p:cNvSpPr txBox="1"/>
            <p:nvPr/>
          </p:nvSpPr>
          <p:spPr>
            <a:xfrm>
              <a:off x="11842304" y="5386204"/>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F4F4F4</a:t>
              </a:r>
            </a:p>
          </p:txBody>
        </p:sp>
        <p:sp>
          <p:nvSpPr>
            <p:cNvPr id="100" name="Rectangle 99">
              <a:extLst>
                <a:ext uri="{FF2B5EF4-FFF2-40B4-BE49-F238E27FC236}">
                  <a16:creationId xmlns:a16="http://schemas.microsoft.com/office/drawing/2014/main" id="{9278ABC0-85FD-4652-0793-732CD1AA2168}"/>
                </a:ext>
              </a:extLst>
            </p:cNvPr>
            <p:cNvSpPr/>
            <p:nvPr/>
          </p:nvSpPr>
          <p:spPr>
            <a:xfrm>
              <a:off x="13566043" y="1844356"/>
              <a:ext cx="1146048" cy="114604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1" name="TextBox 100">
              <a:extLst>
                <a:ext uri="{FF2B5EF4-FFF2-40B4-BE49-F238E27FC236}">
                  <a16:creationId xmlns:a16="http://schemas.microsoft.com/office/drawing/2014/main" id="{8DED663B-2315-DC60-80B3-04FAD22D58C9}"/>
                </a:ext>
              </a:extLst>
            </p:cNvPr>
            <p:cNvSpPr txBox="1"/>
            <p:nvPr/>
          </p:nvSpPr>
          <p:spPr>
            <a:xfrm>
              <a:off x="13445696" y="3016664"/>
              <a:ext cx="1392866" cy="692497"/>
            </a:xfrm>
            <a:prstGeom prst="rect">
              <a:avLst/>
            </a:prstGeom>
            <a:noFill/>
          </p:spPr>
          <p:txBody>
            <a:bodyPr wrap="square" rtlCol="0">
              <a:spAutoFit/>
            </a:bodyPr>
            <a:lstStyle/>
            <a:p>
              <a:pPr algn="ctr"/>
              <a:r>
                <a:rPr lang="en-US" sz="1200" dirty="0">
                  <a:latin typeface="+mn-lt"/>
                  <a:cs typeface="Calibri" panose="020F0502020204030204" pitchFamily="34" charset="0"/>
                </a:rPr>
                <a:t>255 / 255 / 255</a:t>
              </a:r>
            </a:p>
          </p:txBody>
        </p:sp>
        <p:sp>
          <p:nvSpPr>
            <p:cNvPr id="102" name="Rectangle 101">
              <a:extLst>
                <a:ext uri="{FF2B5EF4-FFF2-40B4-BE49-F238E27FC236}">
                  <a16:creationId xmlns:a16="http://schemas.microsoft.com/office/drawing/2014/main" id="{3E8F0B44-609B-A56E-9597-A421E6708FA8}"/>
                </a:ext>
              </a:extLst>
            </p:cNvPr>
            <p:cNvSpPr/>
            <p:nvPr/>
          </p:nvSpPr>
          <p:spPr>
            <a:xfrm>
              <a:off x="13566043" y="4172886"/>
              <a:ext cx="1146048" cy="114604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3" name="TextBox 102">
              <a:extLst>
                <a:ext uri="{FF2B5EF4-FFF2-40B4-BE49-F238E27FC236}">
                  <a16:creationId xmlns:a16="http://schemas.microsoft.com/office/drawing/2014/main" id="{9EE64384-946B-22E4-DA4E-55D807CD0593}"/>
                </a:ext>
              </a:extLst>
            </p:cNvPr>
            <p:cNvSpPr txBox="1"/>
            <p:nvPr/>
          </p:nvSpPr>
          <p:spPr>
            <a:xfrm>
              <a:off x="13445696" y="3794732"/>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White</a:t>
              </a:r>
            </a:p>
          </p:txBody>
        </p:sp>
        <p:sp>
          <p:nvSpPr>
            <p:cNvPr id="104" name="TextBox 103">
              <a:extLst>
                <a:ext uri="{FF2B5EF4-FFF2-40B4-BE49-F238E27FC236}">
                  <a16:creationId xmlns:a16="http://schemas.microsoft.com/office/drawing/2014/main" id="{57D1AB89-6E85-9808-3822-E5D74672A6EF}"/>
                </a:ext>
              </a:extLst>
            </p:cNvPr>
            <p:cNvSpPr txBox="1"/>
            <p:nvPr/>
          </p:nvSpPr>
          <p:spPr>
            <a:xfrm>
              <a:off x="13419700" y="5400583"/>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FFFFFF</a:t>
              </a:r>
            </a:p>
          </p:txBody>
        </p:sp>
      </p:grpSp>
      <p:grpSp>
        <p:nvGrpSpPr>
          <p:cNvPr id="105" name="Group 104">
            <a:extLst>
              <a:ext uri="{FF2B5EF4-FFF2-40B4-BE49-F238E27FC236}">
                <a16:creationId xmlns:a16="http://schemas.microsoft.com/office/drawing/2014/main" id="{362BE523-E226-A687-77B8-0679F96E0611}"/>
              </a:ext>
            </a:extLst>
          </p:cNvPr>
          <p:cNvGrpSpPr/>
          <p:nvPr/>
        </p:nvGrpSpPr>
        <p:grpSpPr>
          <a:xfrm>
            <a:off x="4427561" y="5033384"/>
            <a:ext cx="6829147" cy="860981"/>
            <a:chOff x="6641341" y="7550075"/>
            <a:chExt cx="10243720" cy="1291471"/>
          </a:xfrm>
        </p:grpSpPr>
        <p:sp>
          <p:nvSpPr>
            <p:cNvPr id="106" name="Rectangle 105">
              <a:extLst>
                <a:ext uri="{FF2B5EF4-FFF2-40B4-BE49-F238E27FC236}">
                  <a16:creationId xmlns:a16="http://schemas.microsoft.com/office/drawing/2014/main" id="{0690B057-2543-655A-8C9D-E0B51484DD66}"/>
                </a:ext>
              </a:extLst>
            </p:cNvPr>
            <p:cNvSpPr/>
            <p:nvPr/>
          </p:nvSpPr>
          <p:spPr>
            <a:xfrm>
              <a:off x="10312118" y="7550075"/>
              <a:ext cx="3670776" cy="106383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67" dirty="0">
                  <a:solidFill>
                    <a:srgbClr val="1C345D"/>
                  </a:solidFill>
                </a:rPr>
                <a:t>White</a:t>
              </a:r>
            </a:p>
          </p:txBody>
        </p:sp>
        <p:sp>
          <p:nvSpPr>
            <p:cNvPr id="107" name="Rectangle 106">
              <a:extLst>
                <a:ext uri="{FF2B5EF4-FFF2-40B4-BE49-F238E27FC236}">
                  <a16:creationId xmlns:a16="http://schemas.microsoft.com/office/drawing/2014/main" id="{37DA50CC-3648-74A6-CF10-B5B7FAD5D962}"/>
                </a:ext>
              </a:extLst>
            </p:cNvPr>
            <p:cNvSpPr/>
            <p:nvPr/>
          </p:nvSpPr>
          <p:spPr>
            <a:xfrm>
              <a:off x="15600377" y="7550075"/>
              <a:ext cx="842992" cy="106383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C345D"/>
                  </a:solidFill>
                </a:rPr>
                <a:t>Vivid</a:t>
              </a:r>
              <a:br>
                <a:rPr lang="en-US" sz="1200" dirty="0">
                  <a:solidFill>
                    <a:srgbClr val="1C345D"/>
                  </a:solidFill>
                </a:rPr>
              </a:br>
              <a:r>
                <a:rPr lang="en-US" sz="1200" dirty="0">
                  <a:solidFill>
                    <a:srgbClr val="1C345D"/>
                  </a:solidFill>
                </a:rPr>
                <a:t>Yellow</a:t>
              </a:r>
            </a:p>
          </p:txBody>
        </p:sp>
        <p:sp>
          <p:nvSpPr>
            <p:cNvPr id="108" name="Rectangle 107">
              <a:extLst>
                <a:ext uri="{FF2B5EF4-FFF2-40B4-BE49-F238E27FC236}">
                  <a16:creationId xmlns:a16="http://schemas.microsoft.com/office/drawing/2014/main" id="{335E59B2-39FB-4E50-5D20-76551CEF9FCA}"/>
                </a:ext>
              </a:extLst>
            </p:cNvPr>
            <p:cNvSpPr/>
            <p:nvPr/>
          </p:nvSpPr>
          <p:spPr>
            <a:xfrm>
              <a:off x="16443370" y="7550075"/>
              <a:ext cx="441691" cy="106383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67" dirty="0"/>
                <a:t>Warm  Purple</a:t>
              </a:r>
            </a:p>
          </p:txBody>
        </p:sp>
        <p:sp>
          <p:nvSpPr>
            <p:cNvPr id="109" name="Rectangle 108">
              <a:extLst>
                <a:ext uri="{FF2B5EF4-FFF2-40B4-BE49-F238E27FC236}">
                  <a16:creationId xmlns:a16="http://schemas.microsoft.com/office/drawing/2014/main" id="{3B52B804-C7E7-A772-F380-25AB218352FA}"/>
                </a:ext>
              </a:extLst>
            </p:cNvPr>
            <p:cNvSpPr/>
            <p:nvPr/>
          </p:nvSpPr>
          <p:spPr>
            <a:xfrm>
              <a:off x="14791637" y="7550075"/>
              <a:ext cx="808740" cy="106383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C345D"/>
                  </a:solidFill>
                </a:rPr>
                <a:t>Bright</a:t>
              </a:r>
              <a:br>
                <a:rPr lang="en-US" sz="1200" dirty="0">
                  <a:solidFill>
                    <a:srgbClr val="1C345D"/>
                  </a:solidFill>
                </a:rPr>
              </a:br>
              <a:r>
                <a:rPr lang="en-US" sz="1200" dirty="0">
                  <a:solidFill>
                    <a:srgbClr val="1C345D"/>
                  </a:solidFill>
                </a:rPr>
                <a:t>Blue</a:t>
              </a:r>
            </a:p>
          </p:txBody>
        </p:sp>
        <p:sp>
          <p:nvSpPr>
            <p:cNvPr id="110" name="Rectangle 109">
              <a:extLst>
                <a:ext uri="{FF2B5EF4-FFF2-40B4-BE49-F238E27FC236}">
                  <a16:creationId xmlns:a16="http://schemas.microsoft.com/office/drawing/2014/main" id="{FDCF6CBB-BBD1-D84C-DF2F-D6E3BF00B3AC}"/>
                </a:ext>
              </a:extLst>
            </p:cNvPr>
            <p:cNvSpPr/>
            <p:nvPr/>
          </p:nvSpPr>
          <p:spPr>
            <a:xfrm>
              <a:off x="13982896" y="7550075"/>
              <a:ext cx="808740" cy="106383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Teal</a:t>
              </a:r>
            </a:p>
          </p:txBody>
        </p:sp>
        <p:sp>
          <p:nvSpPr>
            <p:cNvPr id="111" name="Rectangle 110">
              <a:extLst>
                <a:ext uri="{FF2B5EF4-FFF2-40B4-BE49-F238E27FC236}">
                  <a16:creationId xmlns:a16="http://schemas.microsoft.com/office/drawing/2014/main" id="{33067F99-2083-DA4A-C3B5-41DBE368905F}"/>
                </a:ext>
              </a:extLst>
            </p:cNvPr>
            <p:cNvSpPr/>
            <p:nvPr/>
          </p:nvSpPr>
          <p:spPr>
            <a:xfrm>
              <a:off x="6641341" y="7550075"/>
              <a:ext cx="3670776" cy="106383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67" dirty="0"/>
                <a:t>Dark Navy</a:t>
              </a:r>
            </a:p>
          </p:txBody>
        </p:sp>
        <p:sp>
          <p:nvSpPr>
            <p:cNvPr id="112" name="Rectangle 111">
              <a:extLst>
                <a:ext uri="{FF2B5EF4-FFF2-40B4-BE49-F238E27FC236}">
                  <a16:creationId xmlns:a16="http://schemas.microsoft.com/office/drawing/2014/main" id="{0E61D7A6-39E5-C77B-3B41-EB3228877AF7}"/>
                </a:ext>
              </a:extLst>
            </p:cNvPr>
            <p:cNvSpPr/>
            <p:nvPr/>
          </p:nvSpPr>
          <p:spPr>
            <a:xfrm>
              <a:off x="10312118" y="8613912"/>
              <a:ext cx="3670776"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35%</a:t>
              </a:r>
            </a:p>
          </p:txBody>
        </p:sp>
        <p:sp>
          <p:nvSpPr>
            <p:cNvPr id="113" name="Rectangle 112">
              <a:extLst>
                <a:ext uri="{FF2B5EF4-FFF2-40B4-BE49-F238E27FC236}">
                  <a16:creationId xmlns:a16="http://schemas.microsoft.com/office/drawing/2014/main" id="{53801A82-9906-B385-EFD7-6A3342783DB8}"/>
                </a:ext>
              </a:extLst>
            </p:cNvPr>
            <p:cNvSpPr/>
            <p:nvPr/>
          </p:nvSpPr>
          <p:spPr>
            <a:xfrm>
              <a:off x="15600377" y="8613912"/>
              <a:ext cx="842992"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8%</a:t>
              </a:r>
            </a:p>
          </p:txBody>
        </p:sp>
        <p:sp>
          <p:nvSpPr>
            <p:cNvPr id="114" name="Rectangle 113">
              <a:extLst>
                <a:ext uri="{FF2B5EF4-FFF2-40B4-BE49-F238E27FC236}">
                  <a16:creationId xmlns:a16="http://schemas.microsoft.com/office/drawing/2014/main" id="{254EA32E-BDF5-5509-0624-AB122CB70A4E}"/>
                </a:ext>
              </a:extLst>
            </p:cNvPr>
            <p:cNvSpPr/>
            <p:nvPr/>
          </p:nvSpPr>
          <p:spPr>
            <a:xfrm>
              <a:off x="16443370" y="8613912"/>
              <a:ext cx="441691"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933" dirty="0">
                  <a:solidFill>
                    <a:srgbClr val="1C345D"/>
                  </a:solidFill>
                </a:rPr>
                <a:t>6%</a:t>
              </a:r>
            </a:p>
          </p:txBody>
        </p:sp>
        <p:sp>
          <p:nvSpPr>
            <p:cNvPr id="115" name="Rectangle 114">
              <a:extLst>
                <a:ext uri="{FF2B5EF4-FFF2-40B4-BE49-F238E27FC236}">
                  <a16:creationId xmlns:a16="http://schemas.microsoft.com/office/drawing/2014/main" id="{31F68781-9CFA-84A4-8FD0-53B8AEFC3516}"/>
                </a:ext>
              </a:extLst>
            </p:cNvPr>
            <p:cNvSpPr/>
            <p:nvPr/>
          </p:nvSpPr>
          <p:spPr>
            <a:xfrm>
              <a:off x="14791637" y="8613912"/>
              <a:ext cx="808740"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8%</a:t>
              </a:r>
            </a:p>
          </p:txBody>
        </p:sp>
        <p:sp>
          <p:nvSpPr>
            <p:cNvPr id="116" name="Rectangle 115">
              <a:extLst>
                <a:ext uri="{FF2B5EF4-FFF2-40B4-BE49-F238E27FC236}">
                  <a16:creationId xmlns:a16="http://schemas.microsoft.com/office/drawing/2014/main" id="{E1BF5FA5-4FC9-D4C1-871B-6E5C832903D9}"/>
                </a:ext>
              </a:extLst>
            </p:cNvPr>
            <p:cNvSpPr/>
            <p:nvPr/>
          </p:nvSpPr>
          <p:spPr>
            <a:xfrm>
              <a:off x="13982896" y="8613912"/>
              <a:ext cx="808740"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8%</a:t>
              </a:r>
            </a:p>
          </p:txBody>
        </p:sp>
        <p:sp>
          <p:nvSpPr>
            <p:cNvPr id="117" name="Rectangle 116">
              <a:extLst>
                <a:ext uri="{FF2B5EF4-FFF2-40B4-BE49-F238E27FC236}">
                  <a16:creationId xmlns:a16="http://schemas.microsoft.com/office/drawing/2014/main" id="{6378FDE1-28D5-F9A0-1D29-C26A51FA2EB5}"/>
                </a:ext>
              </a:extLst>
            </p:cNvPr>
            <p:cNvSpPr/>
            <p:nvPr/>
          </p:nvSpPr>
          <p:spPr>
            <a:xfrm>
              <a:off x="6641341" y="8613912"/>
              <a:ext cx="3670776"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35%</a:t>
              </a:r>
            </a:p>
          </p:txBody>
        </p:sp>
      </p:grpSp>
      <p:sp>
        <p:nvSpPr>
          <p:cNvPr id="118" name="TextBox 117">
            <a:extLst>
              <a:ext uri="{FF2B5EF4-FFF2-40B4-BE49-F238E27FC236}">
                <a16:creationId xmlns:a16="http://schemas.microsoft.com/office/drawing/2014/main" id="{7A14E9DE-44FD-1CC0-4BF8-9A3BE034E139}"/>
              </a:ext>
            </a:extLst>
          </p:cNvPr>
          <p:cNvSpPr txBox="1"/>
          <p:nvPr/>
        </p:nvSpPr>
        <p:spPr>
          <a:xfrm>
            <a:off x="685798" y="4769535"/>
            <a:ext cx="3163553" cy="1569660"/>
          </a:xfrm>
          <a:prstGeom prst="rect">
            <a:avLst/>
          </a:prstGeom>
          <a:noFill/>
        </p:spPr>
        <p:txBody>
          <a:bodyPr wrap="square" rtlCol="0">
            <a:spAutoFit/>
          </a:bodyPr>
          <a:lstStyle/>
          <a:p>
            <a:pPr marL="190510" indent="-190510">
              <a:buFont typeface="Arial" panose="020B0604020202020204" pitchFamily="34" charset="0"/>
              <a:buChar char="•"/>
            </a:pPr>
            <a:r>
              <a:rPr lang="en-US" sz="1200" dirty="0">
                <a:solidFill>
                  <a:srgbClr val="1A345C"/>
                </a:solidFill>
                <a:effectLst/>
                <a:latin typeface="+mn-lt"/>
              </a:rPr>
              <a:t>The primary colors, Dark Navy and White, </a:t>
            </a:r>
            <a:br>
              <a:rPr lang="en-US" sz="1200" dirty="0">
                <a:solidFill>
                  <a:srgbClr val="1A345C"/>
                </a:solidFill>
                <a:effectLst/>
                <a:latin typeface="+mn-lt"/>
              </a:rPr>
            </a:br>
            <a:r>
              <a:rPr lang="en-US" sz="1200" dirty="0">
                <a:solidFill>
                  <a:srgbClr val="1A345C"/>
                </a:solidFill>
                <a:effectLst/>
                <a:latin typeface="+mn-lt"/>
              </a:rPr>
              <a:t>will ground the accent colors.</a:t>
            </a:r>
          </a:p>
          <a:p>
            <a:pPr marL="190510" indent="-190510">
              <a:buFont typeface="Arial" panose="020B0604020202020204" pitchFamily="34" charset="0"/>
              <a:buChar char="•"/>
            </a:pPr>
            <a:r>
              <a:rPr lang="en-US" sz="1200" dirty="0">
                <a:solidFill>
                  <a:srgbClr val="1A345C"/>
                </a:solidFill>
                <a:effectLst/>
                <a:latin typeface="+mn-lt"/>
              </a:rPr>
              <a:t>When using the colors, the predominant usage will move from left to right, Dark Navy being the most used and Warm Purple being the least used.</a:t>
            </a:r>
          </a:p>
          <a:p>
            <a:endParaRPr lang="en-US" sz="1200" dirty="0"/>
          </a:p>
        </p:txBody>
      </p:sp>
      <p:sp>
        <p:nvSpPr>
          <p:cNvPr id="119" name="TextBox 118">
            <a:extLst>
              <a:ext uri="{FF2B5EF4-FFF2-40B4-BE49-F238E27FC236}">
                <a16:creationId xmlns:a16="http://schemas.microsoft.com/office/drawing/2014/main" id="{69B4BF39-69EF-8DD4-621D-8008F007624C}"/>
              </a:ext>
            </a:extLst>
          </p:cNvPr>
          <p:cNvSpPr txBox="1"/>
          <p:nvPr/>
        </p:nvSpPr>
        <p:spPr>
          <a:xfrm>
            <a:off x="685798" y="471837"/>
            <a:ext cx="10615245" cy="584775"/>
          </a:xfrm>
          <a:prstGeom prst="rect">
            <a:avLst/>
          </a:prstGeom>
          <a:noFill/>
        </p:spPr>
        <p:txBody>
          <a:bodyPr wrap="square" rtlCol="0">
            <a:spAutoFit/>
          </a:bodyPr>
          <a:lstStyle/>
          <a:p>
            <a:r>
              <a:rPr lang="en-US" sz="3200" dirty="0">
                <a:solidFill>
                  <a:srgbClr val="1C345D"/>
                </a:solidFill>
                <a:latin typeface="Times" pitchFamily="2" charset="0"/>
              </a:rPr>
              <a:t>Fred Hutch Brand Colors</a:t>
            </a:r>
          </a:p>
        </p:txBody>
      </p:sp>
      <p:sp>
        <p:nvSpPr>
          <p:cNvPr id="120" name="TextBox 119">
            <a:extLst>
              <a:ext uri="{FF2B5EF4-FFF2-40B4-BE49-F238E27FC236}">
                <a16:creationId xmlns:a16="http://schemas.microsoft.com/office/drawing/2014/main" id="{60C79F41-1926-EB96-72A9-BB78E5FD50D5}"/>
              </a:ext>
            </a:extLst>
          </p:cNvPr>
          <p:cNvSpPr txBox="1"/>
          <p:nvPr/>
        </p:nvSpPr>
        <p:spPr>
          <a:xfrm>
            <a:off x="685799" y="4294990"/>
            <a:ext cx="3662099" cy="379656"/>
          </a:xfrm>
          <a:prstGeom prst="rect">
            <a:avLst/>
          </a:prstGeom>
          <a:noFill/>
        </p:spPr>
        <p:txBody>
          <a:bodyPr wrap="square" rtlCol="0">
            <a:spAutoFit/>
          </a:bodyPr>
          <a:lstStyle/>
          <a:p>
            <a:r>
              <a:rPr lang="en-US" sz="1867" dirty="0">
                <a:solidFill>
                  <a:srgbClr val="0B799A"/>
                </a:solidFill>
              </a:rPr>
              <a:t>Color Usage</a:t>
            </a:r>
          </a:p>
        </p:txBody>
      </p:sp>
      <p:sp>
        <p:nvSpPr>
          <p:cNvPr id="121" name="TextBox 120">
            <a:extLst>
              <a:ext uri="{FF2B5EF4-FFF2-40B4-BE49-F238E27FC236}">
                <a16:creationId xmlns:a16="http://schemas.microsoft.com/office/drawing/2014/main" id="{FDAD6075-32B6-F401-401F-987B2EA239BD}"/>
              </a:ext>
            </a:extLst>
          </p:cNvPr>
          <p:cNvSpPr txBox="1"/>
          <p:nvPr/>
        </p:nvSpPr>
        <p:spPr>
          <a:xfrm>
            <a:off x="685799" y="1130465"/>
            <a:ext cx="3662099" cy="379656"/>
          </a:xfrm>
          <a:prstGeom prst="rect">
            <a:avLst/>
          </a:prstGeom>
          <a:noFill/>
        </p:spPr>
        <p:txBody>
          <a:bodyPr wrap="square" rtlCol="0">
            <a:spAutoFit/>
          </a:bodyPr>
          <a:lstStyle/>
          <a:p>
            <a:r>
              <a:rPr lang="en-US" sz="1867" dirty="0">
                <a:solidFill>
                  <a:srgbClr val="0B799A"/>
                </a:solidFill>
              </a:rPr>
              <a:t>Color Palette</a:t>
            </a:r>
          </a:p>
        </p:txBody>
      </p:sp>
      <p:sp>
        <p:nvSpPr>
          <p:cNvPr id="122" name="AutoShape 6">
            <a:extLst>
              <a:ext uri="{FF2B5EF4-FFF2-40B4-BE49-F238E27FC236}">
                <a16:creationId xmlns:a16="http://schemas.microsoft.com/office/drawing/2014/main" id="{9BEACF8B-69B1-90F2-7230-2812D7FA5C5F}"/>
              </a:ext>
            </a:extLst>
          </p:cNvPr>
          <p:cNvSpPr/>
          <p:nvPr/>
        </p:nvSpPr>
        <p:spPr>
          <a:xfrm rot="1008">
            <a:off x="746847" y="1052892"/>
            <a:ext cx="10615244" cy="2365"/>
          </a:xfrm>
          <a:prstGeom prst="line">
            <a:avLst/>
          </a:prstGeom>
          <a:ln w="12700" cap="rnd">
            <a:solidFill>
              <a:srgbClr val="1C345D"/>
            </a:solidFill>
            <a:prstDash val="solid"/>
            <a:headEnd type="none" w="sm" len="sm"/>
            <a:tailEnd type="none" w="sm" len="sm"/>
          </a:ln>
        </p:spPr>
        <p:txBody>
          <a:bodyPr/>
          <a:lstStyle/>
          <a:p>
            <a:endParaRPr lang="en-US" sz="1200" dirty="0"/>
          </a:p>
        </p:txBody>
      </p:sp>
      <p:sp>
        <p:nvSpPr>
          <p:cNvPr id="123" name="AutoShape 6">
            <a:extLst>
              <a:ext uri="{FF2B5EF4-FFF2-40B4-BE49-F238E27FC236}">
                <a16:creationId xmlns:a16="http://schemas.microsoft.com/office/drawing/2014/main" id="{68FF01DD-64F2-040C-E671-8F807D05F0F8}"/>
              </a:ext>
            </a:extLst>
          </p:cNvPr>
          <p:cNvSpPr/>
          <p:nvPr/>
        </p:nvSpPr>
        <p:spPr>
          <a:xfrm rot="1008">
            <a:off x="702014" y="4229982"/>
            <a:ext cx="10615244" cy="2365"/>
          </a:xfrm>
          <a:prstGeom prst="line">
            <a:avLst/>
          </a:prstGeom>
          <a:ln w="12700" cap="rnd">
            <a:solidFill>
              <a:srgbClr val="1C345D"/>
            </a:solidFill>
            <a:prstDash val="solid"/>
            <a:headEnd type="none" w="sm" len="sm"/>
            <a:tailEnd type="none" w="sm" len="sm"/>
          </a:ln>
        </p:spPr>
        <p:txBody>
          <a:bodyPr/>
          <a:lstStyle/>
          <a:p>
            <a:endParaRPr lang="en-US" sz="1200" dirty="0"/>
          </a:p>
        </p:txBody>
      </p:sp>
    </p:spTree>
    <p:extLst>
      <p:ext uri="{BB962C8B-B14F-4D97-AF65-F5344CB8AC3E}">
        <p14:creationId xmlns:p14="http://schemas.microsoft.com/office/powerpoint/2010/main" val="242242693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Best Practices">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A5A571-1202-B7B9-31F4-9685FF362B48}"/>
              </a:ext>
            </a:extLst>
          </p:cNvPr>
          <p:cNvSpPr txBox="1"/>
          <p:nvPr/>
        </p:nvSpPr>
        <p:spPr>
          <a:xfrm>
            <a:off x="645292" y="1920936"/>
            <a:ext cx="5010441" cy="3540200"/>
          </a:xfrm>
          <a:prstGeom prst="rect">
            <a:avLst/>
          </a:prstGeom>
          <a:noFill/>
        </p:spPr>
        <p:txBody>
          <a:bodyPr wrap="square" rtlCol="0">
            <a:spAutoFit/>
          </a:bodyPr>
          <a:lstStyle/>
          <a:p>
            <a:pPr marL="190510" indent="-190510">
              <a:buFont typeface="Arial" panose="020B0604020202020204" pitchFamily="34" charset="0"/>
              <a:buChar char="•"/>
            </a:pPr>
            <a:r>
              <a:rPr lang="en-US" sz="1867" b="1" kern="0" dirty="0">
                <a:solidFill>
                  <a:srgbClr val="1C345D"/>
                </a:solidFill>
              </a:rPr>
              <a:t>H3/H4/H5: </a:t>
            </a:r>
            <a:r>
              <a:rPr lang="en-US" sz="1867" b="0" kern="0" dirty="0">
                <a:solidFill>
                  <a:srgbClr val="1C345D"/>
                </a:solidFill>
              </a:rPr>
              <a:t>Arial Font</a:t>
            </a:r>
            <a:br>
              <a:rPr lang="en-US" sz="1867" b="0" kern="0" dirty="0">
                <a:solidFill>
                  <a:srgbClr val="1C345D"/>
                </a:solidFill>
              </a:rPr>
            </a:br>
            <a:endParaRPr lang="en-US" sz="1867" b="0" kern="0" dirty="0">
              <a:solidFill>
                <a:srgbClr val="1C345D"/>
              </a:solidFill>
            </a:endParaRPr>
          </a:p>
          <a:p>
            <a:pPr marL="190510" indent="-190510">
              <a:buFont typeface="Arial" panose="020B0604020202020204" pitchFamily="34" charset="0"/>
              <a:buChar char="•"/>
            </a:pPr>
            <a:r>
              <a:rPr lang="en-US" sz="1867" b="1" kern="0" dirty="0">
                <a:solidFill>
                  <a:srgbClr val="1C345D"/>
                </a:solidFill>
              </a:rPr>
              <a:t>Slide title font size: </a:t>
            </a:r>
            <a:r>
              <a:rPr lang="en-US" sz="1867" kern="0" dirty="0">
                <a:solidFill>
                  <a:srgbClr val="1C345D"/>
                </a:solidFill>
              </a:rPr>
              <a:t>48 </a:t>
            </a:r>
            <a:r>
              <a:rPr lang="en-US" sz="1867" kern="0" dirty="0" err="1">
                <a:solidFill>
                  <a:srgbClr val="1C345D"/>
                </a:solidFill>
              </a:rPr>
              <a:t>pt</a:t>
            </a:r>
            <a:r>
              <a:rPr lang="en-US" sz="1867" kern="0" dirty="0">
                <a:solidFill>
                  <a:srgbClr val="1C345D"/>
                </a:solidFill>
              </a:rPr>
              <a:t> </a:t>
            </a:r>
            <a:br>
              <a:rPr lang="en-US" sz="1867" kern="0" dirty="0">
                <a:solidFill>
                  <a:srgbClr val="1C345D"/>
                </a:solidFill>
              </a:rPr>
            </a:br>
            <a:endParaRPr lang="en-US" sz="1867" kern="0" dirty="0">
              <a:solidFill>
                <a:srgbClr val="1C345D"/>
              </a:solidFill>
            </a:endParaRPr>
          </a:p>
          <a:p>
            <a:pPr marL="190510" indent="-190510">
              <a:buFont typeface="Arial" panose="020B0604020202020204" pitchFamily="34" charset="0"/>
              <a:buChar char="•"/>
            </a:pPr>
            <a:r>
              <a:rPr lang="en-US" sz="1867" b="1" kern="0" dirty="0">
                <a:solidFill>
                  <a:srgbClr val="1C345D"/>
                </a:solidFill>
              </a:rPr>
              <a:t>Minimum font size:</a:t>
            </a:r>
            <a:r>
              <a:rPr lang="en-US" sz="1867" kern="0" dirty="0">
                <a:solidFill>
                  <a:srgbClr val="1C345D"/>
                </a:solidFill>
              </a:rPr>
              <a:t> </a:t>
            </a:r>
            <a:r>
              <a:rPr lang="en-US" sz="1867" u="sng" kern="0" dirty="0">
                <a:solidFill>
                  <a:srgbClr val="1C345D"/>
                </a:solidFill>
              </a:rPr>
              <a:t>&gt;</a:t>
            </a:r>
            <a:r>
              <a:rPr lang="en-US" sz="1867" kern="0" dirty="0">
                <a:solidFill>
                  <a:srgbClr val="1C345D"/>
                </a:solidFill>
              </a:rPr>
              <a:t> 24 </a:t>
            </a:r>
            <a:r>
              <a:rPr lang="en-US" sz="1867" kern="0" dirty="0" err="1">
                <a:solidFill>
                  <a:srgbClr val="1C345D"/>
                </a:solidFill>
              </a:rPr>
              <a:t>pt</a:t>
            </a:r>
            <a:r>
              <a:rPr lang="en-US" sz="1867" kern="0" dirty="0">
                <a:solidFill>
                  <a:srgbClr val="1C345D"/>
                </a:solidFill>
              </a:rPr>
              <a:t> for legibility</a:t>
            </a:r>
            <a:br>
              <a:rPr lang="en-US" sz="1867" kern="0" dirty="0">
                <a:solidFill>
                  <a:srgbClr val="1C345D"/>
                </a:solidFill>
              </a:rPr>
            </a:br>
            <a:r>
              <a:rPr lang="en-US" sz="1867" kern="0" dirty="0">
                <a:solidFill>
                  <a:srgbClr val="1C345D"/>
                </a:solidFill>
              </a:rPr>
              <a:t> </a:t>
            </a:r>
          </a:p>
          <a:p>
            <a:pPr marL="190510" indent="-190510">
              <a:buFont typeface="Arial" panose="020B0604020202020204" pitchFamily="34" charset="0"/>
              <a:buChar char="•"/>
            </a:pPr>
            <a:r>
              <a:rPr lang="en-US" sz="1867" kern="0" dirty="0">
                <a:solidFill>
                  <a:srgbClr val="1C345D"/>
                </a:solidFill>
              </a:rPr>
              <a:t>Max 30 words per slide ideally</a:t>
            </a:r>
            <a:br>
              <a:rPr lang="en-US" sz="1867" kern="0" dirty="0">
                <a:solidFill>
                  <a:srgbClr val="1C345D"/>
                </a:solidFill>
              </a:rPr>
            </a:br>
            <a:endParaRPr lang="en-US" sz="1867" kern="0" dirty="0">
              <a:solidFill>
                <a:srgbClr val="1C345D"/>
              </a:solidFill>
            </a:endParaRPr>
          </a:p>
          <a:p>
            <a:pPr marL="190510" indent="-190510">
              <a:buFont typeface="Arial" panose="020B0604020202020204" pitchFamily="34" charset="0"/>
              <a:buChar char="•"/>
            </a:pPr>
            <a:r>
              <a:rPr lang="en-US" sz="1867" kern="0" dirty="0">
                <a:solidFill>
                  <a:srgbClr val="1C345D"/>
                </a:solidFill>
              </a:rPr>
              <a:t>If you have an image, we recommend using a slide with white background</a:t>
            </a:r>
            <a:br>
              <a:rPr lang="en-US" sz="1867" kern="0" dirty="0">
                <a:solidFill>
                  <a:srgbClr val="1C345D"/>
                </a:solidFill>
              </a:rPr>
            </a:br>
            <a:endParaRPr lang="en-US" sz="1867" kern="0" dirty="0">
              <a:solidFill>
                <a:srgbClr val="1C345D"/>
              </a:solidFill>
            </a:endParaRPr>
          </a:p>
          <a:p>
            <a:pPr marL="190510" indent="-190510">
              <a:buFont typeface="Arial" panose="020B0604020202020204" pitchFamily="34" charset="0"/>
              <a:buChar char="•"/>
            </a:pPr>
            <a:r>
              <a:rPr lang="en-US" sz="1867" kern="0" dirty="0">
                <a:solidFill>
                  <a:srgbClr val="1C345D"/>
                </a:solidFill>
              </a:rPr>
              <a:t>Footer font size exception: 16 </a:t>
            </a:r>
            <a:r>
              <a:rPr lang="en-US" sz="1867" kern="0" dirty="0" err="1">
                <a:solidFill>
                  <a:srgbClr val="1C345D"/>
                </a:solidFill>
              </a:rPr>
              <a:t>pt</a:t>
            </a:r>
            <a:r>
              <a:rPr lang="en-US" sz="1867" kern="0" dirty="0">
                <a:solidFill>
                  <a:srgbClr val="1C345D"/>
                </a:solidFill>
              </a:rPr>
              <a:t> </a:t>
            </a:r>
          </a:p>
        </p:txBody>
      </p:sp>
      <p:sp>
        <p:nvSpPr>
          <p:cNvPr id="36" name="AutoShape 6">
            <a:extLst>
              <a:ext uri="{FF2B5EF4-FFF2-40B4-BE49-F238E27FC236}">
                <a16:creationId xmlns:a16="http://schemas.microsoft.com/office/drawing/2014/main" id="{9C923706-DE30-123F-1FEC-2AB725710E4D}"/>
              </a:ext>
            </a:extLst>
          </p:cNvPr>
          <p:cNvSpPr/>
          <p:nvPr/>
        </p:nvSpPr>
        <p:spPr>
          <a:xfrm rot="1008" flipV="1">
            <a:off x="2856091" y="6207082"/>
            <a:ext cx="8444951" cy="15631"/>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37" name="TextBox 10">
            <a:extLst>
              <a:ext uri="{FF2B5EF4-FFF2-40B4-BE49-F238E27FC236}">
                <a16:creationId xmlns:a16="http://schemas.microsoft.com/office/drawing/2014/main" id="{BAAB8715-0FBD-5F47-6D5A-C349791270F5}"/>
              </a:ext>
            </a:extLst>
          </p:cNvPr>
          <p:cNvSpPr txBox="1"/>
          <p:nvPr/>
        </p:nvSpPr>
        <p:spPr>
          <a:xfrm>
            <a:off x="11566498" y="6044447"/>
            <a:ext cx="206411" cy="218842"/>
          </a:xfrm>
          <a:prstGeom prst="rect">
            <a:avLst/>
          </a:prstGeom>
        </p:spPr>
        <p:txBody>
          <a:bodyPr wrap="square" lIns="0" tIns="0" rIns="0" bIns="0" rtlCol="0" anchor="t">
            <a:spAutoFit/>
          </a:bodyPr>
          <a:lstStyle/>
          <a:p>
            <a:pPr marL="0" lvl="0" indent="0" algn="r">
              <a:lnSpc>
                <a:spcPts val="1867"/>
              </a:lnSpc>
              <a:spcBef>
                <a:spcPct val="0"/>
              </a:spcBef>
            </a:pPr>
            <a:fld id="{7F31C99B-14C2-7149-B1A7-26064733D5E0}" type="slidenum">
              <a:rPr lang="en-US" sz="1067" b="0" i="0" spc="27" smtClean="0">
                <a:solidFill>
                  <a:schemeClr val="bg1"/>
                </a:solidFill>
                <a:latin typeface="Calibri" panose="020F0502020204030204" pitchFamily="34" charset="0"/>
                <a:cs typeface="Calibri" panose="020F0502020204030204" pitchFamily="34" charset="0"/>
              </a:rPr>
              <a:pPr marL="0" lvl="0" indent="0" algn="r">
                <a:lnSpc>
                  <a:spcPts val="1867"/>
                </a:lnSpc>
                <a:spcBef>
                  <a:spcPct val="0"/>
                </a:spcBef>
              </a:pPr>
              <a:t>‹#›</a:t>
            </a:fld>
            <a:endParaRPr lang="en-US" sz="1067" b="0" i="0" spc="27" dirty="0">
              <a:solidFill>
                <a:schemeClr val="bg1"/>
              </a:solidFill>
              <a:latin typeface="Calibri" panose="020F0502020204030204" pitchFamily="34" charset="0"/>
              <a:cs typeface="Calibri" panose="020F0502020204030204" pitchFamily="34" charset="0"/>
            </a:endParaRPr>
          </a:p>
        </p:txBody>
      </p:sp>
      <p:sp>
        <p:nvSpPr>
          <p:cNvPr id="38" name="Subtitle 2">
            <a:extLst>
              <a:ext uri="{FF2B5EF4-FFF2-40B4-BE49-F238E27FC236}">
                <a16:creationId xmlns:a16="http://schemas.microsoft.com/office/drawing/2014/main" id="{7E96E480-913F-D19D-EF4E-1FD88C7B3E37}"/>
              </a:ext>
            </a:extLst>
          </p:cNvPr>
          <p:cNvSpPr txBox="1">
            <a:spLocks/>
          </p:cNvSpPr>
          <p:nvPr/>
        </p:nvSpPr>
        <p:spPr>
          <a:xfrm>
            <a:off x="702015" y="6074075"/>
            <a:ext cx="2244385"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5" name="Title 1">
            <a:extLst>
              <a:ext uri="{FF2B5EF4-FFF2-40B4-BE49-F238E27FC236}">
                <a16:creationId xmlns:a16="http://schemas.microsoft.com/office/drawing/2014/main" id="{2A368C1A-53B1-2253-758B-EED04D747AF2}"/>
              </a:ext>
            </a:extLst>
          </p:cNvPr>
          <p:cNvSpPr>
            <a:spLocks noGrp="1"/>
          </p:cNvSpPr>
          <p:nvPr>
            <p:ph type="ctrTitle" hasCustomPrompt="1"/>
          </p:nvPr>
        </p:nvSpPr>
        <p:spPr>
          <a:xfrm>
            <a:off x="685798" y="471837"/>
            <a:ext cx="10615245" cy="650395"/>
          </a:xfrm>
        </p:spPr>
        <p:txBody>
          <a:bodyPr>
            <a:normAutofit/>
          </a:bodyPr>
          <a:lstStyle>
            <a:lvl1pPr>
              <a:defRPr sz="3200" b="0">
                <a:latin typeface="Times" pitchFamily="2" charset="0"/>
              </a:defRPr>
            </a:lvl1pPr>
          </a:lstStyle>
          <a:p>
            <a:r>
              <a:rPr lang="en-US" dirty="0"/>
              <a:t>Best Practices and How </a:t>
            </a:r>
            <a:r>
              <a:rPr lang="en-US" dirty="0" err="1"/>
              <a:t>To’s</a:t>
            </a:r>
            <a:endParaRPr lang="en-US" dirty="0"/>
          </a:p>
        </p:txBody>
      </p:sp>
      <p:sp>
        <p:nvSpPr>
          <p:cNvPr id="4" name="TextBox 3">
            <a:extLst>
              <a:ext uri="{FF2B5EF4-FFF2-40B4-BE49-F238E27FC236}">
                <a16:creationId xmlns:a16="http://schemas.microsoft.com/office/drawing/2014/main" id="{5CCC12C8-1C72-B3D8-A3F0-183B0D6305F3}"/>
              </a:ext>
            </a:extLst>
          </p:cNvPr>
          <p:cNvSpPr txBox="1"/>
          <p:nvPr/>
        </p:nvSpPr>
        <p:spPr>
          <a:xfrm>
            <a:off x="642170" y="1417231"/>
            <a:ext cx="4561576" cy="420564"/>
          </a:xfrm>
          <a:prstGeom prst="rect">
            <a:avLst/>
          </a:prstGeom>
          <a:noFill/>
        </p:spPr>
        <p:txBody>
          <a:bodyPr wrap="square" rtlCol="0">
            <a:spAutoFit/>
          </a:bodyPr>
          <a:lstStyle/>
          <a:p>
            <a:pPr marL="190510" indent="-190510">
              <a:buFont typeface="Arial" panose="020B0604020202020204" pitchFamily="34" charset="0"/>
              <a:buChar char="•"/>
            </a:pPr>
            <a:r>
              <a:rPr lang="en-US" sz="1867" b="1" kern="0" dirty="0">
                <a:solidFill>
                  <a:srgbClr val="1C345D"/>
                </a:solidFill>
              </a:rPr>
              <a:t>H1/H2: </a:t>
            </a:r>
            <a:r>
              <a:rPr lang="en-US" sz="2133" b="0" kern="0" dirty="0">
                <a:solidFill>
                  <a:srgbClr val="1C345D"/>
                </a:solidFill>
                <a:latin typeface="Times" pitchFamily="2" charset="0"/>
              </a:rPr>
              <a:t>Times Font</a:t>
            </a:r>
            <a:endParaRPr lang="en-US" sz="2133" b="0" dirty="0">
              <a:solidFill>
                <a:srgbClr val="1C345D"/>
              </a:solidFill>
              <a:latin typeface="Times" pitchFamily="2" charset="0"/>
            </a:endParaRPr>
          </a:p>
        </p:txBody>
      </p:sp>
      <p:sp>
        <p:nvSpPr>
          <p:cNvPr id="2" name="AutoShape 6">
            <a:extLst>
              <a:ext uri="{FF2B5EF4-FFF2-40B4-BE49-F238E27FC236}">
                <a16:creationId xmlns:a16="http://schemas.microsoft.com/office/drawing/2014/main" id="{AFBDCC1A-054D-74B9-3B39-F37FD75C9590}"/>
              </a:ext>
            </a:extLst>
          </p:cNvPr>
          <p:cNvSpPr/>
          <p:nvPr/>
        </p:nvSpPr>
        <p:spPr>
          <a:xfrm rot="1008">
            <a:off x="746847" y="1052892"/>
            <a:ext cx="10615244" cy="2365"/>
          </a:xfrm>
          <a:prstGeom prst="line">
            <a:avLst/>
          </a:prstGeom>
          <a:ln w="12700" cap="rnd">
            <a:solidFill>
              <a:srgbClr val="1C345D"/>
            </a:solidFill>
            <a:prstDash val="solid"/>
            <a:headEnd type="none" w="sm" len="sm"/>
            <a:tailEnd type="none" w="sm" len="sm"/>
          </a:ln>
        </p:spPr>
        <p:txBody>
          <a:bodyPr/>
          <a:lstStyle/>
          <a:p>
            <a:endParaRPr lang="en-US" sz="1200" dirty="0"/>
          </a:p>
        </p:txBody>
      </p:sp>
      <p:grpSp>
        <p:nvGrpSpPr>
          <p:cNvPr id="3" name="Group 2">
            <a:extLst>
              <a:ext uri="{FF2B5EF4-FFF2-40B4-BE49-F238E27FC236}">
                <a16:creationId xmlns:a16="http://schemas.microsoft.com/office/drawing/2014/main" id="{0DE1566E-2EF8-9D07-6D0C-44FC3125586B}"/>
              </a:ext>
            </a:extLst>
          </p:cNvPr>
          <p:cNvGrpSpPr/>
          <p:nvPr/>
        </p:nvGrpSpPr>
        <p:grpSpPr>
          <a:xfrm>
            <a:off x="6356595" y="1220536"/>
            <a:ext cx="5639872" cy="4725939"/>
            <a:chOff x="9534893" y="1830803"/>
            <a:chExt cx="8459808" cy="7088909"/>
          </a:xfrm>
        </p:grpSpPr>
        <p:grpSp>
          <p:nvGrpSpPr>
            <p:cNvPr id="11" name="Group 10">
              <a:extLst>
                <a:ext uri="{FF2B5EF4-FFF2-40B4-BE49-F238E27FC236}">
                  <a16:creationId xmlns:a16="http://schemas.microsoft.com/office/drawing/2014/main" id="{EB91E542-43C0-38CB-4AEF-9C7A72EC77A4}"/>
                </a:ext>
              </a:extLst>
            </p:cNvPr>
            <p:cNvGrpSpPr/>
            <p:nvPr/>
          </p:nvGrpSpPr>
          <p:grpSpPr>
            <a:xfrm>
              <a:off x="9534893" y="1830803"/>
              <a:ext cx="8459808" cy="7088909"/>
              <a:chOff x="9465883" y="3576023"/>
              <a:chExt cx="8467964" cy="7088909"/>
            </a:xfrm>
          </p:grpSpPr>
          <p:sp>
            <p:nvSpPr>
              <p:cNvPr id="13" name="Rounded Rectangle 12">
                <a:extLst>
                  <a:ext uri="{FF2B5EF4-FFF2-40B4-BE49-F238E27FC236}">
                    <a16:creationId xmlns:a16="http://schemas.microsoft.com/office/drawing/2014/main" id="{FFFE9522-4E18-958D-F816-6E439EC2F403}"/>
                  </a:ext>
                </a:extLst>
              </p:cNvPr>
              <p:cNvSpPr/>
              <p:nvPr/>
            </p:nvSpPr>
            <p:spPr>
              <a:xfrm>
                <a:off x="9465883" y="3576023"/>
                <a:ext cx="7485681" cy="7088909"/>
              </a:xfrm>
              <a:prstGeom prst="roundRect">
                <a:avLst/>
              </a:prstGeom>
              <a:solidFill>
                <a:srgbClr val="F4F4F4"/>
              </a:solidFill>
              <a:ln w="28575">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Text Placeholder 4">
                <a:extLst>
                  <a:ext uri="{FF2B5EF4-FFF2-40B4-BE49-F238E27FC236}">
                    <a16:creationId xmlns:a16="http://schemas.microsoft.com/office/drawing/2014/main" id="{C7B5258E-BC56-BE92-5E96-DC335449DFBC}"/>
                  </a:ext>
                </a:extLst>
              </p:cNvPr>
              <p:cNvSpPr txBox="1">
                <a:spLocks/>
              </p:cNvSpPr>
              <p:nvPr/>
            </p:nvSpPr>
            <p:spPr>
              <a:xfrm>
                <a:off x="10126283" y="4025855"/>
                <a:ext cx="7772399" cy="1045270"/>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How to access Master Slide:</a:t>
                </a:r>
              </a:p>
              <a:p>
                <a:pPr marL="0" indent="0">
                  <a:buNone/>
                </a:pPr>
                <a:r>
                  <a:rPr lang="en-US" sz="1867" kern="0" dirty="0">
                    <a:latin typeface="+mn-lt"/>
                  </a:rPr>
                  <a:t>View tab </a:t>
                </a:r>
                <a:r>
                  <a:rPr lang="en-US" sz="1867" b="1" kern="0" dirty="0">
                    <a:latin typeface="+mn-lt"/>
                  </a:rPr>
                  <a:t>&gt;</a:t>
                </a:r>
                <a:r>
                  <a:rPr lang="en-US" sz="1867" kern="0" dirty="0">
                    <a:latin typeface="+mn-lt"/>
                  </a:rPr>
                  <a:t> Slide Master </a:t>
                </a:r>
              </a:p>
              <a:p>
                <a:pPr marL="0" indent="0">
                  <a:buNone/>
                </a:pPr>
                <a:endParaRPr lang="en-US" sz="1867" kern="0" dirty="0">
                  <a:latin typeface="+mn-lt"/>
                </a:endParaRPr>
              </a:p>
              <a:p>
                <a:endParaRPr lang="en-US" sz="1867" dirty="0">
                  <a:latin typeface="+mn-lt"/>
                </a:endParaRPr>
              </a:p>
            </p:txBody>
          </p:sp>
          <p:sp>
            <p:nvSpPr>
              <p:cNvPr id="15" name="Text Placeholder 4">
                <a:extLst>
                  <a:ext uri="{FF2B5EF4-FFF2-40B4-BE49-F238E27FC236}">
                    <a16:creationId xmlns:a16="http://schemas.microsoft.com/office/drawing/2014/main" id="{FE564E4E-9E05-4802-7E0D-D1CF93C5FFA0}"/>
                  </a:ext>
                </a:extLst>
              </p:cNvPr>
              <p:cNvSpPr txBox="1">
                <a:spLocks/>
              </p:cNvSpPr>
              <p:nvPr/>
            </p:nvSpPr>
            <p:spPr>
              <a:xfrm>
                <a:off x="10126282" y="5366863"/>
                <a:ext cx="7772399" cy="1045270"/>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How to exit Master Slide:</a:t>
                </a:r>
              </a:p>
              <a:p>
                <a:pPr marL="0" indent="0">
                  <a:buNone/>
                </a:pPr>
                <a:r>
                  <a:rPr lang="en-US" sz="1867" kern="0" dirty="0">
                    <a:latin typeface="+mn-lt"/>
                  </a:rPr>
                  <a:t>Slide Master  &gt; X Close Master</a:t>
                </a:r>
              </a:p>
              <a:p>
                <a:pPr marL="0" indent="0">
                  <a:buNone/>
                </a:pPr>
                <a:endParaRPr lang="en-US" sz="1867" kern="0" dirty="0">
                  <a:latin typeface="+mn-lt"/>
                </a:endParaRPr>
              </a:p>
              <a:p>
                <a:endParaRPr lang="en-US" sz="1867" dirty="0">
                  <a:latin typeface="+mn-lt"/>
                </a:endParaRPr>
              </a:p>
            </p:txBody>
          </p:sp>
          <p:sp>
            <p:nvSpPr>
              <p:cNvPr id="16" name="Text Placeholder 4">
                <a:extLst>
                  <a:ext uri="{FF2B5EF4-FFF2-40B4-BE49-F238E27FC236}">
                    <a16:creationId xmlns:a16="http://schemas.microsoft.com/office/drawing/2014/main" id="{A399EF67-0080-94D0-2977-13B7AC79FBB8}"/>
                  </a:ext>
                </a:extLst>
              </p:cNvPr>
              <p:cNvSpPr txBox="1">
                <a:spLocks/>
              </p:cNvSpPr>
              <p:nvPr/>
            </p:nvSpPr>
            <p:spPr>
              <a:xfrm>
                <a:off x="10161448" y="6658017"/>
                <a:ext cx="7772399" cy="1149797"/>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To add image:</a:t>
                </a:r>
                <a:r>
                  <a:rPr lang="en-US" sz="1867" b="1" kern="0" dirty="0">
                    <a:latin typeface="+mn-lt"/>
                  </a:rPr>
                  <a:t> </a:t>
                </a:r>
              </a:p>
              <a:p>
                <a:pPr marL="0" indent="0">
                  <a:buNone/>
                </a:pPr>
                <a:r>
                  <a:rPr lang="en-US" sz="1867" kern="0" dirty="0">
                    <a:latin typeface="+mn-lt"/>
                  </a:rPr>
                  <a:t>Insert tab &gt; Picture &gt; Picture from File</a:t>
                </a:r>
              </a:p>
              <a:p>
                <a:pPr marL="0" indent="0">
                  <a:buNone/>
                </a:pPr>
                <a:endParaRPr lang="en-US" sz="1867" kern="0" dirty="0">
                  <a:latin typeface="+mn-lt"/>
                </a:endParaRPr>
              </a:p>
              <a:p>
                <a:endParaRPr lang="en-US" sz="1867" dirty="0">
                  <a:latin typeface="+mn-lt"/>
                </a:endParaRPr>
              </a:p>
            </p:txBody>
          </p:sp>
        </p:grpSp>
        <p:sp>
          <p:nvSpPr>
            <p:cNvPr id="12" name="Text Placeholder 4">
              <a:extLst>
                <a:ext uri="{FF2B5EF4-FFF2-40B4-BE49-F238E27FC236}">
                  <a16:creationId xmlns:a16="http://schemas.microsoft.com/office/drawing/2014/main" id="{13C76C90-EA50-880E-EEAD-4F9006CC2C29}"/>
                </a:ext>
              </a:extLst>
            </p:cNvPr>
            <p:cNvSpPr txBox="1">
              <a:spLocks/>
            </p:cNvSpPr>
            <p:nvPr/>
          </p:nvSpPr>
          <p:spPr>
            <a:xfrm>
              <a:off x="10229788" y="6312710"/>
              <a:ext cx="6367435" cy="2143487"/>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To Insert Footer</a:t>
              </a:r>
              <a:endParaRPr lang="en-US" sz="1867" b="1" kern="0" dirty="0">
                <a:solidFill>
                  <a:srgbClr val="0B799A"/>
                </a:solidFill>
                <a:effectLst/>
                <a:latin typeface="+mn-lt"/>
                <a:ea typeface="+mn-ea"/>
                <a:cs typeface="Calibri" panose="020F0502020204030204" pitchFamily="34" charset="0"/>
              </a:endParaRPr>
            </a:p>
            <a:p>
              <a:pPr marL="0" indent="0">
                <a:buNone/>
              </a:pPr>
              <a:r>
                <a:rPr lang="en-US" sz="1867" dirty="0">
                  <a:effectLst/>
                  <a:latin typeface="+mn-lt"/>
                  <a:ea typeface="Calibri" panose="020F0502020204030204" pitchFamily="34" charset="0"/>
                  <a:cs typeface="Times New Roman" panose="02020603050405020304" pitchFamily="18" charset="0"/>
                </a:rPr>
                <a:t>Insert &gt;  Header &amp; Footer &gt; Check the box for “Footer” and also the box “Don’t show on title slide” and click “Apply to All”</a:t>
              </a:r>
              <a:endParaRPr lang="en-US" sz="1867" dirty="0">
                <a:effectLst/>
                <a:latin typeface="+mn-lt"/>
                <a:ea typeface="Times New Roman" panose="02020603050405020304" pitchFamily="18" charset="0"/>
              </a:endParaRPr>
            </a:p>
            <a:p>
              <a:pPr marL="0" indent="0">
                <a:buNone/>
              </a:pPr>
              <a:endParaRPr lang="en-US" sz="1867" kern="0" dirty="0">
                <a:latin typeface="+mn-lt"/>
              </a:endParaRPr>
            </a:p>
            <a:p>
              <a:endParaRPr lang="en-US" sz="1867" dirty="0">
                <a:latin typeface="+mn-lt"/>
              </a:endParaRPr>
            </a:p>
          </p:txBody>
        </p:sp>
      </p:grpSp>
      <p:sp>
        <p:nvSpPr>
          <p:cNvPr id="6" name="TextBox 5">
            <a:extLst>
              <a:ext uri="{FF2B5EF4-FFF2-40B4-BE49-F238E27FC236}">
                <a16:creationId xmlns:a16="http://schemas.microsoft.com/office/drawing/2014/main" id="{D75F4A05-727D-2E47-C5A7-48456AA4C573}"/>
              </a:ext>
            </a:extLst>
          </p:cNvPr>
          <p:cNvSpPr txBox="1"/>
          <p:nvPr/>
        </p:nvSpPr>
        <p:spPr>
          <a:xfrm>
            <a:off x="645292" y="1920936"/>
            <a:ext cx="5010441" cy="3540200"/>
          </a:xfrm>
          <a:prstGeom prst="rect">
            <a:avLst/>
          </a:prstGeom>
          <a:noFill/>
        </p:spPr>
        <p:txBody>
          <a:bodyPr wrap="square" rtlCol="0">
            <a:spAutoFit/>
          </a:bodyPr>
          <a:lstStyle/>
          <a:p>
            <a:pPr marL="190510" indent="-190510">
              <a:buFont typeface="Arial" panose="020B0604020202020204" pitchFamily="34" charset="0"/>
              <a:buChar char="•"/>
            </a:pPr>
            <a:r>
              <a:rPr lang="en-US" sz="1867" b="1" kern="0" dirty="0">
                <a:solidFill>
                  <a:srgbClr val="1C345D"/>
                </a:solidFill>
              </a:rPr>
              <a:t>H3/H4/H5: </a:t>
            </a:r>
            <a:r>
              <a:rPr lang="en-US" sz="1867" b="0" kern="0" dirty="0">
                <a:solidFill>
                  <a:srgbClr val="1C345D"/>
                </a:solidFill>
              </a:rPr>
              <a:t>Arial Font</a:t>
            </a:r>
            <a:br>
              <a:rPr lang="en-US" sz="1867" b="0" kern="0" dirty="0">
                <a:solidFill>
                  <a:srgbClr val="1C345D"/>
                </a:solidFill>
              </a:rPr>
            </a:br>
            <a:endParaRPr lang="en-US" sz="1867" b="0" kern="0" dirty="0">
              <a:solidFill>
                <a:srgbClr val="1C345D"/>
              </a:solidFill>
            </a:endParaRPr>
          </a:p>
          <a:p>
            <a:pPr marL="190510" indent="-190510">
              <a:buFont typeface="Arial" panose="020B0604020202020204" pitchFamily="34" charset="0"/>
              <a:buChar char="•"/>
            </a:pPr>
            <a:r>
              <a:rPr lang="en-US" sz="1867" b="1" kern="0" dirty="0">
                <a:solidFill>
                  <a:srgbClr val="1C345D"/>
                </a:solidFill>
              </a:rPr>
              <a:t>Slide title font size: </a:t>
            </a:r>
            <a:r>
              <a:rPr lang="en-US" sz="1867" kern="0" dirty="0">
                <a:solidFill>
                  <a:srgbClr val="1C345D"/>
                </a:solidFill>
              </a:rPr>
              <a:t>48 </a:t>
            </a:r>
            <a:r>
              <a:rPr lang="en-US" sz="1867" kern="0" dirty="0" err="1">
                <a:solidFill>
                  <a:srgbClr val="1C345D"/>
                </a:solidFill>
              </a:rPr>
              <a:t>pt</a:t>
            </a:r>
            <a:r>
              <a:rPr lang="en-US" sz="1867" kern="0" dirty="0">
                <a:solidFill>
                  <a:srgbClr val="1C345D"/>
                </a:solidFill>
              </a:rPr>
              <a:t> </a:t>
            </a:r>
            <a:br>
              <a:rPr lang="en-US" sz="1867" kern="0" dirty="0">
                <a:solidFill>
                  <a:srgbClr val="1C345D"/>
                </a:solidFill>
              </a:rPr>
            </a:br>
            <a:endParaRPr lang="en-US" sz="1867" kern="0" dirty="0">
              <a:solidFill>
                <a:srgbClr val="1C345D"/>
              </a:solidFill>
            </a:endParaRPr>
          </a:p>
          <a:p>
            <a:pPr marL="190510" indent="-190510">
              <a:buFont typeface="Arial" panose="020B0604020202020204" pitchFamily="34" charset="0"/>
              <a:buChar char="•"/>
            </a:pPr>
            <a:r>
              <a:rPr lang="en-US" sz="1867" b="1" kern="0" dirty="0">
                <a:solidFill>
                  <a:srgbClr val="1C345D"/>
                </a:solidFill>
              </a:rPr>
              <a:t>Minimum font size:</a:t>
            </a:r>
            <a:r>
              <a:rPr lang="en-US" sz="1867" kern="0" dirty="0">
                <a:solidFill>
                  <a:srgbClr val="1C345D"/>
                </a:solidFill>
              </a:rPr>
              <a:t> </a:t>
            </a:r>
            <a:r>
              <a:rPr lang="en-US" sz="1867" u="sng" kern="0" dirty="0">
                <a:solidFill>
                  <a:srgbClr val="1C345D"/>
                </a:solidFill>
              </a:rPr>
              <a:t>&gt;</a:t>
            </a:r>
            <a:r>
              <a:rPr lang="en-US" sz="1867" kern="0" dirty="0">
                <a:solidFill>
                  <a:srgbClr val="1C345D"/>
                </a:solidFill>
              </a:rPr>
              <a:t> 24 </a:t>
            </a:r>
            <a:r>
              <a:rPr lang="en-US" sz="1867" kern="0" dirty="0" err="1">
                <a:solidFill>
                  <a:srgbClr val="1C345D"/>
                </a:solidFill>
              </a:rPr>
              <a:t>pt</a:t>
            </a:r>
            <a:r>
              <a:rPr lang="en-US" sz="1867" kern="0" dirty="0">
                <a:solidFill>
                  <a:srgbClr val="1C345D"/>
                </a:solidFill>
              </a:rPr>
              <a:t> for legibility</a:t>
            </a:r>
            <a:br>
              <a:rPr lang="en-US" sz="1867" kern="0" dirty="0">
                <a:solidFill>
                  <a:srgbClr val="1C345D"/>
                </a:solidFill>
              </a:rPr>
            </a:br>
            <a:r>
              <a:rPr lang="en-US" sz="1867" kern="0" dirty="0">
                <a:solidFill>
                  <a:srgbClr val="1C345D"/>
                </a:solidFill>
              </a:rPr>
              <a:t> </a:t>
            </a:r>
          </a:p>
          <a:p>
            <a:pPr marL="190510" indent="-190510">
              <a:buFont typeface="Arial" panose="020B0604020202020204" pitchFamily="34" charset="0"/>
              <a:buChar char="•"/>
            </a:pPr>
            <a:r>
              <a:rPr lang="en-US" sz="1867" kern="0" dirty="0">
                <a:solidFill>
                  <a:srgbClr val="1C345D"/>
                </a:solidFill>
              </a:rPr>
              <a:t>Max 30 words per slide ideally</a:t>
            </a:r>
            <a:br>
              <a:rPr lang="en-US" sz="1867" kern="0" dirty="0">
                <a:solidFill>
                  <a:srgbClr val="1C345D"/>
                </a:solidFill>
              </a:rPr>
            </a:br>
            <a:endParaRPr lang="en-US" sz="1867" kern="0" dirty="0">
              <a:solidFill>
                <a:srgbClr val="1C345D"/>
              </a:solidFill>
            </a:endParaRPr>
          </a:p>
          <a:p>
            <a:pPr marL="190510" indent="-190510">
              <a:buFont typeface="Arial" panose="020B0604020202020204" pitchFamily="34" charset="0"/>
              <a:buChar char="•"/>
            </a:pPr>
            <a:r>
              <a:rPr lang="en-US" sz="1867" kern="0" dirty="0">
                <a:solidFill>
                  <a:srgbClr val="1C345D"/>
                </a:solidFill>
              </a:rPr>
              <a:t>If you have an image, we recommend using a slide with white background</a:t>
            </a:r>
            <a:br>
              <a:rPr lang="en-US" sz="1867" kern="0" dirty="0">
                <a:solidFill>
                  <a:srgbClr val="1C345D"/>
                </a:solidFill>
              </a:rPr>
            </a:br>
            <a:endParaRPr lang="en-US" sz="1867" kern="0" dirty="0">
              <a:solidFill>
                <a:srgbClr val="1C345D"/>
              </a:solidFill>
            </a:endParaRPr>
          </a:p>
          <a:p>
            <a:pPr marL="190510" indent="-190510">
              <a:buFont typeface="Arial" panose="020B0604020202020204" pitchFamily="34" charset="0"/>
              <a:buChar char="•"/>
            </a:pPr>
            <a:r>
              <a:rPr lang="en-US" sz="1867" kern="0" dirty="0">
                <a:solidFill>
                  <a:srgbClr val="1C345D"/>
                </a:solidFill>
              </a:rPr>
              <a:t>Footer font size exception: 16 </a:t>
            </a:r>
            <a:r>
              <a:rPr lang="en-US" sz="1867" kern="0" dirty="0" err="1">
                <a:solidFill>
                  <a:srgbClr val="1C345D"/>
                </a:solidFill>
              </a:rPr>
              <a:t>pt</a:t>
            </a:r>
            <a:r>
              <a:rPr lang="en-US" sz="1867" kern="0" dirty="0">
                <a:solidFill>
                  <a:srgbClr val="1C345D"/>
                </a:solidFill>
              </a:rPr>
              <a:t> </a:t>
            </a:r>
          </a:p>
        </p:txBody>
      </p:sp>
      <p:sp>
        <p:nvSpPr>
          <p:cNvPr id="8" name="AutoShape 6">
            <a:extLst>
              <a:ext uri="{FF2B5EF4-FFF2-40B4-BE49-F238E27FC236}">
                <a16:creationId xmlns:a16="http://schemas.microsoft.com/office/drawing/2014/main" id="{F1C2E54D-D5FA-249D-7A9E-AE9B9CFD0249}"/>
              </a:ext>
            </a:extLst>
          </p:cNvPr>
          <p:cNvSpPr/>
          <p:nvPr/>
        </p:nvSpPr>
        <p:spPr>
          <a:xfrm rot="1008" flipV="1">
            <a:off x="2856091" y="6207082"/>
            <a:ext cx="8444951" cy="15631"/>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9" name="TextBox 10">
            <a:extLst>
              <a:ext uri="{FF2B5EF4-FFF2-40B4-BE49-F238E27FC236}">
                <a16:creationId xmlns:a16="http://schemas.microsoft.com/office/drawing/2014/main" id="{31CDE70A-5172-E17A-3E7B-00BDCD9583AC}"/>
              </a:ext>
            </a:extLst>
          </p:cNvPr>
          <p:cNvSpPr txBox="1"/>
          <p:nvPr/>
        </p:nvSpPr>
        <p:spPr>
          <a:xfrm>
            <a:off x="11566498" y="6044447"/>
            <a:ext cx="206411" cy="218842"/>
          </a:xfrm>
          <a:prstGeom prst="rect">
            <a:avLst/>
          </a:prstGeom>
        </p:spPr>
        <p:txBody>
          <a:bodyPr wrap="square" lIns="0" tIns="0" rIns="0" bIns="0" rtlCol="0" anchor="t">
            <a:spAutoFit/>
          </a:bodyPr>
          <a:lstStyle/>
          <a:p>
            <a:pPr marL="0" lvl="0" indent="0" algn="r">
              <a:lnSpc>
                <a:spcPts val="1867"/>
              </a:lnSpc>
              <a:spcBef>
                <a:spcPct val="0"/>
              </a:spcBef>
            </a:pPr>
            <a:fld id="{7F31C99B-14C2-7149-B1A7-26064733D5E0}" type="slidenum">
              <a:rPr lang="en-US" sz="1067" b="0" i="0" spc="27" smtClean="0">
                <a:solidFill>
                  <a:schemeClr val="bg1"/>
                </a:solidFill>
                <a:latin typeface="Calibri" panose="020F0502020204030204" pitchFamily="34" charset="0"/>
                <a:cs typeface="Calibri" panose="020F0502020204030204" pitchFamily="34" charset="0"/>
              </a:rPr>
              <a:pPr marL="0" lvl="0" indent="0" algn="r">
                <a:lnSpc>
                  <a:spcPts val="1867"/>
                </a:lnSpc>
                <a:spcBef>
                  <a:spcPct val="0"/>
                </a:spcBef>
              </a:pPr>
              <a:t>‹#›</a:t>
            </a:fld>
            <a:endParaRPr lang="en-US" sz="1067" b="0" i="0" spc="27" dirty="0">
              <a:solidFill>
                <a:schemeClr val="bg1"/>
              </a:solidFill>
              <a:latin typeface="Calibri" panose="020F0502020204030204" pitchFamily="34" charset="0"/>
              <a:cs typeface="Calibri" panose="020F0502020204030204" pitchFamily="34" charset="0"/>
            </a:endParaRPr>
          </a:p>
        </p:txBody>
      </p:sp>
      <p:sp>
        <p:nvSpPr>
          <p:cNvPr id="10" name="Subtitle 2">
            <a:extLst>
              <a:ext uri="{FF2B5EF4-FFF2-40B4-BE49-F238E27FC236}">
                <a16:creationId xmlns:a16="http://schemas.microsoft.com/office/drawing/2014/main" id="{03E9B510-B089-842B-5D36-6B1291243F4F}"/>
              </a:ext>
            </a:extLst>
          </p:cNvPr>
          <p:cNvSpPr txBox="1">
            <a:spLocks/>
          </p:cNvSpPr>
          <p:nvPr/>
        </p:nvSpPr>
        <p:spPr>
          <a:xfrm>
            <a:off x="702015" y="6074075"/>
            <a:ext cx="2244385"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17" name="TextBox 16">
            <a:extLst>
              <a:ext uri="{FF2B5EF4-FFF2-40B4-BE49-F238E27FC236}">
                <a16:creationId xmlns:a16="http://schemas.microsoft.com/office/drawing/2014/main" id="{64D05B5D-99A7-591D-971C-95BFC11D5BE1}"/>
              </a:ext>
            </a:extLst>
          </p:cNvPr>
          <p:cNvSpPr txBox="1"/>
          <p:nvPr/>
        </p:nvSpPr>
        <p:spPr>
          <a:xfrm>
            <a:off x="642170" y="1417231"/>
            <a:ext cx="4561576" cy="420564"/>
          </a:xfrm>
          <a:prstGeom prst="rect">
            <a:avLst/>
          </a:prstGeom>
          <a:noFill/>
        </p:spPr>
        <p:txBody>
          <a:bodyPr wrap="square" rtlCol="0">
            <a:spAutoFit/>
          </a:bodyPr>
          <a:lstStyle/>
          <a:p>
            <a:pPr marL="190510" indent="-190510">
              <a:buFont typeface="Arial" panose="020B0604020202020204" pitchFamily="34" charset="0"/>
              <a:buChar char="•"/>
            </a:pPr>
            <a:r>
              <a:rPr lang="en-US" sz="1867" b="1" kern="0" dirty="0">
                <a:solidFill>
                  <a:srgbClr val="1C345D"/>
                </a:solidFill>
              </a:rPr>
              <a:t>H1/H2: </a:t>
            </a:r>
            <a:r>
              <a:rPr lang="en-US" sz="2133" b="0" kern="0" dirty="0">
                <a:solidFill>
                  <a:srgbClr val="1C345D"/>
                </a:solidFill>
                <a:latin typeface="Times" pitchFamily="2" charset="0"/>
              </a:rPr>
              <a:t>Times Font</a:t>
            </a:r>
            <a:endParaRPr lang="en-US" sz="2133" b="0" dirty="0">
              <a:solidFill>
                <a:srgbClr val="1C345D"/>
              </a:solidFill>
              <a:latin typeface="Times" pitchFamily="2" charset="0"/>
            </a:endParaRPr>
          </a:p>
        </p:txBody>
      </p:sp>
      <p:sp>
        <p:nvSpPr>
          <p:cNvPr id="18" name="AutoShape 6">
            <a:extLst>
              <a:ext uri="{FF2B5EF4-FFF2-40B4-BE49-F238E27FC236}">
                <a16:creationId xmlns:a16="http://schemas.microsoft.com/office/drawing/2014/main" id="{1A6F5101-E383-8F64-B197-49F23104B755}"/>
              </a:ext>
            </a:extLst>
          </p:cNvPr>
          <p:cNvSpPr/>
          <p:nvPr/>
        </p:nvSpPr>
        <p:spPr>
          <a:xfrm rot="1008">
            <a:off x="746847" y="1052892"/>
            <a:ext cx="10615244" cy="2365"/>
          </a:xfrm>
          <a:prstGeom prst="line">
            <a:avLst/>
          </a:prstGeom>
          <a:ln w="12700" cap="rnd">
            <a:solidFill>
              <a:srgbClr val="1C345D"/>
            </a:solidFill>
            <a:prstDash val="solid"/>
            <a:headEnd type="none" w="sm" len="sm"/>
            <a:tailEnd type="none" w="sm" len="sm"/>
          </a:ln>
        </p:spPr>
        <p:txBody>
          <a:bodyPr/>
          <a:lstStyle/>
          <a:p>
            <a:endParaRPr lang="en-US" sz="1200" dirty="0"/>
          </a:p>
        </p:txBody>
      </p:sp>
      <p:grpSp>
        <p:nvGrpSpPr>
          <p:cNvPr id="19" name="Group 18">
            <a:extLst>
              <a:ext uri="{FF2B5EF4-FFF2-40B4-BE49-F238E27FC236}">
                <a16:creationId xmlns:a16="http://schemas.microsoft.com/office/drawing/2014/main" id="{F3884AF9-1620-43A7-976B-192A9094C30D}"/>
              </a:ext>
            </a:extLst>
          </p:cNvPr>
          <p:cNvGrpSpPr/>
          <p:nvPr/>
        </p:nvGrpSpPr>
        <p:grpSpPr>
          <a:xfrm>
            <a:off x="6356595" y="1220536"/>
            <a:ext cx="5639872" cy="4725939"/>
            <a:chOff x="9534893" y="1830803"/>
            <a:chExt cx="8459808" cy="7088909"/>
          </a:xfrm>
        </p:grpSpPr>
        <p:grpSp>
          <p:nvGrpSpPr>
            <p:cNvPr id="20" name="Group 19">
              <a:extLst>
                <a:ext uri="{FF2B5EF4-FFF2-40B4-BE49-F238E27FC236}">
                  <a16:creationId xmlns:a16="http://schemas.microsoft.com/office/drawing/2014/main" id="{0DF64CA6-C749-47DE-8E0A-A9623741F299}"/>
                </a:ext>
              </a:extLst>
            </p:cNvPr>
            <p:cNvGrpSpPr/>
            <p:nvPr/>
          </p:nvGrpSpPr>
          <p:grpSpPr>
            <a:xfrm>
              <a:off x="9534893" y="1830803"/>
              <a:ext cx="8459808" cy="7088909"/>
              <a:chOff x="9465883" y="3576023"/>
              <a:chExt cx="8467964" cy="7088909"/>
            </a:xfrm>
          </p:grpSpPr>
          <p:sp>
            <p:nvSpPr>
              <p:cNvPr id="22" name="Rounded Rectangle 12">
                <a:extLst>
                  <a:ext uri="{FF2B5EF4-FFF2-40B4-BE49-F238E27FC236}">
                    <a16:creationId xmlns:a16="http://schemas.microsoft.com/office/drawing/2014/main" id="{B082C73E-FDE9-D396-641F-773CC82B634A}"/>
                  </a:ext>
                </a:extLst>
              </p:cNvPr>
              <p:cNvSpPr/>
              <p:nvPr/>
            </p:nvSpPr>
            <p:spPr>
              <a:xfrm>
                <a:off x="9465883" y="3576023"/>
                <a:ext cx="7485681" cy="7088909"/>
              </a:xfrm>
              <a:prstGeom prst="roundRect">
                <a:avLst/>
              </a:prstGeom>
              <a:solidFill>
                <a:srgbClr val="F4F4F4"/>
              </a:solidFill>
              <a:ln w="28575">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 name="Text Placeholder 4">
                <a:extLst>
                  <a:ext uri="{FF2B5EF4-FFF2-40B4-BE49-F238E27FC236}">
                    <a16:creationId xmlns:a16="http://schemas.microsoft.com/office/drawing/2014/main" id="{C3128264-B812-A2F2-A117-84509CD3F0E4}"/>
                  </a:ext>
                </a:extLst>
              </p:cNvPr>
              <p:cNvSpPr txBox="1">
                <a:spLocks/>
              </p:cNvSpPr>
              <p:nvPr/>
            </p:nvSpPr>
            <p:spPr>
              <a:xfrm>
                <a:off x="10126283" y="4025855"/>
                <a:ext cx="7772399" cy="1045270"/>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How to access Master Slide:</a:t>
                </a:r>
              </a:p>
              <a:p>
                <a:pPr marL="0" indent="0">
                  <a:buNone/>
                </a:pPr>
                <a:r>
                  <a:rPr lang="en-US" sz="1867" kern="0" dirty="0">
                    <a:latin typeface="+mn-lt"/>
                  </a:rPr>
                  <a:t>View tab </a:t>
                </a:r>
                <a:r>
                  <a:rPr lang="en-US" sz="1867" b="1" kern="0" dirty="0">
                    <a:latin typeface="+mn-lt"/>
                  </a:rPr>
                  <a:t>&gt;</a:t>
                </a:r>
                <a:r>
                  <a:rPr lang="en-US" sz="1867" kern="0" dirty="0">
                    <a:latin typeface="+mn-lt"/>
                  </a:rPr>
                  <a:t> Slide Master </a:t>
                </a:r>
              </a:p>
              <a:p>
                <a:pPr marL="0" indent="0">
                  <a:buNone/>
                </a:pPr>
                <a:endParaRPr lang="en-US" sz="1867" kern="0" dirty="0">
                  <a:latin typeface="+mn-lt"/>
                </a:endParaRPr>
              </a:p>
              <a:p>
                <a:endParaRPr lang="en-US" sz="1867" dirty="0">
                  <a:latin typeface="+mn-lt"/>
                </a:endParaRPr>
              </a:p>
            </p:txBody>
          </p:sp>
          <p:sp>
            <p:nvSpPr>
              <p:cNvPr id="24" name="Text Placeholder 4">
                <a:extLst>
                  <a:ext uri="{FF2B5EF4-FFF2-40B4-BE49-F238E27FC236}">
                    <a16:creationId xmlns:a16="http://schemas.microsoft.com/office/drawing/2014/main" id="{65AB8F06-EE9E-4C18-27C3-2144F0A25289}"/>
                  </a:ext>
                </a:extLst>
              </p:cNvPr>
              <p:cNvSpPr txBox="1">
                <a:spLocks/>
              </p:cNvSpPr>
              <p:nvPr/>
            </p:nvSpPr>
            <p:spPr>
              <a:xfrm>
                <a:off x="10126282" y="5366863"/>
                <a:ext cx="7772399" cy="1045270"/>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How to exit Master Slide:</a:t>
                </a:r>
              </a:p>
              <a:p>
                <a:pPr marL="0" indent="0">
                  <a:buNone/>
                </a:pPr>
                <a:r>
                  <a:rPr lang="en-US" sz="1867" kern="0" dirty="0">
                    <a:latin typeface="+mn-lt"/>
                  </a:rPr>
                  <a:t>Slide Master  &gt; X Close Master</a:t>
                </a:r>
              </a:p>
              <a:p>
                <a:pPr marL="0" indent="0">
                  <a:buNone/>
                </a:pPr>
                <a:endParaRPr lang="en-US" sz="1867" kern="0" dirty="0">
                  <a:latin typeface="+mn-lt"/>
                </a:endParaRPr>
              </a:p>
              <a:p>
                <a:endParaRPr lang="en-US" sz="1867" dirty="0">
                  <a:latin typeface="+mn-lt"/>
                </a:endParaRPr>
              </a:p>
            </p:txBody>
          </p:sp>
          <p:sp>
            <p:nvSpPr>
              <p:cNvPr id="25" name="Text Placeholder 4">
                <a:extLst>
                  <a:ext uri="{FF2B5EF4-FFF2-40B4-BE49-F238E27FC236}">
                    <a16:creationId xmlns:a16="http://schemas.microsoft.com/office/drawing/2014/main" id="{CDF09B0B-F37C-9F86-7155-E7E68EA7147A}"/>
                  </a:ext>
                </a:extLst>
              </p:cNvPr>
              <p:cNvSpPr txBox="1">
                <a:spLocks/>
              </p:cNvSpPr>
              <p:nvPr/>
            </p:nvSpPr>
            <p:spPr>
              <a:xfrm>
                <a:off x="10161448" y="6658017"/>
                <a:ext cx="7772399" cy="1149797"/>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To add image:</a:t>
                </a:r>
                <a:r>
                  <a:rPr lang="en-US" sz="1867" b="1" kern="0" dirty="0">
                    <a:latin typeface="+mn-lt"/>
                  </a:rPr>
                  <a:t> </a:t>
                </a:r>
              </a:p>
              <a:p>
                <a:pPr marL="0" indent="0">
                  <a:buNone/>
                </a:pPr>
                <a:r>
                  <a:rPr lang="en-US" sz="1867" kern="0" dirty="0">
                    <a:latin typeface="+mn-lt"/>
                  </a:rPr>
                  <a:t>Insert tab &gt; Picture &gt; Picture from File</a:t>
                </a:r>
              </a:p>
              <a:p>
                <a:pPr marL="0" indent="0">
                  <a:buNone/>
                </a:pPr>
                <a:endParaRPr lang="en-US" sz="1867" kern="0" dirty="0">
                  <a:latin typeface="+mn-lt"/>
                </a:endParaRPr>
              </a:p>
              <a:p>
                <a:endParaRPr lang="en-US" sz="1867" dirty="0">
                  <a:latin typeface="+mn-lt"/>
                </a:endParaRPr>
              </a:p>
            </p:txBody>
          </p:sp>
        </p:grpSp>
        <p:sp>
          <p:nvSpPr>
            <p:cNvPr id="21" name="Text Placeholder 4">
              <a:extLst>
                <a:ext uri="{FF2B5EF4-FFF2-40B4-BE49-F238E27FC236}">
                  <a16:creationId xmlns:a16="http://schemas.microsoft.com/office/drawing/2014/main" id="{4A8DBCF6-0A7C-48F4-4597-AD2C3C2EA11F}"/>
                </a:ext>
              </a:extLst>
            </p:cNvPr>
            <p:cNvSpPr txBox="1">
              <a:spLocks/>
            </p:cNvSpPr>
            <p:nvPr/>
          </p:nvSpPr>
          <p:spPr>
            <a:xfrm>
              <a:off x="10229788" y="6312710"/>
              <a:ext cx="6367435" cy="2143487"/>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To Insert Footer</a:t>
              </a:r>
              <a:endParaRPr lang="en-US" sz="1867" b="1" kern="0" dirty="0">
                <a:solidFill>
                  <a:srgbClr val="0B799A"/>
                </a:solidFill>
                <a:effectLst/>
                <a:latin typeface="+mn-lt"/>
                <a:ea typeface="+mn-ea"/>
                <a:cs typeface="Calibri" panose="020F0502020204030204" pitchFamily="34" charset="0"/>
              </a:endParaRPr>
            </a:p>
            <a:p>
              <a:pPr marL="0" indent="0">
                <a:buNone/>
              </a:pPr>
              <a:r>
                <a:rPr lang="en-US" sz="1867" dirty="0">
                  <a:effectLst/>
                  <a:latin typeface="+mn-lt"/>
                  <a:ea typeface="Calibri" panose="020F0502020204030204" pitchFamily="34" charset="0"/>
                  <a:cs typeface="Times New Roman" panose="02020603050405020304" pitchFamily="18" charset="0"/>
                </a:rPr>
                <a:t>Insert &gt;  Header &amp; Footer &gt; Check the box for “Footer” and also the box “Don’t show on title slide” and click “Apply to All”</a:t>
              </a:r>
              <a:endParaRPr lang="en-US" sz="1867" dirty="0">
                <a:effectLst/>
                <a:latin typeface="+mn-lt"/>
                <a:ea typeface="Times New Roman" panose="02020603050405020304" pitchFamily="18" charset="0"/>
              </a:endParaRPr>
            </a:p>
            <a:p>
              <a:pPr marL="0" indent="0">
                <a:buNone/>
              </a:pPr>
              <a:endParaRPr lang="en-US" sz="1867" kern="0" dirty="0">
                <a:latin typeface="+mn-lt"/>
              </a:endParaRPr>
            </a:p>
            <a:p>
              <a:endParaRPr lang="en-US" sz="1867" dirty="0">
                <a:latin typeface="+mn-lt"/>
              </a:endParaRPr>
            </a:p>
          </p:txBody>
        </p:sp>
      </p:grpSp>
    </p:spTree>
    <p:extLst>
      <p:ext uri="{BB962C8B-B14F-4D97-AF65-F5344CB8AC3E}">
        <p14:creationId xmlns:p14="http://schemas.microsoft.com/office/powerpoint/2010/main" val="403880261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Cover Slide-Cobranded">
    <p:bg>
      <p:bgRef idx="1001">
        <a:schemeClr val="bg1"/>
      </p:bgRef>
    </p:bg>
    <p:spTree>
      <p:nvGrpSpPr>
        <p:cNvPr id="1" name=""/>
        <p:cNvGrpSpPr/>
        <p:nvPr/>
      </p:nvGrpSpPr>
      <p:grpSpPr>
        <a:xfrm>
          <a:off x="0" y="0"/>
          <a:ext cx="0" cy="0"/>
          <a:chOff x="0" y="0"/>
          <a:chExt cx="0" cy="0"/>
        </a:xfrm>
      </p:grpSpPr>
      <p:pic>
        <p:nvPicPr>
          <p:cNvPr id="4" name="Picture 3" descr="A picture containing text, iPod, vector graphics&#10;&#10;Description automatically generated">
            <a:extLst>
              <a:ext uri="{FF2B5EF4-FFF2-40B4-BE49-F238E27FC236}">
                <a16:creationId xmlns:a16="http://schemas.microsoft.com/office/drawing/2014/main" id="{DDE2F82D-52A7-142E-02EE-281958FE5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076" y="0"/>
            <a:ext cx="5871924" cy="6858000"/>
          </a:xfrm>
          <a:prstGeom prst="rect">
            <a:avLst/>
          </a:prstGeom>
        </p:spPr>
      </p:pic>
      <p:sp>
        <p:nvSpPr>
          <p:cNvPr id="7" name="TextBox 10">
            <a:extLst>
              <a:ext uri="{FF2B5EF4-FFF2-40B4-BE49-F238E27FC236}">
                <a16:creationId xmlns:a16="http://schemas.microsoft.com/office/drawing/2014/main" id="{8C5F93BB-DD2C-1717-0A3C-5FA2D48CA767}"/>
              </a:ext>
            </a:extLst>
          </p:cNvPr>
          <p:cNvSpPr txBox="1"/>
          <p:nvPr/>
        </p:nvSpPr>
        <p:spPr>
          <a:xfrm>
            <a:off x="10556829" y="6044447"/>
            <a:ext cx="1216080" cy="224998"/>
          </a:xfrm>
          <a:prstGeom prst="rect">
            <a:avLst/>
          </a:prstGeom>
        </p:spPr>
        <p:txBody>
          <a:bodyPr lIns="0" tIns="0" rIns="0" bIns="0" rtlCol="0" anchor="t">
            <a:spAutoFit/>
          </a:bodyPr>
          <a:lstStyle/>
          <a:p>
            <a:pPr marL="0" lvl="0" indent="0" algn="r">
              <a:lnSpc>
                <a:spcPts val="1867"/>
              </a:lnSpc>
              <a:spcBef>
                <a:spcPct val="0"/>
              </a:spcBef>
            </a:pPr>
            <a:fld id="{7F31C99B-14C2-7149-B1A7-26064733D5E0}" type="slidenum">
              <a:rPr lang="en-US" sz="1333" spc="27" smtClean="0">
                <a:solidFill>
                  <a:srgbClr val="FFFFFF"/>
                </a:solidFill>
                <a:latin typeface="Montserrat"/>
              </a:rPr>
              <a:pPr marL="0" lvl="0" indent="0" algn="r">
                <a:lnSpc>
                  <a:spcPts val="1867"/>
                </a:lnSpc>
                <a:spcBef>
                  <a:spcPct val="0"/>
                </a:spcBef>
              </a:pPr>
              <a:t>‹#›</a:t>
            </a:fld>
            <a:endParaRPr lang="en-US" sz="1333" spc="27" dirty="0">
              <a:solidFill>
                <a:srgbClr val="FFFFFF"/>
              </a:solidFill>
              <a:latin typeface="Montserrat"/>
            </a:endParaRPr>
          </a:p>
        </p:txBody>
      </p:sp>
      <p:pic>
        <p:nvPicPr>
          <p:cNvPr id="9" name="Picture 4">
            <a:extLst>
              <a:ext uri="{FF2B5EF4-FFF2-40B4-BE49-F238E27FC236}">
                <a16:creationId xmlns:a16="http://schemas.microsoft.com/office/drawing/2014/main" id="{7A8412F0-D25B-BB4B-8CAA-81E4E4509D0B}"/>
              </a:ext>
            </a:extLst>
          </p:cNvPr>
          <p:cNvPicPr>
            <a:picLocks noChangeAspect="1"/>
          </p:cNvPicPr>
          <p:nvPr/>
        </p:nvPicPr>
        <p:blipFill>
          <a:blip r:embed="rId3"/>
          <a:srcRect/>
          <a:stretch>
            <a:fillRect/>
          </a:stretch>
        </p:blipFill>
        <p:spPr>
          <a:xfrm>
            <a:off x="594062" y="700509"/>
            <a:ext cx="2303105" cy="558503"/>
          </a:xfrm>
          <a:prstGeom prst="rect">
            <a:avLst/>
          </a:prstGeom>
        </p:spPr>
      </p:pic>
      <p:sp>
        <p:nvSpPr>
          <p:cNvPr id="10" name="Subtitle 2">
            <a:extLst>
              <a:ext uri="{FF2B5EF4-FFF2-40B4-BE49-F238E27FC236}">
                <a16:creationId xmlns:a16="http://schemas.microsoft.com/office/drawing/2014/main" id="{D018D868-D0D8-E883-D0B6-D54D9D810F11}"/>
              </a:ext>
            </a:extLst>
          </p:cNvPr>
          <p:cNvSpPr>
            <a:spLocks noGrp="1"/>
          </p:cNvSpPr>
          <p:nvPr>
            <p:ph type="subTitle" idx="1" hasCustomPrompt="1"/>
          </p:nvPr>
        </p:nvSpPr>
        <p:spPr>
          <a:xfrm>
            <a:off x="534967" y="4983481"/>
            <a:ext cx="4724400" cy="1243679"/>
          </a:xfrm>
          <a:prstGeom prst="rect">
            <a:avLst/>
          </a:prstGeom>
          <a:noFill/>
        </p:spPr>
        <p:txBody>
          <a:bodyPr anchor="b">
            <a:noAutofit/>
          </a:bodyPr>
          <a:lstStyle>
            <a:lvl1pPr marL="0" indent="0" algn="l">
              <a:buNone/>
              <a:defRPr sz="1600" b="0" i="0">
                <a:solidFill>
                  <a:srgbClr val="1C345D"/>
                </a:solidFill>
                <a:latin typeface="+mn-lt"/>
                <a:cs typeface="Calibri" panose="020F0502020204030204" pitchFamily="34" charset="0"/>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dirty="0" err="1"/>
              <a:t>Firstname</a:t>
            </a:r>
            <a:r>
              <a:rPr lang="en-US" dirty="0"/>
              <a:t> </a:t>
            </a:r>
            <a:r>
              <a:rPr lang="en-US" dirty="0" err="1"/>
              <a:t>Lastname</a:t>
            </a:r>
            <a:r>
              <a:rPr lang="en-US" dirty="0"/>
              <a:t>, X.X.</a:t>
            </a:r>
          </a:p>
          <a:p>
            <a:r>
              <a:rPr lang="en-US" dirty="0"/>
              <a:t>Title, Department</a:t>
            </a:r>
          </a:p>
          <a:p>
            <a:r>
              <a:rPr lang="en-US" dirty="0"/>
              <a:t>Endowed Chair/Additional Description</a:t>
            </a:r>
          </a:p>
          <a:p>
            <a:r>
              <a:rPr lang="en-US" dirty="0"/>
              <a:t>Month Day, Year</a:t>
            </a:r>
          </a:p>
        </p:txBody>
      </p:sp>
      <p:sp>
        <p:nvSpPr>
          <p:cNvPr id="11" name="Title 1">
            <a:extLst>
              <a:ext uri="{FF2B5EF4-FFF2-40B4-BE49-F238E27FC236}">
                <a16:creationId xmlns:a16="http://schemas.microsoft.com/office/drawing/2014/main" id="{C02C3AA1-5106-71B1-A80D-9872DD6DFD42}"/>
              </a:ext>
            </a:extLst>
          </p:cNvPr>
          <p:cNvSpPr>
            <a:spLocks noGrp="1"/>
          </p:cNvSpPr>
          <p:nvPr>
            <p:ph type="ctrTitle" hasCustomPrompt="1"/>
          </p:nvPr>
        </p:nvSpPr>
        <p:spPr>
          <a:xfrm>
            <a:off x="516295" y="1858353"/>
            <a:ext cx="7408505" cy="2615947"/>
          </a:xfrm>
          <a:prstGeom prst="rect">
            <a:avLst/>
          </a:prstGeom>
        </p:spPr>
        <p:txBody>
          <a:bodyPr>
            <a:normAutofit/>
          </a:bodyPr>
          <a:lstStyle>
            <a:lvl1pPr>
              <a:defRPr sz="4000" b="1" i="0">
                <a:solidFill>
                  <a:srgbClr val="1C3B61"/>
                </a:solidFill>
                <a:latin typeface="Times" pitchFamily="2" charset="0"/>
                <a:cs typeface="Calibri" panose="020F0502020204030204" pitchFamily="34" charset="0"/>
              </a:defRPr>
            </a:lvl1pPr>
          </a:lstStyle>
          <a:p>
            <a:r>
              <a:rPr lang="en-US" dirty="0"/>
              <a:t>Title Slide</a:t>
            </a:r>
            <a:br>
              <a:rPr lang="en-US" dirty="0"/>
            </a:br>
            <a:r>
              <a:rPr lang="en-US" dirty="0"/>
              <a:t>Max 4 lines</a:t>
            </a:r>
            <a:br>
              <a:rPr lang="en-US" dirty="0"/>
            </a:br>
            <a:r>
              <a:rPr lang="en-US" dirty="0"/>
              <a:t>Times 60 </a:t>
            </a:r>
            <a:r>
              <a:rPr lang="en-US" dirty="0" err="1"/>
              <a:t>pt</a:t>
            </a:r>
            <a:r>
              <a:rPr lang="en-US" dirty="0"/>
              <a:t> font size</a:t>
            </a:r>
            <a:br>
              <a:rPr lang="en-US" dirty="0"/>
            </a:br>
            <a:r>
              <a:rPr lang="en-US" dirty="0"/>
              <a:t>Adjust accordingly</a:t>
            </a:r>
          </a:p>
        </p:txBody>
      </p:sp>
      <p:pic>
        <p:nvPicPr>
          <p:cNvPr id="5" name="Picture 4">
            <a:extLst>
              <a:ext uri="{FF2B5EF4-FFF2-40B4-BE49-F238E27FC236}">
                <a16:creationId xmlns:a16="http://schemas.microsoft.com/office/drawing/2014/main" id="{7D9658D1-52F0-41F6-6772-CB5340CE25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6155" y="5964449"/>
            <a:ext cx="1600200" cy="220133"/>
          </a:xfrm>
          <a:prstGeom prst="rect">
            <a:avLst/>
          </a:prstGeom>
        </p:spPr>
      </p:pic>
      <p:pic>
        <p:nvPicPr>
          <p:cNvPr id="2" name="Picture 1" descr="A picture containing text, iPod, vector graphics&#10;&#10;Description automatically generated">
            <a:extLst>
              <a:ext uri="{FF2B5EF4-FFF2-40B4-BE49-F238E27FC236}">
                <a16:creationId xmlns:a16="http://schemas.microsoft.com/office/drawing/2014/main" id="{60678EDE-45F0-05BB-B4EF-B7C79CD2B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076" y="0"/>
            <a:ext cx="5871924" cy="6858000"/>
          </a:xfrm>
          <a:prstGeom prst="rect">
            <a:avLst/>
          </a:prstGeom>
        </p:spPr>
      </p:pic>
      <p:sp>
        <p:nvSpPr>
          <p:cNvPr id="3" name="TextBox 10">
            <a:extLst>
              <a:ext uri="{FF2B5EF4-FFF2-40B4-BE49-F238E27FC236}">
                <a16:creationId xmlns:a16="http://schemas.microsoft.com/office/drawing/2014/main" id="{5732E12E-76D5-55F1-C973-003F976F9859}"/>
              </a:ext>
            </a:extLst>
          </p:cNvPr>
          <p:cNvSpPr txBox="1"/>
          <p:nvPr/>
        </p:nvSpPr>
        <p:spPr>
          <a:xfrm>
            <a:off x="10556829" y="6044447"/>
            <a:ext cx="1216080" cy="224998"/>
          </a:xfrm>
          <a:prstGeom prst="rect">
            <a:avLst/>
          </a:prstGeom>
        </p:spPr>
        <p:txBody>
          <a:bodyPr lIns="0" tIns="0" rIns="0" bIns="0" rtlCol="0" anchor="t">
            <a:spAutoFit/>
          </a:bodyPr>
          <a:lstStyle/>
          <a:p>
            <a:pPr marL="0" lvl="0" indent="0" algn="r">
              <a:lnSpc>
                <a:spcPts val="1867"/>
              </a:lnSpc>
              <a:spcBef>
                <a:spcPct val="0"/>
              </a:spcBef>
            </a:pPr>
            <a:fld id="{7F31C99B-14C2-7149-B1A7-26064733D5E0}" type="slidenum">
              <a:rPr lang="en-US" sz="1333" spc="27" smtClean="0">
                <a:solidFill>
                  <a:srgbClr val="FFFFFF"/>
                </a:solidFill>
                <a:latin typeface="Montserrat"/>
              </a:rPr>
              <a:pPr marL="0" lvl="0" indent="0" algn="r">
                <a:lnSpc>
                  <a:spcPts val="1867"/>
                </a:lnSpc>
                <a:spcBef>
                  <a:spcPct val="0"/>
                </a:spcBef>
              </a:pPr>
              <a:t>‹#›</a:t>
            </a:fld>
            <a:endParaRPr lang="en-US" sz="1333" spc="27" dirty="0">
              <a:solidFill>
                <a:srgbClr val="FFFFFF"/>
              </a:solidFill>
              <a:latin typeface="Montserrat"/>
            </a:endParaRPr>
          </a:p>
        </p:txBody>
      </p:sp>
      <p:pic>
        <p:nvPicPr>
          <p:cNvPr id="6" name="Picture 4">
            <a:extLst>
              <a:ext uri="{FF2B5EF4-FFF2-40B4-BE49-F238E27FC236}">
                <a16:creationId xmlns:a16="http://schemas.microsoft.com/office/drawing/2014/main" id="{30430EC7-3058-4D2B-385E-ECE3C9DBFE34}"/>
              </a:ext>
            </a:extLst>
          </p:cNvPr>
          <p:cNvPicPr>
            <a:picLocks noChangeAspect="1"/>
          </p:cNvPicPr>
          <p:nvPr/>
        </p:nvPicPr>
        <p:blipFill>
          <a:blip r:embed="rId3"/>
          <a:srcRect/>
          <a:stretch>
            <a:fillRect/>
          </a:stretch>
        </p:blipFill>
        <p:spPr>
          <a:xfrm>
            <a:off x="594062" y="700509"/>
            <a:ext cx="2303105" cy="558503"/>
          </a:xfrm>
          <a:prstGeom prst="rect">
            <a:avLst/>
          </a:prstGeom>
        </p:spPr>
      </p:pic>
      <p:pic>
        <p:nvPicPr>
          <p:cNvPr id="8" name="Picture 7">
            <a:extLst>
              <a:ext uri="{FF2B5EF4-FFF2-40B4-BE49-F238E27FC236}">
                <a16:creationId xmlns:a16="http://schemas.microsoft.com/office/drawing/2014/main" id="{EBDDB92B-665B-197E-EE14-50FD601623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6155" y="5964449"/>
            <a:ext cx="1600200" cy="220133"/>
          </a:xfrm>
          <a:prstGeom prst="rect">
            <a:avLst/>
          </a:prstGeom>
        </p:spPr>
      </p:pic>
    </p:spTree>
    <p:extLst>
      <p:ext uri="{BB962C8B-B14F-4D97-AF65-F5344CB8AC3E}">
        <p14:creationId xmlns:p14="http://schemas.microsoft.com/office/powerpoint/2010/main" val="22016131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552">
          <p15:clr>
            <a:srgbClr val="FBAE40"/>
          </p15:clr>
        </p15:guide>
        <p15:guide id="5" orient="horz" pos="5832">
          <p15:clr>
            <a:srgbClr val="FBAE40"/>
          </p15:clr>
        </p15:guide>
        <p15:guide id="6" orient="horz" pos="648">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Land Acknowledgement Slide - V1">
    <p:bg>
      <p:bgPr>
        <a:solidFill>
          <a:srgbClr val="1C345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BA98F8-DEBD-C885-A01C-3C75599C5C4F}"/>
              </a:ext>
            </a:extLst>
          </p:cNvPr>
          <p:cNvSpPr txBox="1"/>
          <p:nvPr/>
        </p:nvSpPr>
        <p:spPr>
          <a:xfrm>
            <a:off x="2192511" y="2377017"/>
            <a:ext cx="7253728" cy="142628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867" dirty="0">
                <a:solidFill>
                  <a:schemeClr val="bg1"/>
                </a:solidFill>
              </a:rPr>
              <a:t>We acknowledge that the Fred Hutchinson Cancer Center sits on the traditional land of the first people of Seattle, the Duwamish People past and present, and honor with gratitude the land itself and the Duwamish tribe.</a:t>
            </a:r>
          </a:p>
          <a:p>
            <a:endParaRPr lang="en-US" sz="1200" dirty="0"/>
          </a:p>
        </p:txBody>
      </p:sp>
      <p:sp>
        <p:nvSpPr>
          <p:cNvPr id="2" name="TextBox 1">
            <a:extLst>
              <a:ext uri="{FF2B5EF4-FFF2-40B4-BE49-F238E27FC236}">
                <a16:creationId xmlns:a16="http://schemas.microsoft.com/office/drawing/2014/main" id="{9586504E-FAD5-11C8-CACE-48CBFBE51A81}"/>
              </a:ext>
            </a:extLst>
          </p:cNvPr>
          <p:cNvSpPr txBox="1"/>
          <p:nvPr/>
        </p:nvSpPr>
        <p:spPr>
          <a:xfrm>
            <a:off x="2192511" y="1681225"/>
            <a:ext cx="7253728" cy="584775"/>
          </a:xfrm>
          <a:prstGeom prst="rect">
            <a:avLst/>
          </a:prstGeom>
          <a:noFill/>
        </p:spPr>
        <p:txBody>
          <a:bodyPr wrap="square" rtlCol="0">
            <a:spAutoFit/>
          </a:bodyPr>
          <a:lstStyle/>
          <a:p>
            <a:pPr algn="ctr"/>
            <a:r>
              <a:rPr lang="en-US" sz="3200" b="1" dirty="0">
                <a:solidFill>
                  <a:schemeClr val="bg1"/>
                </a:solidFill>
                <a:latin typeface="Times" pitchFamily="2" charset="0"/>
              </a:rPr>
              <a:t>Land Acknowledgment</a:t>
            </a:r>
          </a:p>
        </p:txBody>
      </p:sp>
      <p:pic>
        <p:nvPicPr>
          <p:cNvPr id="3" name="Picture 2" descr="A picture containing text, clipart&#10;&#10;Description automatically generated">
            <a:extLst>
              <a:ext uri="{FF2B5EF4-FFF2-40B4-BE49-F238E27FC236}">
                <a16:creationId xmlns:a16="http://schemas.microsoft.com/office/drawing/2014/main" id="{93D9A1CB-4136-FDB5-B197-909782FC1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324" y="5577951"/>
            <a:ext cx="9773352" cy="1280049"/>
          </a:xfrm>
          <a:prstGeom prst="rect">
            <a:avLst/>
          </a:prstGeom>
        </p:spPr>
      </p:pic>
      <p:sp>
        <p:nvSpPr>
          <p:cNvPr id="16" name="Oval 15">
            <a:extLst>
              <a:ext uri="{FF2B5EF4-FFF2-40B4-BE49-F238E27FC236}">
                <a16:creationId xmlns:a16="http://schemas.microsoft.com/office/drawing/2014/main" id="{B5067706-23DE-6C15-A598-C9D3B2072D71}"/>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0" name="TextBox 10">
            <a:extLst>
              <a:ext uri="{FF2B5EF4-FFF2-40B4-BE49-F238E27FC236}">
                <a16:creationId xmlns:a16="http://schemas.microsoft.com/office/drawing/2014/main" id="{C563B47A-346D-A96A-19D3-1973B463C482}"/>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7" name="AutoShape 6">
            <a:extLst>
              <a:ext uri="{FF2B5EF4-FFF2-40B4-BE49-F238E27FC236}">
                <a16:creationId xmlns:a16="http://schemas.microsoft.com/office/drawing/2014/main" id="{89C64772-7E98-CA9B-13E5-04CAD944F590}"/>
              </a:ext>
            </a:extLst>
          </p:cNvPr>
          <p:cNvSpPr/>
          <p:nvPr/>
        </p:nvSpPr>
        <p:spPr>
          <a:xfrm rot="1008" flipV="1">
            <a:off x="2901261" y="5534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8" name="Subtitle 2">
            <a:extLst>
              <a:ext uri="{FF2B5EF4-FFF2-40B4-BE49-F238E27FC236}">
                <a16:creationId xmlns:a16="http://schemas.microsoft.com/office/drawing/2014/main" id="{168EF997-9E8F-725E-5FEE-C00DEB9EF200}"/>
              </a:ext>
            </a:extLst>
          </p:cNvPr>
          <p:cNvSpPr txBox="1">
            <a:spLocks/>
          </p:cNvSpPr>
          <p:nvPr/>
        </p:nvSpPr>
        <p:spPr>
          <a:xfrm>
            <a:off x="702014" y="4204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chemeClr val="bg1"/>
                </a:solidFill>
                <a:latin typeface="+mn-lt"/>
              </a:rPr>
              <a:t>Fred Hutchinson Cancer Center</a:t>
            </a:r>
          </a:p>
        </p:txBody>
      </p:sp>
      <p:sp>
        <p:nvSpPr>
          <p:cNvPr id="5" name="TextBox 4">
            <a:extLst>
              <a:ext uri="{FF2B5EF4-FFF2-40B4-BE49-F238E27FC236}">
                <a16:creationId xmlns:a16="http://schemas.microsoft.com/office/drawing/2014/main" id="{B8E7994C-08B7-7C01-ED1C-177B9817F4DE}"/>
              </a:ext>
            </a:extLst>
          </p:cNvPr>
          <p:cNvSpPr txBox="1"/>
          <p:nvPr/>
        </p:nvSpPr>
        <p:spPr>
          <a:xfrm>
            <a:off x="2192511" y="2377017"/>
            <a:ext cx="7253728" cy="142628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867" dirty="0">
                <a:solidFill>
                  <a:schemeClr val="bg1"/>
                </a:solidFill>
              </a:rPr>
              <a:t>We acknowledge that the Fred Hutchinson Cancer Center sits on the traditional land of the first people of Seattle, the Duwamish People past and present, and honor with gratitude the land itself and the Duwamish tribe.</a:t>
            </a:r>
          </a:p>
          <a:p>
            <a:endParaRPr lang="en-US" sz="1200" dirty="0"/>
          </a:p>
        </p:txBody>
      </p:sp>
      <p:sp>
        <p:nvSpPr>
          <p:cNvPr id="6" name="TextBox 5">
            <a:extLst>
              <a:ext uri="{FF2B5EF4-FFF2-40B4-BE49-F238E27FC236}">
                <a16:creationId xmlns:a16="http://schemas.microsoft.com/office/drawing/2014/main" id="{0319F95D-686E-2373-D4A7-139D9C5E91C6}"/>
              </a:ext>
            </a:extLst>
          </p:cNvPr>
          <p:cNvSpPr txBox="1"/>
          <p:nvPr/>
        </p:nvSpPr>
        <p:spPr>
          <a:xfrm>
            <a:off x="2192511" y="1681225"/>
            <a:ext cx="7253728" cy="584775"/>
          </a:xfrm>
          <a:prstGeom prst="rect">
            <a:avLst/>
          </a:prstGeom>
          <a:noFill/>
        </p:spPr>
        <p:txBody>
          <a:bodyPr wrap="square" rtlCol="0">
            <a:spAutoFit/>
          </a:bodyPr>
          <a:lstStyle/>
          <a:p>
            <a:pPr algn="ctr"/>
            <a:r>
              <a:rPr lang="en-US" sz="3200" b="1" dirty="0">
                <a:solidFill>
                  <a:schemeClr val="bg1"/>
                </a:solidFill>
                <a:latin typeface="Times" pitchFamily="2" charset="0"/>
              </a:rPr>
              <a:t>Land Acknowledgment</a:t>
            </a:r>
          </a:p>
        </p:txBody>
      </p:sp>
      <p:pic>
        <p:nvPicPr>
          <p:cNvPr id="9" name="Picture 8" descr="A picture containing text, clipart&#10;&#10;Description automatically generated">
            <a:extLst>
              <a:ext uri="{FF2B5EF4-FFF2-40B4-BE49-F238E27FC236}">
                <a16:creationId xmlns:a16="http://schemas.microsoft.com/office/drawing/2014/main" id="{E6C5B760-ED69-2232-9CDC-74CCD56DDB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324" y="5577951"/>
            <a:ext cx="9773352" cy="1280049"/>
          </a:xfrm>
          <a:prstGeom prst="rect">
            <a:avLst/>
          </a:prstGeom>
        </p:spPr>
      </p:pic>
      <p:sp>
        <p:nvSpPr>
          <p:cNvPr id="10" name="Oval 9">
            <a:extLst>
              <a:ext uri="{FF2B5EF4-FFF2-40B4-BE49-F238E27FC236}">
                <a16:creationId xmlns:a16="http://schemas.microsoft.com/office/drawing/2014/main" id="{65D6DD7D-2E5F-DE8B-AC3F-6ADA87301289}"/>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1" name="TextBox 10">
            <a:extLst>
              <a:ext uri="{FF2B5EF4-FFF2-40B4-BE49-F238E27FC236}">
                <a16:creationId xmlns:a16="http://schemas.microsoft.com/office/drawing/2014/main" id="{F24CD0A0-5450-062C-A075-D5E5FD294AEB}"/>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2" name="AutoShape 6">
            <a:extLst>
              <a:ext uri="{FF2B5EF4-FFF2-40B4-BE49-F238E27FC236}">
                <a16:creationId xmlns:a16="http://schemas.microsoft.com/office/drawing/2014/main" id="{6C9AE9E8-4B29-B49E-0081-AA3BF201DABC}"/>
              </a:ext>
            </a:extLst>
          </p:cNvPr>
          <p:cNvSpPr/>
          <p:nvPr/>
        </p:nvSpPr>
        <p:spPr>
          <a:xfrm rot="1008" flipV="1">
            <a:off x="2901261" y="5534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3" name="Subtitle 2">
            <a:extLst>
              <a:ext uri="{FF2B5EF4-FFF2-40B4-BE49-F238E27FC236}">
                <a16:creationId xmlns:a16="http://schemas.microsoft.com/office/drawing/2014/main" id="{2A89608D-BD81-2E4D-8FA4-3E93BC82ABBA}"/>
              </a:ext>
            </a:extLst>
          </p:cNvPr>
          <p:cNvSpPr txBox="1">
            <a:spLocks/>
          </p:cNvSpPr>
          <p:nvPr/>
        </p:nvSpPr>
        <p:spPr>
          <a:xfrm>
            <a:off x="702014" y="4204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chemeClr val="bg1"/>
                </a:solidFill>
                <a:latin typeface="+mn-lt"/>
              </a:rPr>
              <a:t>Fred Hutchinson Cancer Center</a:t>
            </a:r>
          </a:p>
        </p:txBody>
      </p:sp>
    </p:spTree>
    <p:extLst>
      <p:ext uri="{BB962C8B-B14F-4D97-AF65-F5344CB8AC3E}">
        <p14:creationId xmlns:p14="http://schemas.microsoft.com/office/powerpoint/2010/main" val="89960515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able Content Slide -V1">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3C834B79-0BFE-553D-937C-8062773BC841}"/>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8" name="Freeform 6">
            <a:extLst>
              <a:ext uri="{FF2B5EF4-FFF2-40B4-BE49-F238E27FC236}">
                <a16:creationId xmlns:a16="http://schemas.microsoft.com/office/drawing/2014/main" id="{0337999F-E39A-C3D5-8941-BC798AEF02B3}"/>
              </a:ext>
            </a:extLst>
          </p:cNvPr>
          <p:cNvSpPr/>
          <p:nvPr/>
        </p:nvSpPr>
        <p:spPr>
          <a:xfrm rot="10800000">
            <a:off x="646446" y="1134791"/>
            <a:ext cx="3629669" cy="364593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799A"/>
          </a:solidFill>
        </p:spPr>
        <p:txBody>
          <a:bodyPr/>
          <a:lstStyle/>
          <a:p>
            <a:endParaRPr lang="en-US"/>
          </a:p>
        </p:txBody>
      </p:sp>
      <p:sp>
        <p:nvSpPr>
          <p:cNvPr id="20" name="Subtitle 2">
            <a:extLst>
              <a:ext uri="{FF2B5EF4-FFF2-40B4-BE49-F238E27FC236}">
                <a16:creationId xmlns:a16="http://schemas.microsoft.com/office/drawing/2014/main" id="{375A2970-9DCA-FBE1-7CAE-38A1A35BDB8D}"/>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14" name="Text Placeholder 13">
            <a:extLst>
              <a:ext uri="{FF2B5EF4-FFF2-40B4-BE49-F238E27FC236}">
                <a16:creationId xmlns:a16="http://schemas.microsoft.com/office/drawing/2014/main" id="{A07050E5-52D7-526B-FB06-FCE0549AFFDC}"/>
              </a:ext>
            </a:extLst>
          </p:cNvPr>
          <p:cNvSpPr>
            <a:spLocks noGrp="1"/>
          </p:cNvSpPr>
          <p:nvPr>
            <p:ph type="body" sz="quarter" idx="10" hasCustomPrompt="1"/>
          </p:nvPr>
        </p:nvSpPr>
        <p:spPr>
          <a:xfrm>
            <a:off x="5136773" y="1939261"/>
            <a:ext cx="450850" cy="976842"/>
          </a:xfrm>
          <a:prstGeom prst="rect">
            <a:avLst/>
          </a:prstGeom>
        </p:spPr>
        <p:txBody>
          <a:bodyPr>
            <a:normAutofit/>
          </a:bodyPr>
          <a:lstStyle>
            <a:lvl1pPr marL="0" indent="0">
              <a:buFontTx/>
              <a:buNone/>
              <a:defRPr sz="4000" b="1">
                <a:solidFill>
                  <a:srgbClr val="1C345D"/>
                </a:solidFill>
                <a:latin typeface="Times" pitchFamily="2" charset="0"/>
              </a:defRPr>
            </a:lvl1pPr>
          </a:lstStyle>
          <a:p>
            <a:pPr lvl="0"/>
            <a:r>
              <a:rPr lang="en-US" dirty="0"/>
              <a:t>2</a:t>
            </a:r>
          </a:p>
        </p:txBody>
      </p:sp>
      <p:sp>
        <p:nvSpPr>
          <p:cNvPr id="21" name="Text Placeholder 20">
            <a:extLst>
              <a:ext uri="{FF2B5EF4-FFF2-40B4-BE49-F238E27FC236}">
                <a16:creationId xmlns:a16="http://schemas.microsoft.com/office/drawing/2014/main" id="{4670AAE0-BEE9-EFB7-B0A1-7FDFFC63CFEC}"/>
              </a:ext>
            </a:extLst>
          </p:cNvPr>
          <p:cNvSpPr>
            <a:spLocks noGrp="1"/>
          </p:cNvSpPr>
          <p:nvPr>
            <p:ph type="body" sz="quarter" idx="11" hasCustomPrompt="1"/>
          </p:nvPr>
        </p:nvSpPr>
        <p:spPr>
          <a:xfrm>
            <a:off x="5585741" y="2090603"/>
            <a:ext cx="4724400" cy="667809"/>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24" name="Text Placeholder 23">
            <a:extLst>
              <a:ext uri="{FF2B5EF4-FFF2-40B4-BE49-F238E27FC236}">
                <a16:creationId xmlns:a16="http://schemas.microsoft.com/office/drawing/2014/main" id="{0D586040-2BD7-A7F8-54A9-B4DC1C73596D}"/>
              </a:ext>
            </a:extLst>
          </p:cNvPr>
          <p:cNvSpPr>
            <a:spLocks noGrp="1"/>
          </p:cNvSpPr>
          <p:nvPr>
            <p:ph type="body" sz="quarter" idx="12" hasCustomPrompt="1"/>
          </p:nvPr>
        </p:nvSpPr>
        <p:spPr>
          <a:xfrm>
            <a:off x="5134891" y="2916103"/>
            <a:ext cx="450850" cy="976841"/>
          </a:xfrm>
          <a:prstGeom prst="rect">
            <a:avLst/>
          </a:prstGeom>
        </p:spPr>
        <p:txBody>
          <a:bodyPr>
            <a:normAutofit/>
          </a:bodyPr>
          <a:lstStyle>
            <a:lvl1pPr marL="0" indent="0">
              <a:buNone/>
              <a:defRPr sz="4000" b="1">
                <a:solidFill>
                  <a:srgbClr val="1C345D"/>
                </a:solidFill>
                <a:latin typeface="Times" pitchFamily="2" charset="0"/>
              </a:defRPr>
            </a:lvl1pPr>
          </a:lstStyle>
          <a:p>
            <a:pPr lvl="0"/>
            <a:r>
              <a:rPr lang="en-US" dirty="0"/>
              <a:t>3</a:t>
            </a:r>
          </a:p>
        </p:txBody>
      </p:sp>
      <p:sp>
        <p:nvSpPr>
          <p:cNvPr id="26" name="Text Placeholder 25">
            <a:extLst>
              <a:ext uri="{FF2B5EF4-FFF2-40B4-BE49-F238E27FC236}">
                <a16:creationId xmlns:a16="http://schemas.microsoft.com/office/drawing/2014/main" id="{C95D8111-DCEC-82FC-6857-E8E5C9910EFD}"/>
              </a:ext>
            </a:extLst>
          </p:cNvPr>
          <p:cNvSpPr>
            <a:spLocks noGrp="1"/>
          </p:cNvSpPr>
          <p:nvPr>
            <p:ph type="body" sz="quarter" idx="13" hasCustomPrompt="1"/>
          </p:nvPr>
        </p:nvSpPr>
        <p:spPr>
          <a:xfrm>
            <a:off x="5585741" y="3070619"/>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28" name="Text Placeholder 27">
            <a:extLst>
              <a:ext uri="{FF2B5EF4-FFF2-40B4-BE49-F238E27FC236}">
                <a16:creationId xmlns:a16="http://schemas.microsoft.com/office/drawing/2014/main" id="{87765F2D-3155-9C3D-F0A3-5621FF596D23}"/>
              </a:ext>
            </a:extLst>
          </p:cNvPr>
          <p:cNvSpPr>
            <a:spLocks noGrp="1"/>
          </p:cNvSpPr>
          <p:nvPr>
            <p:ph type="body" sz="quarter" idx="14" hasCustomPrompt="1"/>
          </p:nvPr>
        </p:nvSpPr>
        <p:spPr>
          <a:xfrm>
            <a:off x="5585741" y="1109213"/>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30" name="Text Placeholder 29">
            <a:extLst>
              <a:ext uri="{FF2B5EF4-FFF2-40B4-BE49-F238E27FC236}">
                <a16:creationId xmlns:a16="http://schemas.microsoft.com/office/drawing/2014/main" id="{32202D67-7621-03CE-5A2B-C56A06AEFDCC}"/>
              </a:ext>
            </a:extLst>
          </p:cNvPr>
          <p:cNvSpPr>
            <a:spLocks noGrp="1"/>
          </p:cNvSpPr>
          <p:nvPr>
            <p:ph type="body" sz="quarter" idx="15" hasCustomPrompt="1"/>
          </p:nvPr>
        </p:nvSpPr>
        <p:spPr>
          <a:xfrm>
            <a:off x="5134891" y="954697"/>
            <a:ext cx="450850" cy="976841"/>
          </a:xfrm>
          <a:prstGeom prst="rect">
            <a:avLst/>
          </a:prstGeom>
        </p:spPr>
        <p:txBody>
          <a:bodyPr>
            <a:normAutofit/>
          </a:bodyPr>
          <a:lstStyle>
            <a:lvl1pPr marL="0" indent="0">
              <a:buNone/>
              <a:defRPr sz="4000" b="1">
                <a:solidFill>
                  <a:srgbClr val="1C345D"/>
                </a:solidFill>
                <a:latin typeface="Times" pitchFamily="2" charset="0"/>
              </a:defRPr>
            </a:lvl1pPr>
          </a:lstStyle>
          <a:p>
            <a:pPr lvl="0"/>
            <a:r>
              <a:rPr lang="en-US" dirty="0"/>
              <a:t>1</a:t>
            </a:r>
          </a:p>
        </p:txBody>
      </p:sp>
      <p:sp>
        <p:nvSpPr>
          <p:cNvPr id="32" name="Text Placeholder 31">
            <a:extLst>
              <a:ext uri="{FF2B5EF4-FFF2-40B4-BE49-F238E27FC236}">
                <a16:creationId xmlns:a16="http://schemas.microsoft.com/office/drawing/2014/main" id="{3B162FFD-A8D3-3184-CB37-2CFC860A8715}"/>
              </a:ext>
            </a:extLst>
          </p:cNvPr>
          <p:cNvSpPr>
            <a:spLocks noGrp="1"/>
          </p:cNvSpPr>
          <p:nvPr>
            <p:ph type="body" sz="quarter" idx="16" hasCustomPrompt="1"/>
          </p:nvPr>
        </p:nvSpPr>
        <p:spPr>
          <a:xfrm>
            <a:off x="5127552" y="3892944"/>
            <a:ext cx="450850" cy="980017"/>
          </a:xfrm>
          <a:prstGeom prst="rect">
            <a:avLst/>
          </a:prstGeom>
        </p:spPr>
        <p:txBody>
          <a:bodyPr>
            <a:normAutofit/>
          </a:bodyPr>
          <a:lstStyle>
            <a:lvl1pPr marL="0" indent="0">
              <a:buNone/>
              <a:defRPr sz="4000" b="1">
                <a:solidFill>
                  <a:srgbClr val="1C345D"/>
                </a:solidFill>
                <a:latin typeface="Times" pitchFamily="2" charset="0"/>
              </a:defRPr>
            </a:lvl1pPr>
          </a:lstStyle>
          <a:p>
            <a:pPr lvl="0"/>
            <a:r>
              <a:rPr lang="en-US" dirty="0"/>
              <a:t>4</a:t>
            </a:r>
          </a:p>
        </p:txBody>
      </p:sp>
      <p:sp>
        <p:nvSpPr>
          <p:cNvPr id="34" name="Text Placeholder 33">
            <a:extLst>
              <a:ext uri="{FF2B5EF4-FFF2-40B4-BE49-F238E27FC236}">
                <a16:creationId xmlns:a16="http://schemas.microsoft.com/office/drawing/2014/main" id="{A1138D9A-D029-86A2-ABA3-5C5B4529AEAB}"/>
              </a:ext>
            </a:extLst>
          </p:cNvPr>
          <p:cNvSpPr>
            <a:spLocks noGrp="1"/>
          </p:cNvSpPr>
          <p:nvPr>
            <p:ph type="body" sz="quarter" idx="17" hasCustomPrompt="1"/>
          </p:nvPr>
        </p:nvSpPr>
        <p:spPr>
          <a:xfrm>
            <a:off x="5585741" y="4049048"/>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36" name="Text Placeholder 35">
            <a:extLst>
              <a:ext uri="{FF2B5EF4-FFF2-40B4-BE49-F238E27FC236}">
                <a16:creationId xmlns:a16="http://schemas.microsoft.com/office/drawing/2014/main" id="{D0A65FCC-22A0-5DFA-861F-7D20B7217D51}"/>
              </a:ext>
            </a:extLst>
          </p:cNvPr>
          <p:cNvSpPr>
            <a:spLocks noGrp="1"/>
          </p:cNvSpPr>
          <p:nvPr>
            <p:ph type="body" sz="quarter" idx="18" hasCustomPrompt="1"/>
          </p:nvPr>
        </p:nvSpPr>
        <p:spPr>
          <a:xfrm>
            <a:off x="1119843" y="2057046"/>
            <a:ext cx="2682875" cy="1801429"/>
          </a:xfrm>
          <a:prstGeom prst="rect">
            <a:avLst/>
          </a:prstGeom>
        </p:spPr>
        <p:txBody>
          <a:bodyPr>
            <a:normAutofit/>
          </a:bodyPr>
          <a:lstStyle>
            <a:lvl1pPr marL="0" indent="0">
              <a:buNone/>
              <a:defRPr sz="5334">
                <a:solidFill>
                  <a:schemeClr val="bg1"/>
                </a:solidFill>
                <a:latin typeface="Times" pitchFamily="2" charset="0"/>
              </a:defRPr>
            </a:lvl1pPr>
          </a:lstStyle>
          <a:p>
            <a:pPr lvl="0"/>
            <a:r>
              <a:rPr lang="en-US" dirty="0"/>
              <a:t>Table of Contents</a:t>
            </a:r>
          </a:p>
        </p:txBody>
      </p:sp>
      <p:sp>
        <p:nvSpPr>
          <p:cNvPr id="3" name="AutoShape 6">
            <a:extLst>
              <a:ext uri="{FF2B5EF4-FFF2-40B4-BE49-F238E27FC236}">
                <a16:creationId xmlns:a16="http://schemas.microsoft.com/office/drawing/2014/main" id="{92D2A4A9-A832-6CE0-DA30-FB8C83191CBE}"/>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7" name="Freeform 6">
            <a:extLst>
              <a:ext uri="{FF2B5EF4-FFF2-40B4-BE49-F238E27FC236}">
                <a16:creationId xmlns:a16="http://schemas.microsoft.com/office/drawing/2014/main" id="{F2D25CDD-9CBC-93AC-6C84-D8ADEFC865E2}"/>
              </a:ext>
            </a:extLst>
          </p:cNvPr>
          <p:cNvSpPr/>
          <p:nvPr/>
        </p:nvSpPr>
        <p:spPr>
          <a:xfrm rot="10800000">
            <a:off x="646446" y="1134791"/>
            <a:ext cx="3629669" cy="364593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799A"/>
          </a:solidFill>
        </p:spPr>
        <p:txBody>
          <a:bodyPr/>
          <a:lstStyle/>
          <a:p>
            <a:endParaRPr lang="en-US"/>
          </a:p>
        </p:txBody>
      </p:sp>
      <p:sp>
        <p:nvSpPr>
          <p:cNvPr id="9" name="Subtitle 2">
            <a:extLst>
              <a:ext uri="{FF2B5EF4-FFF2-40B4-BE49-F238E27FC236}">
                <a16:creationId xmlns:a16="http://schemas.microsoft.com/office/drawing/2014/main" id="{72EB21CB-E921-304D-D1C1-50E0F1937200}"/>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395773978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Sections Call ou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A07050E5-52D7-526B-FB06-FCE0549AFFDC}"/>
              </a:ext>
            </a:extLst>
          </p:cNvPr>
          <p:cNvSpPr>
            <a:spLocks noGrp="1"/>
          </p:cNvSpPr>
          <p:nvPr>
            <p:ph type="body" sz="quarter" idx="10" hasCustomPrompt="1"/>
          </p:nvPr>
        </p:nvSpPr>
        <p:spPr>
          <a:xfrm>
            <a:off x="1162331" y="1920846"/>
            <a:ext cx="450850" cy="976842"/>
          </a:xfrm>
          <a:prstGeom prst="rect">
            <a:avLst/>
          </a:prstGeom>
        </p:spPr>
        <p:txBody>
          <a:bodyPr>
            <a:normAutofit/>
          </a:bodyPr>
          <a:lstStyle>
            <a:lvl1pPr marL="0" indent="0">
              <a:buFontTx/>
              <a:buNone/>
              <a:defRPr sz="3600" b="1">
                <a:solidFill>
                  <a:srgbClr val="1C345D"/>
                </a:solidFill>
                <a:latin typeface="Times" pitchFamily="2" charset="0"/>
              </a:defRPr>
            </a:lvl1pPr>
          </a:lstStyle>
          <a:p>
            <a:pPr lvl="0"/>
            <a:r>
              <a:rPr lang="en-US" dirty="0"/>
              <a:t>2</a:t>
            </a:r>
          </a:p>
        </p:txBody>
      </p:sp>
      <p:sp>
        <p:nvSpPr>
          <p:cNvPr id="21" name="Text Placeholder 20">
            <a:extLst>
              <a:ext uri="{FF2B5EF4-FFF2-40B4-BE49-F238E27FC236}">
                <a16:creationId xmlns:a16="http://schemas.microsoft.com/office/drawing/2014/main" id="{4670AAE0-BEE9-EFB7-B0A1-7FDFFC63CFEC}"/>
              </a:ext>
            </a:extLst>
          </p:cNvPr>
          <p:cNvSpPr>
            <a:spLocks noGrp="1"/>
          </p:cNvSpPr>
          <p:nvPr>
            <p:ph type="body" sz="quarter" idx="11" hasCustomPrompt="1"/>
          </p:nvPr>
        </p:nvSpPr>
        <p:spPr>
          <a:xfrm>
            <a:off x="1613181" y="2075363"/>
            <a:ext cx="4724400" cy="667809"/>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24" name="Text Placeholder 23">
            <a:extLst>
              <a:ext uri="{FF2B5EF4-FFF2-40B4-BE49-F238E27FC236}">
                <a16:creationId xmlns:a16="http://schemas.microsoft.com/office/drawing/2014/main" id="{0D586040-2BD7-A7F8-54A9-B4DC1C73596D}"/>
              </a:ext>
            </a:extLst>
          </p:cNvPr>
          <p:cNvSpPr>
            <a:spLocks noGrp="1"/>
          </p:cNvSpPr>
          <p:nvPr>
            <p:ph type="body" sz="quarter" idx="12" hasCustomPrompt="1"/>
          </p:nvPr>
        </p:nvSpPr>
        <p:spPr>
          <a:xfrm>
            <a:off x="1162331" y="2900863"/>
            <a:ext cx="450850" cy="976841"/>
          </a:xfrm>
          <a:prstGeom prst="rect">
            <a:avLst/>
          </a:prstGeom>
        </p:spPr>
        <p:txBody>
          <a:bodyPr/>
          <a:lstStyle>
            <a:lvl1pPr marL="0" indent="0">
              <a:buNone/>
              <a:defRPr sz="3600" b="1">
                <a:solidFill>
                  <a:srgbClr val="1C345D"/>
                </a:solidFill>
                <a:latin typeface="Times" pitchFamily="2" charset="0"/>
              </a:defRPr>
            </a:lvl1pPr>
          </a:lstStyle>
          <a:p>
            <a:pPr lvl="0"/>
            <a:r>
              <a:rPr lang="en-US" dirty="0"/>
              <a:t>3</a:t>
            </a:r>
          </a:p>
        </p:txBody>
      </p:sp>
      <p:sp>
        <p:nvSpPr>
          <p:cNvPr id="26" name="Text Placeholder 25">
            <a:extLst>
              <a:ext uri="{FF2B5EF4-FFF2-40B4-BE49-F238E27FC236}">
                <a16:creationId xmlns:a16="http://schemas.microsoft.com/office/drawing/2014/main" id="{C95D8111-DCEC-82FC-6857-E8E5C9910EFD}"/>
              </a:ext>
            </a:extLst>
          </p:cNvPr>
          <p:cNvSpPr>
            <a:spLocks noGrp="1"/>
          </p:cNvSpPr>
          <p:nvPr>
            <p:ph type="body" sz="quarter" idx="13" hasCustomPrompt="1"/>
          </p:nvPr>
        </p:nvSpPr>
        <p:spPr>
          <a:xfrm>
            <a:off x="1613181" y="3055379"/>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28" name="Text Placeholder 27">
            <a:extLst>
              <a:ext uri="{FF2B5EF4-FFF2-40B4-BE49-F238E27FC236}">
                <a16:creationId xmlns:a16="http://schemas.microsoft.com/office/drawing/2014/main" id="{87765F2D-3155-9C3D-F0A3-5621FF596D23}"/>
              </a:ext>
            </a:extLst>
          </p:cNvPr>
          <p:cNvSpPr>
            <a:spLocks noGrp="1"/>
          </p:cNvSpPr>
          <p:nvPr>
            <p:ph type="body" sz="quarter" idx="14" hasCustomPrompt="1"/>
          </p:nvPr>
        </p:nvSpPr>
        <p:spPr>
          <a:xfrm>
            <a:off x="1613181" y="1093973"/>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30" name="Text Placeholder 29">
            <a:extLst>
              <a:ext uri="{FF2B5EF4-FFF2-40B4-BE49-F238E27FC236}">
                <a16:creationId xmlns:a16="http://schemas.microsoft.com/office/drawing/2014/main" id="{32202D67-7621-03CE-5A2B-C56A06AEFDCC}"/>
              </a:ext>
            </a:extLst>
          </p:cNvPr>
          <p:cNvSpPr>
            <a:spLocks noGrp="1"/>
          </p:cNvSpPr>
          <p:nvPr>
            <p:ph type="body" sz="quarter" idx="15" hasCustomPrompt="1"/>
          </p:nvPr>
        </p:nvSpPr>
        <p:spPr>
          <a:xfrm>
            <a:off x="1162331" y="939457"/>
            <a:ext cx="450850" cy="976841"/>
          </a:xfrm>
          <a:prstGeom prst="rect">
            <a:avLst/>
          </a:prstGeom>
        </p:spPr>
        <p:txBody>
          <a:bodyPr/>
          <a:lstStyle>
            <a:lvl1pPr marL="0" indent="0">
              <a:buNone/>
              <a:defRPr sz="3600" b="1">
                <a:solidFill>
                  <a:srgbClr val="1C345D"/>
                </a:solidFill>
                <a:latin typeface="Times" pitchFamily="2" charset="0"/>
              </a:defRPr>
            </a:lvl1pPr>
          </a:lstStyle>
          <a:p>
            <a:pPr lvl="0"/>
            <a:r>
              <a:rPr lang="en-US" dirty="0"/>
              <a:t>1</a:t>
            </a:r>
          </a:p>
        </p:txBody>
      </p:sp>
      <p:sp>
        <p:nvSpPr>
          <p:cNvPr id="32" name="Text Placeholder 31">
            <a:extLst>
              <a:ext uri="{FF2B5EF4-FFF2-40B4-BE49-F238E27FC236}">
                <a16:creationId xmlns:a16="http://schemas.microsoft.com/office/drawing/2014/main" id="{3B162FFD-A8D3-3184-CB37-2CFC860A8715}"/>
              </a:ext>
            </a:extLst>
          </p:cNvPr>
          <p:cNvSpPr>
            <a:spLocks noGrp="1"/>
          </p:cNvSpPr>
          <p:nvPr>
            <p:ph type="body" sz="quarter" idx="16" hasCustomPrompt="1"/>
          </p:nvPr>
        </p:nvSpPr>
        <p:spPr>
          <a:xfrm>
            <a:off x="1154992" y="3877704"/>
            <a:ext cx="450850" cy="980017"/>
          </a:xfrm>
          <a:prstGeom prst="rect">
            <a:avLst/>
          </a:prstGeom>
        </p:spPr>
        <p:txBody>
          <a:bodyPr/>
          <a:lstStyle>
            <a:lvl1pPr marL="0" indent="0">
              <a:buNone/>
              <a:defRPr sz="3600" b="1">
                <a:solidFill>
                  <a:srgbClr val="1C345D"/>
                </a:solidFill>
                <a:latin typeface="Times" pitchFamily="2" charset="0"/>
              </a:defRPr>
            </a:lvl1pPr>
          </a:lstStyle>
          <a:p>
            <a:pPr lvl="0"/>
            <a:r>
              <a:rPr lang="en-US" dirty="0"/>
              <a:t>4</a:t>
            </a:r>
          </a:p>
        </p:txBody>
      </p:sp>
      <p:sp>
        <p:nvSpPr>
          <p:cNvPr id="34" name="Text Placeholder 33">
            <a:extLst>
              <a:ext uri="{FF2B5EF4-FFF2-40B4-BE49-F238E27FC236}">
                <a16:creationId xmlns:a16="http://schemas.microsoft.com/office/drawing/2014/main" id="{A1138D9A-D029-86A2-ABA3-5C5B4529AEAB}"/>
              </a:ext>
            </a:extLst>
          </p:cNvPr>
          <p:cNvSpPr>
            <a:spLocks noGrp="1"/>
          </p:cNvSpPr>
          <p:nvPr>
            <p:ph type="body" sz="quarter" idx="17" hasCustomPrompt="1"/>
          </p:nvPr>
        </p:nvSpPr>
        <p:spPr>
          <a:xfrm>
            <a:off x="1613181" y="4033808"/>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pic>
        <p:nvPicPr>
          <p:cNvPr id="16" name="Picture 15">
            <a:extLst>
              <a:ext uri="{FF2B5EF4-FFF2-40B4-BE49-F238E27FC236}">
                <a16:creationId xmlns:a16="http://schemas.microsoft.com/office/drawing/2014/main" id="{1B346B4B-6133-4975-CD4A-DD5D39E22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2447"/>
            <a:ext cx="450849" cy="4410483"/>
          </a:xfrm>
          <a:prstGeom prst="rect">
            <a:avLst/>
          </a:prstGeom>
        </p:spPr>
      </p:pic>
      <p:sp>
        <p:nvSpPr>
          <p:cNvPr id="17" name="AutoShape 6">
            <a:extLst>
              <a:ext uri="{FF2B5EF4-FFF2-40B4-BE49-F238E27FC236}">
                <a16:creationId xmlns:a16="http://schemas.microsoft.com/office/drawing/2014/main" id="{28877F6F-E57B-1C7E-0F53-830A3375B1C3}"/>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8" name="Subtitle 2">
            <a:extLst>
              <a:ext uri="{FF2B5EF4-FFF2-40B4-BE49-F238E27FC236}">
                <a16:creationId xmlns:a16="http://schemas.microsoft.com/office/drawing/2014/main" id="{CDC0F068-6F09-2EB7-098B-A9E4FF46AC16}"/>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pic>
        <p:nvPicPr>
          <p:cNvPr id="4" name="Picture 3">
            <a:extLst>
              <a:ext uri="{FF2B5EF4-FFF2-40B4-BE49-F238E27FC236}">
                <a16:creationId xmlns:a16="http://schemas.microsoft.com/office/drawing/2014/main" id="{E6A56AE9-2F33-7B69-42B3-DB5FB568C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2447"/>
            <a:ext cx="450849" cy="4410483"/>
          </a:xfrm>
          <a:prstGeom prst="rect">
            <a:avLst/>
          </a:prstGeom>
        </p:spPr>
      </p:pic>
      <p:sp>
        <p:nvSpPr>
          <p:cNvPr id="5" name="AutoShape 6">
            <a:extLst>
              <a:ext uri="{FF2B5EF4-FFF2-40B4-BE49-F238E27FC236}">
                <a16:creationId xmlns:a16="http://schemas.microsoft.com/office/drawing/2014/main" id="{B27BC17D-C0C0-AF70-D911-949991339246}"/>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6" name="Subtitle 2">
            <a:extLst>
              <a:ext uri="{FF2B5EF4-FFF2-40B4-BE49-F238E27FC236}">
                <a16:creationId xmlns:a16="http://schemas.microsoft.com/office/drawing/2014/main" id="{D5D38CA9-65E4-CD26-BF64-747FB270878C}"/>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53189474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Text and Content">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15244" cy="365125"/>
          </a:xfrm>
        </p:spPr>
        <p:txBody>
          <a:bodyPr/>
          <a:lstStyle>
            <a:lvl1pPr>
              <a:defRPr b="0" i="0">
                <a:solidFill>
                  <a:srgbClr val="1C345D"/>
                </a:solidFill>
                <a:latin typeface="+mn-lt"/>
                <a:cs typeface="Calibri" panose="020F0502020204030204" pitchFamily="34" charset="0"/>
              </a:defRPr>
            </a:lvl1pPr>
          </a:lstStyle>
          <a:p>
            <a:endParaRPr lang="en-US"/>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8" y="471837"/>
            <a:ext cx="10615245" cy="650395"/>
          </a:xfrm>
          <a:prstGeom prst="rect">
            <a:avLst/>
          </a:prstGeom>
        </p:spPr>
        <p:txBody>
          <a:bodyPr>
            <a:normAutofit/>
          </a:bodyPr>
          <a:lstStyle>
            <a:lvl1pPr>
              <a:defRPr sz="3200" b="0" i="0">
                <a:solidFill>
                  <a:srgbClr val="1C345D"/>
                </a:solidFill>
                <a:latin typeface="Times" pitchFamily="2" charset="0"/>
                <a:cs typeface="Calibri" panose="020F0502020204030204" pitchFamily="34" charset="0"/>
              </a:defRPr>
            </a:lvl1pPr>
          </a:lstStyle>
          <a:p>
            <a:r>
              <a:rPr lang="en-US" dirty="0"/>
              <a:t>Text and Content</a:t>
            </a:r>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685800" y="1358281"/>
            <a:ext cx="10615243" cy="593464"/>
          </a:xfrm>
          <a:prstGeom prst="rect">
            <a:avLst/>
          </a:prstGeom>
        </p:spPr>
        <p:txBody>
          <a:bodyPr>
            <a:normAutofit/>
          </a:bodyPr>
          <a:lstStyle>
            <a:lvl1pPr marL="0" indent="0">
              <a:buNone/>
              <a:defRPr sz="1867" b="0" i="0">
                <a:solidFill>
                  <a:srgbClr val="0B799A"/>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subtext here</a:t>
            </a:r>
          </a:p>
        </p:txBody>
      </p:sp>
      <p:sp>
        <p:nvSpPr>
          <p:cNvPr id="9" name="Text Placeholder 7">
            <a:extLst>
              <a:ext uri="{FF2B5EF4-FFF2-40B4-BE49-F238E27FC236}">
                <a16:creationId xmlns:a16="http://schemas.microsoft.com/office/drawing/2014/main" id="{3126302C-E362-A452-FB59-8C7ACF19610D}"/>
              </a:ext>
            </a:extLst>
          </p:cNvPr>
          <p:cNvSpPr>
            <a:spLocks noGrp="1"/>
          </p:cNvSpPr>
          <p:nvPr>
            <p:ph type="body" sz="quarter" idx="14" hasCustomPrompt="1"/>
          </p:nvPr>
        </p:nvSpPr>
        <p:spPr>
          <a:xfrm>
            <a:off x="685800" y="2117419"/>
            <a:ext cx="10615243" cy="3610979"/>
          </a:xfrm>
          <a:prstGeom prst="rect">
            <a:avLst/>
          </a:prstGeom>
        </p:spPr>
        <p:txBody>
          <a:bodyPr>
            <a:normAutofit/>
          </a:bodyPr>
          <a:lstStyle>
            <a:lvl1pPr marL="304815" indent="-304815">
              <a:buFont typeface="Arial" panose="020B0604020202020204" pitchFamily="34" charset="0"/>
              <a:buChar char="•"/>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en-US" dirty="0"/>
              <a:t>Enter</a:t>
            </a:r>
          </a:p>
          <a:p>
            <a:pPr lvl="0"/>
            <a:r>
              <a:rPr lang="en-US" dirty="0"/>
              <a:t>Key </a:t>
            </a:r>
          </a:p>
          <a:p>
            <a:pPr lvl="0"/>
            <a:r>
              <a:rPr lang="en-US" dirty="0"/>
              <a:t>Points</a:t>
            </a:r>
          </a:p>
          <a:p>
            <a:pPr lvl="0"/>
            <a:r>
              <a:rPr lang="en-US" dirty="0"/>
              <a:t>Here</a:t>
            </a:r>
          </a:p>
          <a:p>
            <a:pPr lvl="0"/>
            <a:r>
              <a:rPr lang="en-US" dirty="0"/>
              <a:t>Delete this section if you do not need</a:t>
            </a:r>
          </a:p>
        </p:txBody>
      </p:sp>
      <p:sp>
        <p:nvSpPr>
          <p:cNvPr id="7" name="TextBox 10">
            <a:extLst>
              <a:ext uri="{FF2B5EF4-FFF2-40B4-BE49-F238E27FC236}">
                <a16:creationId xmlns:a16="http://schemas.microsoft.com/office/drawing/2014/main" id="{BDD2103F-81EB-E24E-C54D-591E80C1B66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9089C5C8-23B1-1A7C-11E5-D58DC321E7B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2" name="Subtitle 2">
            <a:extLst>
              <a:ext uri="{FF2B5EF4-FFF2-40B4-BE49-F238E27FC236}">
                <a16:creationId xmlns:a16="http://schemas.microsoft.com/office/drawing/2014/main" id="{922DA9C0-C9FB-5D2A-6F70-077832E26FF4}"/>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4" name="TextBox 10">
            <a:extLst>
              <a:ext uri="{FF2B5EF4-FFF2-40B4-BE49-F238E27FC236}">
                <a16:creationId xmlns:a16="http://schemas.microsoft.com/office/drawing/2014/main" id="{ADA8B344-2935-30C7-CD14-EB8088278071}"/>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5" name="AutoShape 6">
            <a:extLst>
              <a:ext uri="{FF2B5EF4-FFF2-40B4-BE49-F238E27FC236}">
                <a16:creationId xmlns:a16="http://schemas.microsoft.com/office/drawing/2014/main" id="{E317F0B0-8F4F-5B63-07C2-E0258BEE8C0E}"/>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6" name="Subtitle 2">
            <a:extLst>
              <a:ext uri="{FF2B5EF4-FFF2-40B4-BE49-F238E27FC236}">
                <a16:creationId xmlns:a16="http://schemas.microsoft.com/office/drawing/2014/main" id="{A896665F-3D42-013C-0534-B016AF561A6F}"/>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110565075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Text and Image">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15244" cy="365125"/>
          </a:xfrm>
        </p:spPr>
        <p:txBody>
          <a:bodyPr/>
          <a:lstStyle>
            <a:lvl1pPr>
              <a:defRPr b="0" i="0">
                <a:solidFill>
                  <a:srgbClr val="1C345D"/>
                </a:solidFill>
                <a:latin typeface="+mn-lt"/>
                <a:cs typeface="Calibri" panose="020F0502020204030204" pitchFamily="34" charset="0"/>
              </a:defRPr>
            </a:lvl1pPr>
          </a:lstStyle>
          <a:p>
            <a:endParaRPr lang="en-US"/>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8" y="471837"/>
            <a:ext cx="10615245" cy="650395"/>
          </a:xfrm>
          <a:prstGeom prst="rect">
            <a:avLst/>
          </a:prstGeom>
        </p:spPr>
        <p:txBody>
          <a:bodyPr>
            <a:normAutofit/>
          </a:bodyPr>
          <a:lstStyle>
            <a:lvl1pPr>
              <a:defRPr sz="3200" b="0" i="0">
                <a:solidFill>
                  <a:srgbClr val="1C345D"/>
                </a:solidFill>
                <a:latin typeface="Times" pitchFamily="2" charset="0"/>
                <a:cs typeface="Calibri" panose="020F0502020204030204" pitchFamily="34" charset="0"/>
              </a:defRPr>
            </a:lvl1pPr>
          </a:lstStyle>
          <a:p>
            <a:r>
              <a:rPr lang="en-US" dirty="0"/>
              <a:t>Text and Image</a:t>
            </a:r>
          </a:p>
        </p:txBody>
      </p:sp>
      <p:sp>
        <p:nvSpPr>
          <p:cNvPr id="11" name="Picture Placeholder 10">
            <a:extLst>
              <a:ext uri="{FF2B5EF4-FFF2-40B4-BE49-F238E27FC236}">
                <a16:creationId xmlns:a16="http://schemas.microsoft.com/office/drawing/2014/main" id="{580912F6-33E9-1070-7587-82BDE182A76F}"/>
              </a:ext>
            </a:extLst>
          </p:cNvPr>
          <p:cNvSpPr>
            <a:spLocks noGrp="1"/>
          </p:cNvSpPr>
          <p:nvPr>
            <p:ph type="pic" sz="quarter" idx="12"/>
          </p:nvPr>
        </p:nvSpPr>
        <p:spPr>
          <a:xfrm>
            <a:off x="7040462" y="1358281"/>
            <a:ext cx="4260582" cy="4367583"/>
          </a:xfrm>
          <a:prstGeom prst="rect">
            <a:avLst/>
          </a:prstGeom>
        </p:spPr>
        <p:txBody>
          <a:bodyPr>
            <a:normAutofit/>
          </a:bodyPr>
          <a:lstStyle>
            <a:lvl1pPr marL="0" indent="0">
              <a:buNone/>
              <a:defRPr sz="1867">
                <a:solidFill>
                  <a:srgbClr val="1C345D"/>
                </a:solidFill>
                <a:latin typeface="+mn-lt"/>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685800" y="1358281"/>
            <a:ext cx="5968573" cy="593464"/>
          </a:xfrm>
          <a:prstGeom prst="rect">
            <a:avLst/>
          </a:prstGeom>
        </p:spPr>
        <p:txBody>
          <a:bodyPr>
            <a:normAutofit/>
          </a:bodyPr>
          <a:lstStyle>
            <a:lvl1pPr marL="0" indent="0">
              <a:buNone/>
              <a:defRPr sz="1867" b="0" i="0">
                <a:solidFill>
                  <a:srgbClr val="0B799A"/>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sub text here</a:t>
            </a:r>
          </a:p>
        </p:txBody>
      </p:sp>
      <p:sp>
        <p:nvSpPr>
          <p:cNvPr id="9" name="Text Placeholder 7">
            <a:extLst>
              <a:ext uri="{FF2B5EF4-FFF2-40B4-BE49-F238E27FC236}">
                <a16:creationId xmlns:a16="http://schemas.microsoft.com/office/drawing/2014/main" id="{3126302C-E362-A452-FB59-8C7ACF19610D}"/>
              </a:ext>
            </a:extLst>
          </p:cNvPr>
          <p:cNvSpPr>
            <a:spLocks noGrp="1"/>
          </p:cNvSpPr>
          <p:nvPr>
            <p:ph type="body" sz="quarter" idx="14" hasCustomPrompt="1"/>
          </p:nvPr>
        </p:nvSpPr>
        <p:spPr>
          <a:xfrm>
            <a:off x="685800" y="2117419"/>
            <a:ext cx="5968573" cy="2623162"/>
          </a:xfrm>
          <a:prstGeom prst="rect">
            <a:avLst/>
          </a:prstGeom>
        </p:spPr>
        <p:txBody>
          <a:bodyPr>
            <a:normAutofit/>
          </a:bodyPr>
          <a:lstStyle>
            <a:lvl1pPr marL="304815" indent="-304815">
              <a:buFont typeface="Arial" panose="020B0604020202020204" pitchFamily="34" charset="0"/>
              <a:buChar char="•"/>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en-US" dirty="0"/>
              <a:t>Enter</a:t>
            </a:r>
          </a:p>
          <a:p>
            <a:pPr lvl="0"/>
            <a:r>
              <a:rPr lang="en-US" dirty="0"/>
              <a:t>Key </a:t>
            </a:r>
          </a:p>
          <a:p>
            <a:pPr lvl="0"/>
            <a:r>
              <a:rPr lang="en-US" dirty="0"/>
              <a:t>Points</a:t>
            </a:r>
          </a:p>
          <a:p>
            <a:pPr lvl="0"/>
            <a:r>
              <a:rPr lang="en-US" dirty="0"/>
              <a:t>Here</a:t>
            </a:r>
          </a:p>
          <a:p>
            <a:pPr lvl="0"/>
            <a:r>
              <a:rPr lang="en-US" dirty="0"/>
              <a:t>Delete this section if you do not need</a:t>
            </a:r>
          </a:p>
        </p:txBody>
      </p:sp>
      <p:sp>
        <p:nvSpPr>
          <p:cNvPr id="3" name="Oval 2">
            <a:extLst>
              <a:ext uri="{FF2B5EF4-FFF2-40B4-BE49-F238E27FC236}">
                <a16:creationId xmlns:a16="http://schemas.microsoft.com/office/drawing/2014/main" id="{49FCDCC2-5310-0417-7A80-D34BD8916E39}"/>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TextBox 10">
            <a:extLst>
              <a:ext uri="{FF2B5EF4-FFF2-40B4-BE49-F238E27FC236}">
                <a16:creationId xmlns:a16="http://schemas.microsoft.com/office/drawing/2014/main" id="{BDD2103F-81EB-E24E-C54D-591E80C1B66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9089C5C8-23B1-1A7C-11E5-D58DC321E7B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2" name="Subtitle 2">
            <a:extLst>
              <a:ext uri="{FF2B5EF4-FFF2-40B4-BE49-F238E27FC236}">
                <a16:creationId xmlns:a16="http://schemas.microsoft.com/office/drawing/2014/main" id="{922DA9C0-C9FB-5D2A-6F70-077832E26FF4}"/>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2" name="Oval 1">
            <a:extLst>
              <a:ext uri="{FF2B5EF4-FFF2-40B4-BE49-F238E27FC236}">
                <a16:creationId xmlns:a16="http://schemas.microsoft.com/office/drawing/2014/main" id="{946CFC79-AA87-78FE-C1F0-29ECA17D4CE6}"/>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 name="TextBox 10">
            <a:extLst>
              <a:ext uri="{FF2B5EF4-FFF2-40B4-BE49-F238E27FC236}">
                <a16:creationId xmlns:a16="http://schemas.microsoft.com/office/drawing/2014/main" id="{96BC0C5A-972A-F3FA-F8B1-CD4CD9C23165}"/>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5" name="AutoShape 6">
            <a:extLst>
              <a:ext uri="{FF2B5EF4-FFF2-40B4-BE49-F238E27FC236}">
                <a16:creationId xmlns:a16="http://schemas.microsoft.com/office/drawing/2014/main" id="{8B69A308-9E6F-7DFA-7B91-D780F7B0A1BC}"/>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6" name="Subtitle 2">
            <a:extLst>
              <a:ext uri="{FF2B5EF4-FFF2-40B4-BE49-F238E27FC236}">
                <a16:creationId xmlns:a16="http://schemas.microsoft.com/office/drawing/2014/main" id="{1B775AB1-E4C9-8675-6D99-D5E104058C3C}"/>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1357159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46683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Key Points">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16A10F9B-2444-303F-98F0-40BA71D2E7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9080" y="306018"/>
            <a:ext cx="997433" cy="1200301"/>
          </a:xfrm>
          <a:prstGeom prst="rect">
            <a:avLst/>
          </a:prstGeom>
        </p:spPr>
      </p:pic>
      <p:sp>
        <p:nvSpPr>
          <p:cNvPr id="3" name="Content Placeholder 2"/>
          <p:cNvSpPr>
            <a:spLocks noGrp="1"/>
          </p:cNvSpPr>
          <p:nvPr>
            <p:ph idx="1" hasCustomPrompt="1"/>
          </p:nvPr>
        </p:nvSpPr>
        <p:spPr>
          <a:xfrm>
            <a:off x="6071074" y="995875"/>
            <a:ext cx="4774989" cy="1083803"/>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15244"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9" y="471837"/>
            <a:ext cx="4974773" cy="650395"/>
          </a:xfrm>
          <a:prstGeom prst="rect">
            <a:avLst/>
          </a:prstGeom>
        </p:spPr>
        <p:txBody>
          <a:bodyPr>
            <a:normAutofit/>
          </a:bodyPr>
          <a:lstStyle>
            <a:lvl1pPr>
              <a:defRPr sz="3200" b="0" i="0">
                <a:solidFill>
                  <a:srgbClr val="1C345D"/>
                </a:solidFill>
                <a:latin typeface="Times" pitchFamily="2" charset="0"/>
                <a:cs typeface="Calibri" panose="020F0502020204030204" pitchFamily="34" charset="0"/>
              </a:defRPr>
            </a:lvl1pPr>
          </a:lstStyle>
          <a:p>
            <a:r>
              <a:rPr lang="en-US" dirty="0"/>
              <a:t>Enter heading here</a:t>
            </a:r>
          </a:p>
        </p:txBody>
      </p:sp>
      <p:sp>
        <p:nvSpPr>
          <p:cNvPr id="17" name="Content Placeholder 2">
            <a:extLst>
              <a:ext uri="{FF2B5EF4-FFF2-40B4-BE49-F238E27FC236}">
                <a16:creationId xmlns:a16="http://schemas.microsoft.com/office/drawing/2014/main" id="{F32E0B05-FE6D-30F1-E2D7-9A69DDF4186A}"/>
              </a:ext>
            </a:extLst>
          </p:cNvPr>
          <p:cNvSpPr>
            <a:spLocks noGrp="1"/>
          </p:cNvSpPr>
          <p:nvPr>
            <p:ph idx="13" hasCustomPrompt="1"/>
          </p:nvPr>
        </p:nvSpPr>
        <p:spPr>
          <a:xfrm>
            <a:off x="6071074" y="642333"/>
            <a:ext cx="4774989"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7" name="Content Placeholder 2">
            <a:extLst>
              <a:ext uri="{FF2B5EF4-FFF2-40B4-BE49-F238E27FC236}">
                <a16:creationId xmlns:a16="http://schemas.microsoft.com/office/drawing/2014/main" id="{0F7FD392-69E8-B924-57E9-9B1FF3091F7E}"/>
              </a:ext>
            </a:extLst>
          </p:cNvPr>
          <p:cNvSpPr>
            <a:spLocks noGrp="1"/>
          </p:cNvSpPr>
          <p:nvPr>
            <p:ph idx="14" hasCustomPrompt="1"/>
          </p:nvPr>
        </p:nvSpPr>
        <p:spPr>
          <a:xfrm>
            <a:off x="6071074" y="2748394"/>
            <a:ext cx="4774989" cy="1083803"/>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8" name="Content Placeholder 2">
            <a:extLst>
              <a:ext uri="{FF2B5EF4-FFF2-40B4-BE49-F238E27FC236}">
                <a16:creationId xmlns:a16="http://schemas.microsoft.com/office/drawing/2014/main" id="{122F1D2B-CC41-BFBC-6211-DD464F0E5ADD}"/>
              </a:ext>
            </a:extLst>
          </p:cNvPr>
          <p:cNvSpPr>
            <a:spLocks noGrp="1"/>
          </p:cNvSpPr>
          <p:nvPr>
            <p:ph idx="15" hasCustomPrompt="1"/>
          </p:nvPr>
        </p:nvSpPr>
        <p:spPr>
          <a:xfrm>
            <a:off x="6071074" y="2375736"/>
            <a:ext cx="4774989"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9" name="Content Placeholder 2">
            <a:extLst>
              <a:ext uri="{FF2B5EF4-FFF2-40B4-BE49-F238E27FC236}">
                <a16:creationId xmlns:a16="http://schemas.microsoft.com/office/drawing/2014/main" id="{5305403D-4F91-BFDC-EF17-02CDE8881DDB}"/>
              </a:ext>
            </a:extLst>
          </p:cNvPr>
          <p:cNvSpPr>
            <a:spLocks noGrp="1"/>
          </p:cNvSpPr>
          <p:nvPr>
            <p:ph idx="16" hasCustomPrompt="1"/>
          </p:nvPr>
        </p:nvSpPr>
        <p:spPr>
          <a:xfrm>
            <a:off x="6071074" y="4417391"/>
            <a:ext cx="4774989" cy="1083803"/>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10" name="Content Placeholder 2">
            <a:extLst>
              <a:ext uri="{FF2B5EF4-FFF2-40B4-BE49-F238E27FC236}">
                <a16:creationId xmlns:a16="http://schemas.microsoft.com/office/drawing/2014/main" id="{983D2208-1A4B-9F20-53B3-FD947F9A5FAE}"/>
              </a:ext>
            </a:extLst>
          </p:cNvPr>
          <p:cNvSpPr>
            <a:spLocks noGrp="1"/>
          </p:cNvSpPr>
          <p:nvPr>
            <p:ph idx="17" hasCustomPrompt="1"/>
          </p:nvPr>
        </p:nvSpPr>
        <p:spPr>
          <a:xfrm>
            <a:off x="6071074" y="4109140"/>
            <a:ext cx="4774989" cy="308251"/>
          </a:xfrm>
          <a:prstGeom prst="rect">
            <a:avLst/>
          </a:prstGeom>
        </p:spPr>
        <p:txBody>
          <a:bodyPr>
            <a:no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20" name="Oval 19">
            <a:extLst>
              <a:ext uri="{FF2B5EF4-FFF2-40B4-BE49-F238E27FC236}">
                <a16:creationId xmlns:a16="http://schemas.microsoft.com/office/drawing/2014/main" id="{AE97D2A5-502D-ECC1-0533-336A815F02E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1" name="TextBox 10">
            <a:extLst>
              <a:ext uri="{FF2B5EF4-FFF2-40B4-BE49-F238E27FC236}">
                <a16:creationId xmlns:a16="http://schemas.microsoft.com/office/drawing/2014/main" id="{43EDD611-5AFE-0527-07CD-0A82D12AA36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2" name="AutoShape 6">
            <a:extLst>
              <a:ext uri="{FF2B5EF4-FFF2-40B4-BE49-F238E27FC236}">
                <a16:creationId xmlns:a16="http://schemas.microsoft.com/office/drawing/2014/main" id="{909B3E1B-350D-B4CD-167A-82F79A28325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3" name="Subtitle 2">
            <a:extLst>
              <a:ext uri="{FF2B5EF4-FFF2-40B4-BE49-F238E27FC236}">
                <a16:creationId xmlns:a16="http://schemas.microsoft.com/office/drawing/2014/main" id="{60AE758A-2DD0-6A3B-B932-2C91B6154A9D}"/>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pic>
        <p:nvPicPr>
          <p:cNvPr id="2" name="Picture 1" descr="Icon&#10;&#10;Description automatically generated">
            <a:extLst>
              <a:ext uri="{FF2B5EF4-FFF2-40B4-BE49-F238E27FC236}">
                <a16:creationId xmlns:a16="http://schemas.microsoft.com/office/drawing/2014/main" id="{80E7CFD3-8BDF-1435-1CA5-D868E9204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9080" y="306018"/>
            <a:ext cx="997433" cy="1200301"/>
          </a:xfrm>
          <a:prstGeom prst="rect">
            <a:avLst/>
          </a:prstGeom>
        </p:spPr>
      </p:pic>
      <p:sp>
        <p:nvSpPr>
          <p:cNvPr id="5" name="Oval 4">
            <a:extLst>
              <a:ext uri="{FF2B5EF4-FFF2-40B4-BE49-F238E27FC236}">
                <a16:creationId xmlns:a16="http://schemas.microsoft.com/office/drawing/2014/main" id="{3FD936AD-1C4C-6616-AB28-2AD6A23F5821}"/>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 name="TextBox 10">
            <a:extLst>
              <a:ext uri="{FF2B5EF4-FFF2-40B4-BE49-F238E27FC236}">
                <a16:creationId xmlns:a16="http://schemas.microsoft.com/office/drawing/2014/main" id="{0C0BF38C-66B6-482A-F5D9-D051C525A28E}"/>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1" name="AutoShape 6">
            <a:extLst>
              <a:ext uri="{FF2B5EF4-FFF2-40B4-BE49-F238E27FC236}">
                <a16:creationId xmlns:a16="http://schemas.microsoft.com/office/drawing/2014/main" id="{21335E9E-776C-211B-F59A-A5BED2467F89}"/>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2" name="Subtitle 2">
            <a:extLst>
              <a:ext uri="{FF2B5EF4-FFF2-40B4-BE49-F238E27FC236}">
                <a16:creationId xmlns:a16="http://schemas.microsoft.com/office/drawing/2014/main" id="{06449D6A-C925-3B29-A220-A2F78A2134FA}"/>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2183374667"/>
      </p:ext>
    </p:extLst>
  </p:cSld>
  <p:clrMapOvr>
    <a:masterClrMapping/>
  </p:clrMapOvr>
  <p:extLst>
    <p:ext uri="{DCECCB84-F9BA-43D5-87BE-67443E8EF086}">
      <p15:sldGuideLst xmlns:p15="http://schemas.microsoft.com/office/powerpoint/2012/main">
        <p15:guide id="1" pos="624">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Quote-Key Statement">
    <p:bg>
      <p:bgPr>
        <a:solidFill>
          <a:srgbClr val="1C345D"/>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6D6F0A7-13AC-9BAE-BF27-F361CC571914}"/>
              </a:ext>
            </a:extLst>
          </p:cNvPr>
          <p:cNvSpPr>
            <a:spLocks noGrp="1"/>
          </p:cNvSpPr>
          <p:nvPr>
            <p:ph type="ctrTitle" hasCustomPrompt="1"/>
          </p:nvPr>
        </p:nvSpPr>
        <p:spPr>
          <a:xfrm>
            <a:off x="2795822" y="1749527"/>
            <a:ext cx="6600357" cy="2497235"/>
          </a:xfrm>
        </p:spPr>
        <p:txBody>
          <a:bodyPr/>
          <a:lstStyle>
            <a:lvl1pPr>
              <a:defRPr b="0" i="0">
                <a:solidFill>
                  <a:schemeClr val="bg1"/>
                </a:solidFill>
                <a:latin typeface="Times" pitchFamily="2" charset="0"/>
                <a:cs typeface="Calibri" panose="020F0502020204030204" pitchFamily="34" charset="0"/>
              </a:defRPr>
            </a:lvl1pPr>
          </a:lstStyle>
          <a:p>
            <a:r>
              <a:rPr lang="en-US" dirty="0"/>
              <a:t>“Insert quote here or key statement left aligned, centered on the page.”</a:t>
            </a:r>
            <a:br>
              <a:rPr lang="en-US" dirty="0"/>
            </a:br>
            <a:endParaRPr lang="en-US" dirty="0"/>
          </a:p>
        </p:txBody>
      </p:sp>
      <p:pic>
        <p:nvPicPr>
          <p:cNvPr id="8" name="Picture 7">
            <a:extLst>
              <a:ext uri="{FF2B5EF4-FFF2-40B4-BE49-F238E27FC236}">
                <a16:creationId xmlns:a16="http://schemas.microsoft.com/office/drawing/2014/main" id="{0A7587EA-06AA-132F-6479-9DD4C54AD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6761"/>
            <a:ext cx="389467" cy="3810000"/>
          </a:xfrm>
          <a:prstGeom prst="rect">
            <a:avLst/>
          </a:prstGeom>
        </p:spPr>
      </p:pic>
      <p:sp>
        <p:nvSpPr>
          <p:cNvPr id="9" name="Oval 8">
            <a:extLst>
              <a:ext uri="{FF2B5EF4-FFF2-40B4-BE49-F238E27FC236}">
                <a16:creationId xmlns:a16="http://schemas.microsoft.com/office/drawing/2014/main" id="{88A1E664-65EC-12D9-B50B-23A5F9258D16}"/>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0" name="TextBox 10">
            <a:extLst>
              <a:ext uri="{FF2B5EF4-FFF2-40B4-BE49-F238E27FC236}">
                <a16:creationId xmlns:a16="http://schemas.microsoft.com/office/drawing/2014/main" id="{AE199C48-9CBA-2AF6-045E-7702C43D8D23}"/>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3" name="AutoShape 6">
            <a:extLst>
              <a:ext uri="{FF2B5EF4-FFF2-40B4-BE49-F238E27FC236}">
                <a16:creationId xmlns:a16="http://schemas.microsoft.com/office/drawing/2014/main" id="{2EC85FBF-03B7-0796-C349-844CAF553DF4}"/>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4" name="Subtitle 2">
            <a:extLst>
              <a:ext uri="{FF2B5EF4-FFF2-40B4-BE49-F238E27FC236}">
                <a16:creationId xmlns:a16="http://schemas.microsoft.com/office/drawing/2014/main" id="{DBA2680F-C403-8591-735B-BEC3F8A2887B}"/>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chemeClr val="bg1"/>
                </a:solidFill>
                <a:latin typeface="+mn-lt"/>
              </a:rPr>
              <a:t>Fred Hutchinson Cancer Center</a:t>
            </a:r>
          </a:p>
        </p:txBody>
      </p:sp>
      <p:pic>
        <p:nvPicPr>
          <p:cNvPr id="2" name="Picture 1">
            <a:extLst>
              <a:ext uri="{FF2B5EF4-FFF2-40B4-BE49-F238E27FC236}">
                <a16:creationId xmlns:a16="http://schemas.microsoft.com/office/drawing/2014/main" id="{35E0105E-4B60-FD6A-FA44-E7CC3CDFB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6761"/>
            <a:ext cx="389467" cy="3810000"/>
          </a:xfrm>
          <a:prstGeom prst="rect">
            <a:avLst/>
          </a:prstGeom>
        </p:spPr>
      </p:pic>
      <p:sp>
        <p:nvSpPr>
          <p:cNvPr id="4" name="Oval 3">
            <a:extLst>
              <a:ext uri="{FF2B5EF4-FFF2-40B4-BE49-F238E27FC236}">
                <a16:creationId xmlns:a16="http://schemas.microsoft.com/office/drawing/2014/main" id="{50AD613F-B42F-6AE7-12C7-5A4CFB7ADDA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TextBox 10">
            <a:extLst>
              <a:ext uri="{FF2B5EF4-FFF2-40B4-BE49-F238E27FC236}">
                <a16:creationId xmlns:a16="http://schemas.microsoft.com/office/drawing/2014/main" id="{CA2B2552-1200-86E2-8834-4DA147F24D86}"/>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6" name="AutoShape 6">
            <a:extLst>
              <a:ext uri="{FF2B5EF4-FFF2-40B4-BE49-F238E27FC236}">
                <a16:creationId xmlns:a16="http://schemas.microsoft.com/office/drawing/2014/main" id="{5D1C0E82-EBE9-AC5F-3982-D71E0862C7C8}"/>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7" name="Subtitle 2">
            <a:extLst>
              <a:ext uri="{FF2B5EF4-FFF2-40B4-BE49-F238E27FC236}">
                <a16:creationId xmlns:a16="http://schemas.microsoft.com/office/drawing/2014/main" id="{A112DD47-6E22-A3ED-AEDD-598B5095C2F6}"/>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chemeClr val="bg1"/>
                </a:solidFill>
                <a:latin typeface="+mn-lt"/>
              </a:rPr>
              <a:t>Fred Hutchinson Cancer Center</a:t>
            </a:r>
          </a:p>
        </p:txBody>
      </p:sp>
    </p:spTree>
    <p:extLst>
      <p:ext uri="{BB962C8B-B14F-4D97-AF65-F5344CB8AC3E}">
        <p14:creationId xmlns:p14="http://schemas.microsoft.com/office/powerpoint/2010/main" val="405979540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Section Divider">
    <p:bg>
      <p:bgPr>
        <a:solidFill>
          <a:srgbClr val="0B799A"/>
        </a:solidFill>
        <a:effectLst/>
      </p:bgPr>
    </p:bg>
    <p:spTree>
      <p:nvGrpSpPr>
        <p:cNvPr id="1" name=""/>
        <p:cNvGrpSpPr/>
        <p:nvPr/>
      </p:nvGrpSpPr>
      <p:grpSpPr>
        <a:xfrm>
          <a:off x="0" y="0"/>
          <a:ext cx="0" cy="0"/>
          <a:chOff x="0" y="0"/>
          <a:chExt cx="0" cy="0"/>
        </a:xfrm>
      </p:grpSpPr>
      <p:sp>
        <p:nvSpPr>
          <p:cNvPr id="14" name="Freeform 3">
            <a:extLst>
              <a:ext uri="{FF2B5EF4-FFF2-40B4-BE49-F238E27FC236}">
                <a16:creationId xmlns:a16="http://schemas.microsoft.com/office/drawing/2014/main" id="{C86B4B11-3C28-1B50-B5E1-2D9E59ED717F}"/>
              </a:ext>
            </a:extLst>
          </p:cNvPr>
          <p:cNvSpPr/>
          <p:nvPr/>
        </p:nvSpPr>
        <p:spPr>
          <a:xfrm rot="16200000">
            <a:off x="756973" y="-756972"/>
            <a:ext cx="6909699" cy="8423643"/>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1C345D"/>
          </a:solidFill>
        </p:spPr>
        <p:txBody>
          <a:bodyPr/>
          <a:lstStyle/>
          <a:p>
            <a:endParaRPr lang="en-US" sz="1200" dirty="0"/>
          </a:p>
        </p:txBody>
      </p:sp>
      <p:sp>
        <p:nvSpPr>
          <p:cNvPr id="3" name="Text Placeholder 2">
            <a:extLst>
              <a:ext uri="{FF2B5EF4-FFF2-40B4-BE49-F238E27FC236}">
                <a16:creationId xmlns:a16="http://schemas.microsoft.com/office/drawing/2014/main" id="{883445D1-652D-EF13-6B3C-52B2056EF144}"/>
              </a:ext>
            </a:extLst>
          </p:cNvPr>
          <p:cNvSpPr>
            <a:spLocks noGrp="1"/>
          </p:cNvSpPr>
          <p:nvPr>
            <p:ph type="body" sz="quarter" idx="10" hasCustomPrompt="1"/>
          </p:nvPr>
        </p:nvSpPr>
        <p:spPr>
          <a:xfrm>
            <a:off x="702015" y="1993109"/>
            <a:ext cx="5769015" cy="2865967"/>
          </a:xfrm>
          <a:prstGeom prst="rect">
            <a:avLst/>
          </a:prstGeom>
        </p:spPr>
        <p:txBody>
          <a:bodyPr>
            <a:noAutofit/>
          </a:bodyPr>
          <a:lstStyle>
            <a:lvl1pPr marL="0" indent="0">
              <a:buNone/>
              <a:defRPr sz="5334">
                <a:solidFill>
                  <a:schemeClr val="bg1"/>
                </a:solidFill>
                <a:latin typeface="Times" pitchFamily="2" charset="0"/>
              </a:defRPr>
            </a:lvl1pPr>
            <a:lvl2pPr>
              <a:defRPr sz="5334">
                <a:solidFill>
                  <a:schemeClr val="bg1"/>
                </a:solidFill>
              </a:defRPr>
            </a:lvl2pPr>
            <a:lvl3pPr>
              <a:defRPr sz="5334">
                <a:solidFill>
                  <a:schemeClr val="bg1"/>
                </a:solidFill>
              </a:defRPr>
            </a:lvl3pPr>
            <a:lvl4pPr>
              <a:defRPr sz="5334">
                <a:solidFill>
                  <a:schemeClr val="bg1"/>
                </a:solidFill>
              </a:defRPr>
            </a:lvl4pPr>
            <a:lvl5pPr>
              <a:defRPr sz="5334">
                <a:solidFill>
                  <a:schemeClr val="bg1"/>
                </a:solidFill>
              </a:defRPr>
            </a:lvl5pPr>
          </a:lstStyle>
          <a:p>
            <a:pPr lvl="0"/>
            <a:r>
              <a:rPr lang="en-US" dirty="0"/>
              <a:t>Section title here or key statement</a:t>
            </a:r>
          </a:p>
        </p:txBody>
      </p:sp>
      <p:sp>
        <p:nvSpPr>
          <p:cNvPr id="4" name="Oval 3">
            <a:extLst>
              <a:ext uri="{FF2B5EF4-FFF2-40B4-BE49-F238E27FC236}">
                <a16:creationId xmlns:a16="http://schemas.microsoft.com/office/drawing/2014/main" id="{87146D47-3BC5-222C-95AC-A0C247216778}"/>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TextBox 10">
            <a:extLst>
              <a:ext uri="{FF2B5EF4-FFF2-40B4-BE49-F238E27FC236}">
                <a16:creationId xmlns:a16="http://schemas.microsoft.com/office/drawing/2014/main" id="{5B6BC809-2B12-399B-AC78-DC43D91160C6}"/>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5" name="AutoShape 6">
            <a:extLst>
              <a:ext uri="{FF2B5EF4-FFF2-40B4-BE49-F238E27FC236}">
                <a16:creationId xmlns:a16="http://schemas.microsoft.com/office/drawing/2014/main" id="{C257D965-B007-432E-5C10-6FFF9D71A68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6" name="Subtitle 2">
            <a:extLst>
              <a:ext uri="{FF2B5EF4-FFF2-40B4-BE49-F238E27FC236}">
                <a16:creationId xmlns:a16="http://schemas.microsoft.com/office/drawing/2014/main" id="{DA862A9D-0A65-D31F-D4A4-48A6FF587B20}"/>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chemeClr val="bg1"/>
                </a:solidFill>
                <a:latin typeface="+mn-lt"/>
              </a:rPr>
              <a:t>Fred Hutchinson Cancer Center</a:t>
            </a:r>
          </a:p>
        </p:txBody>
      </p:sp>
      <p:sp>
        <p:nvSpPr>
          <p:cNvPr id="2" name="Freeform 3">
            <a:extLst>
              <a:ext uri="{FF2B5EF4-FFF2-40B4-BE49-F238E27FC236}">
                <a16:creationId xmlns:a16="http://schemas.microsoft.com/office/drawing/2014/main" id="{B4DA238A-A073-F80D-1EBA-8D5BC4E90F61}"/>
              </a:ext>
            </a:extLst>
          </p:cNvPr>
          <p:cNvSpPr/>
          <p:nvPr/>
        </p:nvSpPr>
        <p:spPr>
          <a:xfrm rot="16200000">
            <a:off x="756973" y="-756972"/>
            <a:ext cx="6909699" cy="8423643"/>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1C345D"/>
          </a:solidFill>
        </p:spPr>
        <p:txBody>
          <a:bodyPr/>
          <a:lstStyle/>
          <a:p>
            <a:endParaRPr lang="en-US" sz="1200" dirty="0"/>
          </a:p>
        </p:txBody>
      </p:sp>
      <p:sp>
        <p:nvSpPr>
          <p:cNvPr id="5" name="Oval 4">
            <a:extLst>
              <a:ext uri="{FF2B5EF4-FFF2-40B4-BE49-F238E27FC236}">
                <a16:creationId xmlns:a16="http://schemas.microsoft.com/office/drawing/2014/main" id="{F9DCC89B-A553-483C-F914-E4D06E8C42A4}"/>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 name="TextBox 10">
            <a:extLst>
              <a:ext uri="{FF2B5EF4-FFF2-40B4-BE49-F238E27FC236}">
                <a16:creationId xmlns:a16="http://schemas.microsoft.com/office/drawing/2014/main" id="{83D7BCF1-659C-189A-558B-574A2B9291FD}"/>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8" name="AutoShape 6">
            <a:extLst>
              <a:ext uri="{FF2B5EF4-FFF2-40B4-BE49-F238E27FC236}">
                <a16:creationId xmlns:a16="http://schemas.microsoft.com/office/drawing/2014/main" id="{243CE266-4D90-E80C-1926-35131B5AF22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9" name="Subtitle 2">
            <a:extLst>
              <a:ext uri="{FF2B5EF4-FFF2-40B4-BE49-F238E27FC236}">
                <a16:creationId xmlns:a16="http://schemas.microsoft.com/office/drawing/2014/main" id="{FEC72790-3F3A-1061-95DB-976840544489}"/>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chemeClr val="bg1"/>
                </a:solidFill>
                <a:latin typeface="+mn-lt"/>
              </a:rPr>
              <a:t>Fred Hutchinson Cancer Center</a:t>
            </a:r>
          </a:p>
        </p:txBody>
      </p:sp>
    </p:spTree>
    <p:extLst>
      <p:ext uri="{BB962C8B-B14F-4D97-AF65-F5344CB8AC3E}">
        <p14:creationId xmlns:p14="http://schemas.microsoft.com/office/powerpoint/2010/main" val="15344539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1 Chart Slide">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60400" y="6356350"/>
            <a:ext cx="10845799"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2" name="Title 1">
            <a:extLst>
              <a:ext uri="{FF2B5EF4-FFF2-40B4-BE49-F238E27FC236}">
                <a16:creationId xmlns:a16="http://schemas.microsoft.com/office/drawing/2014/main" id="{59836382-AC66-0B00-4EAF-7C23914B1943}"/>
              </a:ext>
            </a:extLst>
          </p:cNvPr>
          <p:cNvSpPr>
            <a:spLocks noGrp="1"/>
          </p:cNvSpPr>
          <p:nvPr>
            <p:ph type="ctrTitle" hasCustomPrompt="1"/>
          </p:nvPr>
        </p:nvSpPr>
        <p:spPr>
          <a:xfrm>
            <a:off x="685798" y="471837"/>
            <a:ext cx="10615245" cy="650395"/>
          </a:xfrm>
          <a:prstGeom prst="rect">
            <a:avLst/>
          </a:prstGeom>
        </p:spPr>
        <p:txBody>
          <a:bodyPr>
            <a:normAutofit/>
          </a:bodyPr>
          <a:lstStyle>
            <a:lvl1pPr>
              <a:defRPr sz="3200" b="0" i="0">
                <a:solidFill>
                  <a:srgbClr val="0B799A"/>
                </a:solidFill>
                <a:latin typeface="Times" pitchFamily="2" charset="0"/>
                <a:cs typeface="Calibri" panose="020F0502020204030204" pitchFamily="34" charset="0"/>
              </a:defRPr>
            </a:lvl1pPr>
          </a:lstStyle>
          <a:p>
            <a:r>
              <a:rPr lang="en-US" dirty="0"/>
              <a:t>Chart Slide (1 chart)- insert heading here</a:t>
            </a:r>
          </a:p>
        </p:txBody>
      </p:sp>
      <p:sp>
        <p:nvSpPr>
          <p:cNvPr id="3" name="Text Placeholder 7">
            <a:extLst>
              <a:ext uri="{FF2B5EF4-FFF2-40B4-BE49-F238E27FC236}">
                <a16:creationId xmlns:a16="http://schemas.microsoft.com/office/drawing/2014/main" id="{C1F19AA8-4CDC-0B95-0E09-379A74B30530}"/>
              </a:ext>
            </a:extLst>
          </p:cNvPr>
          <p:cNvSpPr>
            <a:spLocks noGrp="1"/>
          </p:cNvSpPr>
          <p:nvPr>
            <p:ph type="body" sz="quarter" idx="13" hasCustomPrompt="1"/>
          </p:nvPr>
        </p:nvSpPr>
        <p:spPr>
          <a:xfrm>
            <a:off x="685800" y="1358281"/>
            <a:ext cx="5136557" cy="593464"/>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body text here</a:t>
            </a:r>
          </a:p>
        </p:txBody>
      </p:sp>
      <p:sp>
        <p:nvSpPr>
          <p:cNvPr id="4" name="Text Placeholder 7">
            <a:extLst>
              <a:ext uri="{FF2B5EF4-FFF2-40B4-BE49-F238E27FC236}">
                <a16:creationId xmlns:a16="http://schemas.microsoft.com/office/drawing/2014/main" id="{75DAC73A-4A9A-6B86-E8AE-A4BC775DAED0}"/>
              </a:ext>
            </a:extLst>
          </p:cNvPr>
          <p:cNvSpPr>
            <a:spLocks noGrp="1"/>
          </p:cNvSpPr>
          <p:nvPr>
            <p:ph type="body" sz="quarter" idx="14" hasCustomPrompt="1"/>
          </p:nvPr>
        </p:nvSpPr>
        <p:spPr>
          <a:xfrm>
            <a:off x="660400" y="2074830"/>
            <a:ext cx="5158509" cy="1038001"/>
          </a:xfrm>
          <a:prstGeom prst="rect">
            <a:avLst/>
          </a:prstGeom>
        </p:spPr>
        <p:txBody>
          <a:bodyPr>
            <a:normAutofit/>
          </a:bodyPr>
          <a:lstStyle>
            <a:lvl1pPr marL="0" indent="0">
              <a:buFont typeface="Arial" panose="020B0604020202020204" pitchFamily="34" charset="0"/>
              <a:buChar char="•"/>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228611" marR="0" lvl="0" indent="-228611" algn="l" defTabSz="609630" rtl="0" eaLnBrk="1" fontAlgn="auto" latinLnBrk="0" hangingPunct="1">
              <a:lnSpc>
                <a:spcPct val="100000"/>
              </a:lnSpc>
              <a:spcBef>
                <a:spcPct val="20000"/>
              </a:spcBef>
              <a:spcAft>
                <a:spcPts val="0"/>
              </a:spcAft>
              <a:buClrTx/>
              <a:buSzTx/>
              <a:tabLst/>
              <a:defRPr/>
            </a:pPr>
            <a:r>
              <a:rPr lang="en-US" dirty="0"/>
              <a:t>Key point 1</a:t>
            </a:r>
          </a:p>
          <a:p>
            <a:pPr marL="228611" marR="0" lvl="0" indent="-228611" algn="l" defTabSz="609630" rtl="0" eaLnBrk="1" fontAlgn="auto" latinLnBrk="0" hangingPunct="1">
              <a:lnSpc>
                <a:spcPct val="100000"/>
              </a:lnSpc>
              <a:spcBef>
                <a:spcPct val="20000"/>
              </a:spcBef>
              <a:spcAft>
                <a:spcPts val="0"/>
              </a:spcAft>
              <a:buClrTx/>
              <a:buSzTx/>
              <a:tabLst/>
              <a:defRPr/>
            </a:pPr>
            <a:r>
              <a:rPr lang="en-US" dirty="0"/>
              <a:t>Key point 2</a:t>
            </a:r>
          </a:p>
          <a:p>
            <a:pPr marL="228611" marR="0" lvl="0" indent="-228611" algn="l" defTabSz="609630" rtl="0" eaLnBrk="1" fontAlgn="auto" latinLnBrk="0" hangingPunct="1">
              <a:lnSpc>
                <a:spcPct val="100000"/>
              </a:lnSpc>
              <a:spcBef>
                <a:spcPct val="20000"/>
              </a:spcBef>
              <a:spcAft>
                <a:spcPts val="0"/>
              </a:spcAft>
              <a:buClrTx/>
              <a:buSzTx/>
              <a:tabLst/>
              <a:defRPr/>
            </a:pPr>
            <a:r>
              <a:rPr lang="en-US" dirty="0"/>
              <a:t>Key point 3</a:t>
            </a:r>
          </a:p>
        </p:txBody>
      </p:sp>
      <p:sp>
        <p:nvSpPr>
          <p:cNvPr id="6" name="Chart Placeholder 5">
            <a:extLst>
              <a:ext uri="{FF2B5EF4-FFF2-40B4-BE49-F238E27FC236}">
                <a16:creationId xmlns:a16="http://schemas.microsoft.com/office/drawing/2014/main" id="{ECFD8B02-78B3-DAA0-D9BA-2588A681B383}"/>
              </a:ext>
            </a:extLst>
          </p:cNvPr>
          <p:cNvSpPr>
            <a:spLocks noGrp="1"/>
          </p:cNvSpPr>
          <p:nvPr>
            <p:ph type="chart" sz="quarter" idx="15"/>
          </p:nvPr>
        </p:nvSpPr>
        <p:spPr>
          <a:xfrm>
            <a:off x="6378575" y="1357842"/>
            <a:ext cx="4922308" cy="4468609"/>
          </a:xfrm>
          <a:prstGeom prst="rect">
            <a:avLst/>
          </a:prstGeom>
        </p:spPr>
        <p:txBody>
          <a:bodyPr>
            <a:normAutofit/>
          </a:bodyPr>
          <a:lstStyle>
            <a:lvl1pPr>
              <a:defRPr sz="1867">
                <a:solidFill>
                  <a:srgbClr val="1C345D"/>
                </a:solidFill>
                <a:latin typeface="+mn-lt"/>
              </a:defRPr>
            </a:lvl1pPr>
          </a:lstStyle>
          <a:p>
            <a:r>
              <a:rPr lang="en-US"/>
              <a:t>Click icon to add chart</a:t>
            </a:r>
          </a:p>
        </p:txBody>
      </p:sp>
      <p:sp>
        <p:nvSpPr>
          <p:cNvPr id="7" name="Oval 6">
            <a:extLst>
              <a:ext uri="{FF2B5EF4-FFF2-40B4-BE49-F238E27FC236}">
                <a16:creationId xmlns:a16="http://schemas.microsoft.com/office/drawing/2014/main" id="{BA32A610-35AF-7CCB-8A52-F8C43EB0E5B5}"/>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3" name="TextBox 10">
            <a:extLst>
              <a:ext uri="{FF2B5EF4-FFF2-40B4-BE49-F238E27FC236}">
                <a16:creationId xmlns:a16="http://schemas.microsoft.com/office/drawing/2014/main" id="{DB20E96C-F4CD-B985-76AD-F8722AAEB4CB}"/>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1" name="AutoShape 6">
            <a:extLst>
              <a:ext uri="{FF2B5EF4-FFF2-40B4-BE49-F238E27FC236}">
                <a16:creationId xmlns:a16="http://schemas.microsoft.com/office/drawing/2014/main" id="{872113DD-78DF-AAFC-1181-0CD2D0F1C7A0}"/>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2" name="Subtitle 2">
            <a:extLst>
              <a:ext uri="{FF2B5EF4-FFF2-40B4-BE49-F238E27FC236}">
                <a16:creationId xmlns:a16="http://schemas.microsoft.com/office/drawing/2014/main" id="{56C250AE-1577-4F01-ECAB-C3C545CA8159}"/>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pic>
        <p:nvPicPr>
          <p:cNvPr id="15" name="Picture 14" descr="Icon&#10;&#10;Description automatically generated">
            <a:extLst>
              <a:ext uri="{FF2B5EF4-FFF2-40B4-BE49-F238E27FC236}">
                <a16:creationId xmlns:a16="http://schemas.microsoft.com/office/drawing/2014/main" id="{7BB49CCB-4B61-6CA3-F95B-17269D3E6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9080" y="306018"/>
            <a:ext cx="997433" cy="1200301"/>
          </a:xfrm>
          <a:prstGeom prst="rect">
            <a:avLst/>
          </a:prstGeom>
        </p:spPr>
      </p:pic>
      <p:sp>
        <p:nvSpPr>
          <p:cNvPr id="5" name="Oval 4">
            <a:extLst>
              <a:ext uri="{FF2B5EF4-FFF2-40B4-BE49-F238E27FC236}">
                <a16:creationId xmlns:a16="http://schemas.microsoft.com/office/drawing/2014/main" id="{6C76A563-9C46-3749-5361-7C2948695139}"/>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8" name="TextBox 10">
            <a:extLst>
              <a:ext uri="{FF2B5EF4-FFF2-40B4-BE49-F238E27FC236}">
                <a16:creationId xmlns:a16="http://schemas.microsoft.com/office/drawing/2014/main" id="{25951CB1-AA25-0AB2-17F1-1E0E176AB56E}"/>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9" name="AutoShape 6">
            <a:extLst>
              <a:ext uri="{FF2B5EF4-FFF2-40B4-BE49-F238E27FC236}">
                <a16:creationId xmlns:a16="http://schemas.microsoft.com/office/drawing/2014/main" id="{505AE9D1-E304-B9C3-0419-2B3174DDCEDC}"/>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0" name="Subtitle 2">
            <a:extLst>
              <a:ext uri="{FF2B5EF4-FFF2-40B4-BE49-F238E27FC236}">
                <a16:creationId xmlns:a16="http://schemas.microsoft.com/office/drawing/2014/main" id="{812C39E9-5455-19E0-0D13-8E552656D4FD}"/>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pic>
        <p:nvPicPr>
          <p:cNvPr id="11" name="Picture 10" descr="Icon&#10;&#10;Description automatically generated">
            <a:extLst>
              <a:ext uri="{FF2B5EF4-FFF2-40B4-BE49-F238E27FC236}">
                <a16:creationId xmlns:a16="http://schemas.microsoft.com/office/drawing/2014/main" id="{2CA00A9C-75C2-43C1-B0EE-097AD12AE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9080" y="306018"/>
            <a:ext cx="997433" cy="1200301"/>
          </a:xfrm>
          <a:prstGeom prst="rect">
            <a:avLst/>
          </a:prstGeom>
        </p:spPr>
      </p:pic>
    </p:spTree>
    <p:extLst>
      <p:ext uri="{BB962C8B-B14F-4D97-AF65-F5344CB8AC3E}">
        <p14:creationId xmlns:p14="http://schemas.microsoft.com/office/powerpoint/2010/main" val="4259163908"/>
      </p:ext>
    </p:extLst>
  </p:cSld>
  <p:clrMapOvr>
    <a:masterClrMapping/>
  </p:clrMapOvr>
  <p:extLst>
    <p:ext uri="{DCECCB84-F9BA-43D5-87BE-67443E8EF086}">
      <p15:sldGuideLst xmlns:p15="http://schemas.microsoft.com/office/powerpoint/2012/main">
        <p15:guide id="1" pos="624">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2 Charts">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34076"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8" y="471837"/>
            <a:ext cx="10634076" cy="650395"/>
          </a:xfrm>
          <a:prstGeom prst="rect">
            <a:avLst/>
          </a:prstGeom>
        </p:spPr>
        <p:txBody>
          <a:bodyPr>
            <a:normAutofit/>
          </a:bodyPr>
          <a:lstStyle>
            <a:lvl1pPr>
              <a:defRPr sz="3200" b="0" i="0">
                <a:solidFill>
                  <a:srgbClr val="0B799A"/>
                </a:solidFill>
                <a:latin typeface="Times" pitchFamily="2" charset="0"/>
                <a:cs typeface="Calibri" panose="020F0502020204030204" pitchFamily="34" charset="0"/>
              </a:defRPr>
            </a:lvl1pPr>
          </a:lstStyle>
          <a:p>
            <a:r>
              <a:rPr lang="en-US" dirty="0"/>
              <a:t>Chart Slide (2 charts)- insert heading here </a:t>
            </a:r>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685800" y="1358281"/>
            <a:ext cx="5039497" cy="473161"/>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body text here</a:t>
            </a:r>
          </a:p>
        </p:txBody>
      </p:sp>
      <p:sp>
        <p:nvSpPr>
          <p:cNvPr id="17" name="Chart Placeholder 16">
            <a:extLst>
              <a:ext uri="{FF2B5EF4-FFF2-40B4-BE49-F238E27FC236}">
                <a16:creationId xmlns:a16="http://schemas.microsoft.com/office/drawing/2014/main" id="{4ED290C9-1ECD-58C0-0016-349EC10360A0}"/>
              </a:ext>
            </a:extLst>
          </p:cNvPr>
          <p:cNvSpPr>
            <a:spLocks noGrp="1"/>
          </p:cNvSpPr>
          <p:nvPr>
            <p:ph type="chart" sz="quarter" idx="14"/>
          </p:nvPr>
        </p:nvSpPr>
        <p:spPr>
          <a:xfrm>
            <a:off x="685798" y="2104635"/>
            <a:ext cx="5039497" cy="3732027"/>
          </a:xfrm>
          <a:prstGeom prst="rect">
            <a:avLst/>
          </a:prstGeom>
        </p:spPr>
        <p:txBody>
          <a:bodyPr>
            <a:normAutofit/>
          </a:bodyPr>
          <a:lstStyle>
            <a:lvl1pPr>
              <a:defRPr sz="1867">
                <a:solidFill>
                  <a:srgbClr val="1C345D"/>
                </a:solidFill>
                <a:latin typeface="+mn-lt"/>
              </a:defRPr>
            </a:lvl1pPr>
          </a:lstStyle>
          <a:p>
            <a:r>
              <a:rPr lang="en-US"/>
              <a:t>Click icon to add chart</a:t>
            </a:r>
          </a:p>
        </p:txBody>
      </p:sp>
      <p:sp>
        <p:nvSpPr>
          <p:cNvPr id="9" name="Text Placeholder 7">
            <a:extLst>
              <a:ext uri="{FF2B5EF4-FFF2-40B4-BE49-F238E27FC236}">
                <a16:creationId xmlns:a16="http://schemas.microsoft.com/office/drawing/2014/main" id="{7D82775D-3374-3146-639E-4C6627433146}"/>
              </a:ext>
            </a:extLst>
          </p:cNvPr>
          <p:cNvSpPr>
            <a:spLocks noGrp="1"/>
          </p:cNvSpPr>
          <p:nvPr>
            <p:ph type="body" sz="quarter" idx="15" hasCustomPrompt="1"/>
          </p:nvPr>
        </p:nvSpPr>
        <p:spPr>
          <a:xfrm>
            <a:off x="6212328" y="1359716"/>
            <a:ext cx="5088717" cy="473161"/>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body text here</a:t>
            </a:r>
          </a:p>
        </p:txBody>
      </p:sp>
      <p:sp>
        <p:nvSpPr>
          <p:cNvPr id="11" name="Chart Placeholder 16">
            <a:extLst>
              <a:ext uri="{FF2B5EF4-FFF2-40B4-BE49-F238E27FC236}">
                <a16:creationId xmlns:a16="http://schemas.microsoft.com/office/drawing/2014/main" id="{2703D505-ADD9-43E9-E019-DD1458B2FBDC}"/>
              </a:ext>
            </a:extLst>
          </p:cNvPr>
          <p:cNvSpPr>
            <a:spLocks noGrp="1"/>
          </p:cNvSpPr>
          <p:nvPr>
            <p:ph type="chart" sz="quarter" idx="16"/>
          </p:nvPr>
        </p:nvSpPr>
        <p:spPr>
          <a:xfrm>
            <a:off x="6212326" y="2106069"/>
            <a:ext cx="5088717" cy="3732027"/>
          </a:xfrm>
          <a:prstGeom prst="rect">
            <a:avLst/>
          </a:prstGeom>
        </p:spPr>
        <p:txBody>
          <a:bodyPr>
            <a:normAutofit/>
          </a:bodyPr>
          <a:lstStyle>
            <a:lvl1pPr>
              <a:defRPr sz="1867">
                <a:solidFill>
                  <a:srgbClr val="1C345D"/>
                </a:solidFill>
                <a:latin typeface="+mn-lt"/>
              </a:defRPr>
            </a:lvl1pPr>
          </a:lstStyle>
          <a:p>
            <a:r>
              <a:rPr lang="en-US"/>
              <a:t>Click icon to add chart</a:t>
            </a:r>
          </a:p>
        </p:txBody>
      </p:sp>
      <p:sp>
        <p:nvSpPr>
          <p:cNvPr id="18" name="Oval 17">
            <a:extLst>
              <a:ext uri="{FF2B5EF4-FFF2-40B4-BE49-F238E27FC236}">
                <a16:creationId xmlns:a16="http://schemas.microsoft.com/office/drawing/2014/main" id="{E1BFB607-8D48-43E5-EC2E-A17735E6B0B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9" name="TextBox 10">
            <a:extLst>
              <a:ext uri="{FF2B5EF4-FFF2-40B4-BE49-F238E27FC236}">
                <a16:creationId xmlns:a16="http://schemas.microsoft.com/office/drawing/2014/main" id="{44E4F76F-9B2C-321E-341E-3F2889749D92}"/>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2" name="AutoShape 6">
            <a:extLst>
              <a:ext uri="{FF2B5EF4-FFF2-40B4-BE49-F238E27FC236}">
                <a16:creationId xmlns:a16="http://schemas.microsoft.com/office/drawing/2014/main" id="{655A37DD-78AF-4604-1008-D64081CF2B1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3" name="Subtitle 2">
            <a:extLst>
              <a:ext uri="{FF2B5EF4-FFF2-40B4-BE49-F238E27FC236}">
                <a16:creationId xmlns:a16="http://schemas.microsoft.com/office/drawing/2014/main" id="{A5560E93-DB67-325F-7AA0-5790DC21340C}"/>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2" name="Oval 1">
            <a:extLst>
              <a:ext uri="{FF2B5EF4-FFF2-40B4-BE49-F238E27FC236}">
                <a16:creationId xmlns:a16="http://schemas.microsoft.com/office/drawing/2014/main" id="{4A12FD14-9E55-9646-8FFA-06781341604B}"/>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 name="TextBox 10">
            <a:extLst>
              <a:ext uri="{FF2B5EF4-FFF2-40B4-BE49-F238E27FC236}">
                <a16:creationId xmlns:a16="http://schemas.microsoft.com/office/drawing/2014/main" id="{2FA91CD4-EBDA-2CE5-134F-54D3BE4AE846}"/>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4" name="AutoShape 6">
            <a:extLst>
              <a:ext uri="{FF2B5EF4-FFF2-40B4-BE49-F238E27FC236}">
                <a16:creationId xmlns:a16="http://schemas.microsoft.com/office/drawing/2014/main" id="{E17D12C2-986E-06F7-6F74-C370DDB51531}"/>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5" name="Subtitle 2">
            <a:extLst>
              <a:ext uri="{FF2B5EF4-FFF2-40B4-BE49-F238E27FC236}">
                <a16:creationId xmlns:a16="http://schemas.microsoft.com/office/drawing/2014/main" id="{CF854332-25FE-5BBE-40A0-70987B7717A9}"/>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276472297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Table">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34076"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18" name="Oval 17">
            <a:extLst>
              <a:ext uri="{FF2B5EF4-FFF2-40B4-BE49-F238E27FC236}">
                <a16:creationId xmlns:a16="http://schemas.microsoft.com/office/drawing/2014/main" id="{E1BFB607-8D48-43E5-EC2E-A17735E6B0B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9" name="TextBox 10">
            <a:extLst>
              <a:ext uri="{FF2B5EF4-FFF2-40B4-BE49-F238E27FC236}">
                <a16:creationId xmlns:a16="http://schemas.microsoft.com/office/drawing/2014/main" id="{44E4F76F-9B2C-321E-341E-3F2889749D92}"/>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2" name="AutoShape 6">
            <a:extLst>
              <a:ext uri="{FF2B5EF4-FFF2-40B4-BE49-F238E27FC236}">
                <a16:creationId xmlns:a16="http://schemas.microsoft.com/office/drawing/2014/main" id="{655A37DD-78AF-4604-1008-D64081CF2B1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3" name="Subtitle 2">
            <a:extLst>
              <a:ext uri="{FF2B5EF4-FFF2-40B4-BE49-F238E27FC236}">
                <a16:creationId xmlns:a16="http://schemas.microsoft.com/office/drawing/2014/main" id="{A5560E93-DB67-325F-7AA0-5790DC21340C}"/>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2" name="Title 19">
            <a:extLst>
              <a:ext uri="{FF2B5EF4-FFF2-40B4-BE49-F238E27FC236}">
                <a16:creationId xmlns:a16="http://schemas.microsoft.com/office/drawing/2014/main" id="{79CE1837-45AA-F22D-DF76-61FA39D4D8D2}"/>
              </a:ext>
            </a:extLst>
          </p:cNvPr>
          <p:cNvSpPr>
            <a:spLocks noGrp="1"/>
          </p:cNvSpPr>
          <p:nvPr>
            <p:ph type="title"/>
          </p:nvPr>
        </p:nvSpPr>
        <p:spPr>
          <a:xfrm>
            <a:off x="711200" y="330199"/>
            <a:ext cx="10602735" cy="672619"/>
          </a:xfrm>
        </p:spPr>
        <p:txBody>
          <a:bodyPr>
            <a:normAutofit/>
          </a:bodyPr>
          <a:lstStyle>
            <a:lvl1pPr>
              <a:defRPr sz="3200" b="0"/>
            </a:lvl1pPr>
          </a:lstStyle>
          <a:p>
            <a:r>
              <a:rPr lang="en-US"/>
              <a:t>Click to edit Master title style</a:t>
            </a:r>
            <a:endParaRPr lang="en-US" dirty="0"/>
          </a:p>
        </p:txBody>
      </p:sp>
      <p:sp>
        <p:nvSpPr>
          <p:cNvPr id="3" name="Text Placeholder 21">
            <a:extLst>
              <a:ext uri="{FF2B5EF4-FFF2-40B4-BE49-F238E27FC236}">
                <a16:creationId xmlns:a16="http://schemas.microsoft.com/office/drawing/2014/main" id="{7814DA42-AC21-0626-589A-AECFD96A2093}"/>
              </a:ext>
            </a:extLst>
          </p:cNvPr>
          <p:cNvSpPr>
            <a:spLocks noGrp="1"/>
          </p:cNvSpPr>
          <p:nvPr>
            <p:ph type="body" sz="quarter" idx="10"/>
          </p:nvPr>
        </p:nvSpPr>
        <p:spPr>
          <a:xfrm>
            <a:off x="706462" y="1387708"/>
            <a:ext cx="10613413" cy="309245"/>
          </a:xfrm>
        </p:spPr>
        <p:txBody>
          <a:bodyPr>
            <a:normAutofit/>
          </a:bodyPr>
          <a:lstStyle>
            <a:lvl1pPr marL="0" indent="0">
              <a:buNone/>
              <a:defRPr sz="1600">
                <a:latin typeface="+mn-lt"/>
              </a:defRPr>
            </a:lvl1pPr>
          </a:lstStyle>
          <a:p>
            <a:pPr lvl="0"/>
            <a:r>
              <a:rPr lang="en-US"/>
              <a:t>Click to edit Master text styles</a:t>
            </a:r>
          </a:p>
        </p:txBody>
      </p:sp>
      <p:sp>
        <p:nvSpPr>
          <p:cNvPr id="4" name="Text Placeholder 24">
            <a:extLst>
              <a:ext uri="{FF2B5EF4-FFF2-40B4-BE49-F238E27FC236}">
                <a16:creationId xmlns:a16="http://schemas.microsoft.com/office/drawing/2014/main" id="{541E29B0-D25F-6D37-9F9E-0B5C5A5A6D8D}"/>
              </a:ext>
            </a:extLst>
          </p:cNvPr>
          <p:cNvSpPr>
            <a:spLocks noGrp="1"/>
          </p:cNvSpPr>
          <p:nvPr>
            <p:ph type="body" sz="quarter" idx="12"/>
          </p:nvPr>
        </p:nvSpPr>
        <p:spPr>
          <a:xfrm>
            <a:off x="706462" y="1036245"/>
            <a:ext cx="10613413" cy="345464"/>
          </a:xfrm>
        </p:spPr>
        <p:txBody>
          <a:bodyPr>
            <a:normAutofit/>
          </a:bodyPr>
          <a:lstStyle>
            <a:lvl1pPr marL="0" indent="0">
              <a:buNone/>
              <a:defRPr sz="1867">
                <a:solidFill>
                  <a:srgbClr val="0B799A"/>
                </a:solidFill>
                <a:latin typeface="+mn-lt"/>
              </a:defRPr>
            </a:lvl1pPr>
          </a:lstStyle>
          <a:p>
            <a:pPr lvl="0"/>
            <a:r>
              <a:rPr lang="en-US"/>
              <a:t>Click to edit Master text styles</a:t>
            </a:r>
          </a:p>
        </p:txBody>
      </p:sp>
      <p:sp>
        <p:nvSpPr>
          <p:cNvPr id="7" name="Table Placeholder 6">
            <a:extLst>
              <a:ext uri="{FF2B5EF4-FFF2-40B4-BE49-F238E27FC236}">
                <a16:creationId xmlns:a16="http://schemas.microsoft.com/office/drawing/2014/main" id="{6DEFADC8-4706-A4BE-0C3E-42901CF063FF}"/>
              </a:ext>
            </a:extLst>
          </p:cNvPr>
          <p:cNvSpPr>
            <a:spLocks noGrp="1"/>
          </p:cNvSpPr>
          <p:nvPr>
            <p:ph type="tbl" sz="quarter" idx="13"/>
          </p:nvPr>
        </p:nvSpPr>
        <p:spPr>
          <a:xfrm>
            <a:off x="681567" y="2454275"/>
            <a:ext cx="10619317" cy="3151717"/>
          </a:xfrm>
        </p:spPr>
        <p:txBody>
          <a:bodyPr>
            <a:normAutofit/>
          </a:bodyPr>
          <a:lstStyle>
            <a:lvl1pPr>
              <a:defRPr sz="1867">
                <a:latin typeface="Arial" panose="020B0604020202020204" pitchFamily="34" charset="0"/>
                <a:cs typeface="Arial" panose="020B0604020202020204" pitchFamily="34" charset="0"/>
              </a:defRPr>
            </a:lvl1pPr>
          </a:lstStyle>
          <a:p>
            <a:r>
              <a:rPr lang="en-US"/>
              <a:t>Click icon to add table</a:t>
            </a:r>
          </a:p>
        </p:txBody>
      </p:sp>
      <p:sp>
        <p:nvSpPr>
          <p:cNvPr id="5" name="Oval 4">
            <a:extLst>
              <a:ext uri="{FF2B5EF4-FFF2-40B4-BE49-F238E27FC236}">
                <a16:creationId xmlns:a16="http://schemas.microsoft.com/office/drawing/2014/main" id="{F6EE8730-1501-8109-57A6-C9ECE915D478}"/>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 name="TextBox 10">
            <a:extLst>
              <a:ext uri="{FF2B5EF4-FFF2-40B4-BE49-F238E27FC236}">
                <a16:creationId xmlns:a16="http://schemas.microsoft.com/office/drawing/2014/main" id="{549D94CF-35EA-D8AE-1105-FE7176850871}"/>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8" name="AutoShape 6">
            <a:extLst>
              <a:ext uri="{FF2B5EF4-FFF2-40B4-BE49-F238E27FC236}">
                <a16:creationId xmlns:a16="http://schemas.microsoft.com/office/drawing/2014/main" id="{25D27123-3D07-753C-2F4B-DC7DA34CBCD1}"/>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9" name="Subtitle 2">
            <a:extLst>
              <a:ext uri="{FF2B5EF4-FFF2-40B4-BE49-F238E27FC236}">
                <a16:creationId xmlns:a16="http://schemas.microsoft.com/office/drawing/2014/main" id="{2B44F555-446E-70A1-C507-E0ED9FE8F34B}"/>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374212219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60400" y="6356350"/>
            <a:ext cx="10845799"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2" name="AutoShape 2">
            <a:extLst>
              <a:ext uri="{FF2B5EF4-FFF2-40B4-BE49-F238E27FC236}">
                <a16:creationId xmlns:a16="http://schemas.microsoft.com/office/drawing/2014/main" id="{5847649A-6C7A-CC01-22F6-DEAFCDF7B773}"/>
              </a:ext>
            </a:extLst>
          </p:cNvPr>
          <p:cNvSpPr/>
          <p:nvPr/>
        </p:nvSpPr>
        <p:spPr>
          <a:xfrm>
            <a:off x="5016346" y="1018580"/>
            <a:ext cx="32142" cy="3793709"/>
          </a:xfrm>
          <a:prstGeom prst="rect">
            <a:avLst/>
          </a:prstGeom>
          <a:solidFill>
            <a:srgbClr val="1B365D"/>
          </a:solidFill>
        </p:spPr>
      </p:sp>
      <p:grpSp>
        <p:nvGrpSpPr>
          <p:cNvPr id="3" name="Group 3">
            <a:extLst>
              <a:ext uri="{FF2B5EF4-FFF2-40B4-BE49-F238E27FC236}">
                <a16:creationId xmlns:a16="http://schemas.microsoft.com/office/drawing/2014/main" id="{42FCDA92-C48B-9B4B-DFEF-697FA051F4DD}"/>
              </a:ext>
            </a:extLst>
          </p:cNvPr>
          <p:cNvGrpSpPr/>
          <p:nvPr/>
        </p:nvGrpSpPr>
        <p:grpSpPr>
          <a:xfrm>
            <a:off x="4871919" y="1018579"/>
            <a:ext cx="327203" cy="327203"/>
            <a:chOff x="0" y="0"/>
            <a:chExt cx="6350000" cy="6350000"/>
          </a:xfrm>
        </p:grpSpPr>
        <p:sp>
          <p:nvSpPr>
            <p:cNvPr id="4" name="Freeform 4">
              <a:extLst>
                <a:ext uri="{FF2B5EF4-FFF2-40B4-BE49-F238E27FC236}">
                  <a16:creationId xmlns:a16="http://schemas.microsoft.com/office/drawing/2014/main" id="{022DABE5-8BDC-6AFB-BB38-B6FCC2A385D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BC1D5"/>
            </a:solidFill>
          </p:spPr>
        </p:sp>
      </p:grpSp>
      <p:grpSp>
        <p:nvGrpSpPr>
          <p:cNvPr id="5" name="Group 5">
            <a:extLst>
              <a:ext uri="{FF2B5EF4-FFF2-40B4-BE49-F238E27FC236}">
                <a16:creationId xmlns:a16="http://schemas.microsoft.com/office/drawing/2014/main" id="{663016EF-304B-9706-FEB3-53A0EF2FA4BD}"/>
              </a:ext>
            </a:extLst>
          </p:cNvPr>
          <p:cNvGrpSpPr/>
          <p:nvPr/>
        </p:nvGrpSpPr>
        <p:grpSpPr>
          <a:xfrm>
            <a:off x="4871919" y="1018579"/>
            <a:ext cx="327203" cy="327203"/>
            <a:chOff x="0" y="0"/>
            <a:chExt cx="6350000" cy="6350000"/>
          </a:xfrm>
        </p:grpSpPr>
        <p:sp>
          <p:nvSpPr>
            <p:cNvPr id="6" name="Freeform 6">
              <a:extLst>
                <a:ext uri="{FF2B5EF4-FFF2-40B4-BE49-F238E27FC236}">
                  <a16:creationId xmlns:a16="http://schemas.microsoft.com/office/drawing/2014/main" id="{C7080ADE-B6F5-46D1-7224-38137D95B17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448"/>
            </a:solidFill>
          </p:spPr>
        </p:sp>
      </p:grpSp>
      <p:grpSp>
        <p:nvGrpSpPr>
          <p:cNvPr id="7" name="Group 9">
            <a:extLst>
              <a:ext uri="{FF2B5EF4-FFF2-40B4-BE49-F238E27FC236}">
                <a16:creationId xmlns:a16="http://schemas.microsoft.com/office/drawing/2014/main" id="{87239547-BD18-1AD8-BF24-52D3C7A25DC9}"/>
              </a:ext>
            </a:extLst>
          </p:cNvPr>
          <p:cNvGrpSpPr/>
          <p:nvPr/>
        </p:nvGrpSpPr>
        <p:grpSpPr>
          <a:xfrm>
            <a:off x="4877145" y="2249553"/>
            <a:ext cx="278400" cy="278400"/>
            <a:chOff x="0" y="0"/>
            <a:chExt cx="1913890" cy="1913890"/>
          </a:xfrm>
        </p:grpSpPr>
        <p:sp>
          <p:nvSpPr>
            <p:cNvPr id="8" name="Freeform 10">
              <a:extLst>
                <a:ext uri="{FF2B5EF4-FFF2-40B4-BE49-F238E27FC236}">
                  <a16:creationId xmlns:a16="http://schemas.microsoft.com/office/drawing/2014/main" id="{D5F6B14F-B82A-C380-0DBA-3D16854B5EAF}"/>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BC1D5"/>
            </a:solidFill>
          </p:spPr>
        </p:sp>
      </p:grpSp>
      <p:grpSp>
        <p:nvGrpSpPr>
          <p:cNvPr id="9" name="Group 11">
            <a:extLst>
              <a:ext uri="{FF2B5EF4-FFF2-40B4-BE49-F238E27FC236}">
                <a16:creationId xmlns:a16="http://schemas.microsoft.com/office/drawing/2014/main" id="{33D69B5F-6F46-1372-3EB8-754FFF4A33AD}"/>
              </a:ext>
            </a:extLst>
          </p:cNvPr>
          <p:cNvGrpSpPr>
            <a:grpSpLocks noChangeAspect="1"/>
          </p:cNvGrpSpPr>
          <p:nvPr/>
        </p:nvGrpSpPr>
        <p:grpSpPr>
          <a:xfrm>
            <a:off x="4871678" y="3426125"/>
            <a:ext cx="321478" cy="278400"/>
            <a:chOff x="0" y="0"/>
            <a:chExt cx="6350000" cy="5499100"/>
          </a:xfrm>
        </p:grpSpPr>
        <p:sp>
          <p:nvSpPr>
            <p:cNvPr id="10" name="Freeform 12">
              <a:extLst>
                <a:ext uri="{FF2B5EF4-FFF2-40B4-BE49-F238E27FC236}">
                  <a16:creationId xmlns:a16="http://schemas.microsoft.com/office/drawing/2014/main" id="{A39A2473-1A96-8DBB-D29C-AFC67F083B88}"/>
                </a:ext>
              </a:extLst>
            </p:cNvPr>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AA4AC4"/>
            </a:solidFill>
          </p:spPr>
        </p:sp>
      </p:grpSp>
      <p:grpSp>
        <p:nvGrpSpPr>
          <p:cNvPr id="11" name="Group 13">
            <a:extLst>
              <a:ext uri="{FF2B5EF4-FFF2-40B4-BE49-F238E27FC236}">
                <a16:creationId xmlns:a16="http://schemas.microsoft.com/office/drawing/2014/main" id="{EF7E022B-3C5D-338F-5095-95CAA050C714}"/>
              </a:ext>
            </a:extLst>
          </p:cNvPr>
          <p:cNvGrpSpPr/>
          <p:nvPr/>
        </p:nvGrpSpPr>
        <p:grpSpPr>
          <a:xfrm>
            <a:off x="4877146" y="4672858"/>
            <a:ext cx="321977" cy="278862"/>
            <a:chOff x="0" y="0"/>
            <a:chExt cx="6202680" cy="5372100"/>
          </a:xfrm>
        </p:grpSpPr>
        <p:sp>
          <p:nvSpPr>
            <p:cNvPr id="12" name="Freeform 14">
              <a:extLst>
                <a:ext uri="{FF2B5EF4-FFF2-40B4-BE49-F238E27FC236}">
                  <a16:creationId xmlns:a16="http://schemas.microsoft.com/office/drawing/2014/main" id="{84D50735-87F8-A5D8-F050-D44A6DC9C2E8}"/>
                </a:ext>
              </a:extLst>
            </p:cNvPr>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FFB500"/>
            </a:solidFill>
          </p:spPr>
        </p:sp>
      </p:grpSp>
      <p:sp>
        <p:nvSpPr>
          <p:cNvPr id="20" name="Title 1">
            <a:extLst>
              <a:ext uri="{FF2B5EF4-FFF2-40B4-BE49-F238E27FC236}">
                <a16:creationId xmlns:a16="http://schemas.microsoft.com/office/drawing/2014/main" id="{B8DD1415-9672-06C9-C32C-3896202FB2CE}"/>
              </a:ext>
            </a:extLst>
          </p:cNvPr>
          <p:cNvSpPr>
            <a:spLocks noGrp="1"/>
          </p:cNvSpPr>
          <p:nvPr>
            <p:ph type="ctrTitle" hasCustomPrompt="1"/>
          </p:nvPr>
        </p:nvSpPr>
        <p:spPr>
          <a:xfrm>
            <a:off x="660400" y="612901"/>
            <a:ext cx="4079793" cy="872472"/>
          </a:xfrm>
          <a:prstGeom prst="rect">
            <a:avLst/>
          </a:prstGeom>
        </p:spPr>
        <p:txBody>
          <a:bodyPr>
            <a:noAutofit/>
          </a:bodyPr>
          <a:lstStyle>
            <a:lvl1pPr>
              <a:defRPr sz="3200" b="0" i="0">
                <a:solidFill>
                  <a:srgbClr val="1C345D"/>
                </a:solidFill>
                <a:latin typeface="Times" pitchFamily="2" charset="0"/>
                <a:cs typeface="Calibri" panose="020F0502020204030204" pitchFamily="34" charset="0"/>
              </a:defRPr>
            </a:lvl1pPr>
          </a:lstStyle>
          <a:p>
            <a:r>
              <a:rPr lang="en-US" dirty="0"/>
              <a:t>Timeline Slide-Insert </a:t>
            </a:r>
            <a:br>
              <a:rPr lang="en-US" dirty="0"/>
            </a:br>
            <a:r>
              <a:rPr lang="en-US" dirty="0"/>
              <a:t>Title Here</a:t>
            </a:r>
          </a:p>
        </p:txBody>
      </p:sp>
      <p:sp>
        <p:nvSpPr>
          <p:cNvPr id="21" name="Content Placeholder 2">
            <a:extLst>
              <a:ext uri="{FF2B5EF4-FFF2-40B4-BE49-F238E27FC236}">
                <a16:creationId xmlns:a16="http://schemas.microsoft.com/office/drawing/2014/main" id="{F66A6C03-5DFA-65C0-419C-148FAA5E5449}"/>
              </a:ext>
            </a:extLst>
          </p:cNvPr>
          <p:cNvSpPr>
            <a:spLocks noGrp="1"/>
          </p:cNvSpPr>
          <p:nvPr>
            <p:ph idx="1" hasCustomPrompt="1"/>
          </p:nvPr>
        </p:nvSpPr>
        <p:spPr>
          <a:xfrm>
            <a:off x="5342088" y="1345782"/>
            <a:ext cx="5857423" cy="765022"/>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22" name="Content Placeholder 2">
            <a:extLst>
              <a:ext uri="{FF2B5EF4-FFF2-40B4-BE49-F238E27FC236}">
                <a16:creationId xmlns:a16="http://schemas.microsoft.com/office/drawing/2014/main" id="{77B56760-7454-9E86-DAB3-80FF65F2FAF9}"/>
              </a:ext>
            </a:extLst>
          </p:cNvPr>
          <p:cNvSpPr>
            <a:spLocks noGrp="1"/>
          </p:cNvSpPr>
          <p:nvPr>
            <p:ph idx="13" hasCustomPrompt="1"/>
          </p:nvPr>
        </p:nvSpPr>
        <p:spPr>
          <a:xfrm>
            <a:off x="5342088" y="992240"/>
            <a:ext cx="5857423"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34" name="Content Placeholder 2">
            <a:extLst>
              <a:ext uri="{FF2B5EF4-FFF2-40B4-BE49-F238E27FC236}">
                <a16:creationId xmlns:a16="http://schemas.microsoft.com/office/drawing/2014/main" id="{DF9C1988-18BE-9B4D-35FA-9221E6453AAB}"/>
              </a:ext>
            </a:extLst>
          </p:cNvPr>
          <p:cNvSpPr>
            <a:spLocks noGrp="1"/>
          </p:cNvSpPr>
          <p:nvPr>
            <p:ph idx="14" hasCustomPrompt="1"/>
          </p:nvPr>
        </p:nvSpPr>
        <p:spPr>
          <a:xfrm>
            <a:off x="5342088" y="2569850"/>
            <a:ext cx="5857423" cy="765022"/>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35" name="Content Placeholder 2">
            <a:extLst>
              <a:ext uri="{FF2B5EF4-FFF2-40B4-BE49-F238E27FC236}">
                <a16:creationId xmlns:a16="http://schemas.microsoft.com/office/drawing/2014/main" id="{99EE6676-A9A7-AEB3-4899-989AD8D29E30}"/>
              </a:ext>
            </a:extLst>
          </p:cNvPr>
          <p:cNvSpPr>
            <a:spLocks noGrp="1"/>
          </p:cNvSpPr>
          <p:nvPr>
            <p:ph idx="15" hasCustomPrompt="1"/>
          </p:nvPr>
        </p:nvSpPr>
        <p:spPr>
          <a:xfrm>
            <a:off x="5342088" y="2216308"/>
            <a:ext cx="5857423"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36" name="Content Placeholder 2">
            <a:extLst>
              <a:ext uri="{FF2B5EF4-FFF2-40B4-BE49-F238E27FC236}">
                <a16:creationId xmlns:a16="http://schemas.microsoft.com/office/drawing/2014/main" id="{06EAB4BC-34D8-C560-6405-FFB9CE55129C}"/>
              </a:ext>
            </a:extLst>
          </p:cNvPr>
          <p:cNvSpPr>
            <a:spLocks noGrp="1"/>
          </p:cNvSpPr>
          <p:nvPr>
            <p:ph idx="16" hasCustomPrompt="1"/>
          </p:nvPr>
        </p:nvSpPr>
        <p:spPr>
          <a:xfrm>
            <a:off x="5342088" y="3779667"/>
            <a:ext cx="5857423" cy="765022"/>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37" name="Content Placeholder 2">
            <a:extLst>
              <a:ext uri="{FF2B5EF4-FFF2-40B4-BE49-F238E27FC236}">
                <a16:creationId xmlns:a16="http://schemas.microsoft.com/office/drawing/2014/main" id="{DC6C87D9-3637-8AB5-FB0A-490289B3EBAD}"/>
              </a:ext>
            </a:extLst>
          </p:cNvPr>
          <p:cNvSpPr>
            <a:spLocks noGrp="1"/>
          </p:cNvSpPr>
          <p:nvPr>
            <p:ph idx="17" hasCustomPrompt="1"/>
          </p:nvPr>
        </p:nvSpPr>
        <p:spPr>
          <a:xfrm>
            <a:off x="5342088" y="3426125"/>
            <a:ext cx="5857423"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38" name="Content Placeholder 2">
            <a:extLst>
              <a:ext uri="{FF2B5EF4-FFF2-40B4-BE49-F238E27FC236}">
                <a16:creationId xmlns:a16="http://schemas.microsoft.com/office/drawing/2014/main" id="{FAA25765-0FDF-F2C7-FEF5-874848D22E51}"/>
              </a:ext>
            </a:extLst>
          </p:cNvPr>
          <p:cNvSpPr>
            <a:spLocks noGrp="1"/>
          </p:cNvSpPr>
          <p:nvPr>
            <p:ph idx="18" hasCustomPrompt="1"/>
          </p:nvPr>
        </p:nvSpPr>
        <p:spPr>
          <a:xfrm>
            <a:off x="5338322" y="5019472"/>
            <a:ext cx="5857423" cy="765022"/>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39" name="Content Placeholder 2">
            <a:extLst>
              <a:ext uri="{FF2B5EF4-FFF2-40B4-BE49-F238E27FC236}">
                <a16:creationId xmlns:a16="http://schemas.microsoft.com/office/drawing/2014/main" id="{071BFE87-A18B-F382-8708-D3F5F4406692}"/>
              </a:ext>
            </a:extLst>
          </p:cNvPr>
          <p:cNvSpPr>
            <a:spLocks noGrp="1"/>
          </p:cNvSpPr>
          <p:nvPr>
            <p:ph idx="19" hasCustomPrompt="1"/>
          </p:nvPr>
        </p:nvSpPr>
        <p:spPr>
          <a:xfrm>
            <a:off x="5338322" y="4665930"/>
            <a:ext cx="5857423"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13" name="Oval 12">
            <a:extLst>
              <a:ext uri="{FF2B5EF4-FFF2-40B4-BE49-F238E27FC236}">
                <a16:creationId xmlns:a16="http://schemas.microsoft.com/office/drawing/2014/main" id="{36594F09-EACB-3E40-A7AE-D4673B6804BF}"/>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 name="TextBox 10">
            <a:extLst>
              <a:ext uri="{FF2B5EF4-FFF2-40B4-BE49-F238E27FC236}">
                <a16:creationId xmlns:a16="http://schemas.microsoft.com/office/drawing/2014/main" id="{C20AAB32-3A0B-B700-6799-E704383235D7}"/>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5" name="AutoShape 6">
            <a:extLst>
              <a:ext uri="{FF2B5EF4-FFF2-40B4-BE49-F238E27FC236}">
                <a16:creationId xmlns:a16="http://schemas.microsoft.com/office/drawing/2014/main" id="{2C783666-C926-3702-A979-2D7030FCCE1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6" name="Subtitle 2">
            <a:extLst>
              <a:ext uri="{FF2B5EF4-FFF2-40B4-BE49-F238E27FC236}">
                <a16:creationId xmlns:a16="http://schemas.microsoft.com/office/drawing/2014/main" id="{C5180D03-2315-9630-1C5E-05E92911A4B7}"/>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15" name="AutoShape 2">
            <a:extLst>
              <a:ext uri="{FF2B5EF4-FFF2-40B4-BE49-F238E27FC236}">
                <a16:creationId xmlns:a16="http://schemas.microsoft.com/office/drawing/2014/main" id="{02095B37-F91A-0C42-15A0-5144E96A5D16}"/>
              </a:ext>
            </a:extLst>
          </p:cNvPr>
          <p:cNvSpPr/>
          <p:nvPr/>
        </p:nvSpPr>
        <p:spPr>
          <a:xfrm>
            <a:off x="5016346" y="1018580"/>
            <a:ext cx="32142" cy="3793709"/>
          </a:xfrm>
          <a:prstGeom prst="rect">
            <a:avLst/>
          </a:prstGeom>
          <a:solidFill>
            <a:srgbClr val="1B365D"/>
          </a:solidFill>
        </p:spPr>
      </p:sp>
      <p:grpSp>
        <p:nvGrpSpPr>
          <p:cNvPr id="17" name="Group 3">
            <a:extLst>
              <a:ext uri="{FF2B5EF4-FFF2-40B4-BE49-F238E27FC236}">
                <a16:creationId xmlns:a16="http://schemas.microsoft.com/office/drawing/2014/main" id="{313C18F5-9C32-2804-82CC-FCB8055CEBF9}"/>
              </a:ext>
            </a:extLst>
          </p:cNvPr>
          <p:cNvGrpSpPr/>
          <p:nvPr/>
        </p:nvGrpSpPr>
        <p:grpSpPr>
          <a:xfrm>
            <a:off x="4871919" y="1018579"/>
            <a:ext cx="327203" cy="327203"/>
            <a:chOff x="0" y="0"/>
            <a:chExt cx="6350000" cy="6350000"/>
          </a:xfrm>
        </p:grpSpPr>
        <p:sp>
          <p:nvSpPr>
            <p:cNvPr id="18" name="Freeform 4">
              <a:extLst>
                <a:ext uri="{FF2B5EF4-FFF2-40B4-BE49-F238E27FC236}">
                  <a16:creationId xmlns:a16="http://schemas.microsoft.com/office/drawing/2014/main" id="{320F08AD-2A6D-B36A-B822-4EF0686C7EC3}"/>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BC1D5"/>
            </a:solidFill>
          </p:spPr>
        </p:sp>
      </p:grpSp>
      <p:grpSp>
        <p:nvGrpSpPr>
          <p:cNvPr id="19" name="Group 5">
            <a:extLst>
              <a:ext uri="{FF2B5EF4-FFF2-40B4-BE49-F238E27FC236}">
                <a16:creationId xmlns:a16="http://schemas.microsoft.com/office/drawing/2014/main" id="{01E51980-08EA-CD85-E1EF-616D85060111}"/>
              </a:ext>
            </a:extLst>
          </p:cNvPr>
          <p:cNvGrpSpPr/>
          <p:nvPr/>
        </p:nvGrpSpPr>
        <p:grpSpPr>
          <a:xfrm>
            <a:off x="4871919" y="1018579"/>
            <a:ext cx="327203" cy="327203"/>
            <a:chOff x="0" y="0"/>
            <a:chExt cx="6350000" cy="6350000"/>
          </a:xfrm>
        </p:grpSpPr>
        <p:sp>
          <p:nvSpPr>
            <p:cNvPr id="23" name="Freeform 6">
              <a:extLst>
                <a:ext uri="{FF2B5EF4-FFF2-40B4-BE49-F238E27FC236}">
                  <a16:creationId xmlns:a16="http://schemas.microsoft.com/office/drawing/2014/main" id="{58A2D103-4DAC-6555-3526-F16BEF5E089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448"/>
            </a:solidFill>
          </p:spPr>
        </p:sp>
      </p:grpSp>
      <p:grpSp>
        <p:nvGrpSpPr>
          <p:cNvPr id="24" name="Group 9">
            <a:extLst>
              <a:ext uri="{FF2B5EF4-FFF2-40B4-BE49-F238E27FC236}">
                <a16:creationId xmlns:a16="http://schemas.microsoft.com/office/drawing/2014/main" id="{6825495F-1B7E-97F6-D65C-ADBDB261EAD1}"/>
              </a:ext>
            </a:extLst>
          </p:cNvPr>
          <p:cNvGrpSpPr/>
          <p:nvPr/>
        </p:nvGrpSpPr>
        <p:grpSpPr>
          <a:xfrm>
            <a:off x="4877145" y="2249553"/>
            <a:ext cx="278400" cy="278400"/>
            <a:chOff x="0" y="0"/>
            <a:chExt cx="1913890" cy="1913890"/>
          </a:xfrm>
        </p:grpSpPr>
        <p:sp>
          <p:nvSpPr>
            <p:cNvPr id="27" name="Freeform 10">
              <a:extLst>
                <a:ext uri="{FF2B5EF4-FFF2-40B4-BE49-F238E27FC236}">
                  <a16:creationId xmlns:a16="http://schemas.microsoft.com/office/drawing/2014/main" id="{D1573513-3E1D-BA7A-CD42-619BD68F850E}"/>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BC1D5"/>
            </a:solidFill>
          </p:spPr>
        </p:sp>
      </p:grpSp>
      <p:grpSp>
        <p:nvGrpSpPr>
          <p:cNvPr id="28" name="Group 11">
            <a:extLst>
              <a:ext uri="{FF2B5EF4-FFF2-40B4-BE49-F238E27FC236}">
                <a16:creationId xmlns:a16="http://schemas.microsoft.com/office/drawing/2014/main" id="{0D6239D8-0D24-96CF-3007-48CD4C0B9F92}"/>
              </a:ext>
            </a:extLst>
          </p:cNvPr>
          <p:cNvGrpSpPr>
            <a:grpSpLocks noChangeAspect="1"/>
          </p:cNvGrpSpPr>
          <p:nvPr/>
        </p:nvGrpSpPr>
        <p:grpSpPr>
          <a:xfrm>
            <a:off x="4871678" y="3426125"/>
            <a:ext cx="321478" cy="278400"/>
            <a:chOff x="0" y="0"/>
            <a:chExt cx="6350000" cy="5499100"/>
          </a:xfrm>
        </p:grpSpPr>
        <p:sp>
          <p:nvSpPr>
            <p:cNvPr id="29" name="Freeform 12">
              <a:extLst>
                <a:ext uri="{FF2B5EF4-FFF2-40B4-BE49-F238E27FC236}">
                  <a16:creationId xmlns:a16="http://schemas.microsoft.com/office/drawing/2014/main" id="{9E061D3A-DFCB-E6C8-2C80-53A61320AA88}"/>
                </a:ext>
              </a:extLst>
            </p:cNvPr>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AA4AC4"/>
            </a:solidFill>
          </p:spPr>
        </p:sp>
      </p:grpSp>
      <p:grpSp>
        <p:nvGrpSpPr>
          <p:cNvPr id="30" name="Group 13">
            <a:extLst>
              <a:ext uri="{FF2B5EF4-FFF2-40B4-BE49-F238E27FC236}">
                <a16:creationId xmlns:a16="http://schemas.microsoft.com/office/drawing/2014/main" id="{F46AE049-15F9-DE57-6685-D4AC112E839D}"/>
              </a:ext>
            </a:extLst>
          </p:cNvPr>
          <p:cNvGrpSpPr/>
          <p:nvPr/>
        </p:nvGrpSpPr>
        <p:grpSpPr>
          <a:xfrm>
            <a:off x="4877146" y="4672858"/>
            <a:ext cx="321977" cy="278862"/>
            <a:chOff x="0" y="0"/>
            <a:chExt cx="6202680" cy="5372100"/>
          </a:xfrm>
        </p:grpSpPr>
        <p:sp>
          <p:nvSpPr>
            <p:cNvPr id="31" name="Freeform 14">
              <a:extLst>
                <a:ext uri="{FF2B5EF4-FFF2-40B4-BE49-F238E27FC236}">
                  <a16:creationId xmlns:a16="http://schemas.microsoft.com/office/drawing/2014/main" id="{2FC3DA98-75E7-2C57-8043-F8B24ECB1003}"/>
                </a:ext>
              </a:extLst>
            </p:cNvPr>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FFB500"/>
            </a:solidFill>
          </p:spPr>
        </p:sp>
      </p:grpSp>
      <p:sp>
        <p:nvSpPr>
          <p:cNvPr id="32" name="Oval 31">
            <a:extLst>
              <a:ext uri="{FF2B5EF4-FFF2-40B4-BE49-F238E27FC236}">
                <a16:creationId xmlns:a16="http://schemas.microsoft.com/office/drawing/2014/main" id="{694B45F5-512C-E581-A021-0AD80DF5CBBB}"/>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3" name="TextBox 10">
            <a:extLst>
              <a:ext uri="{FF2B5EF4-FFF2-40B4-BE49-F238E27FC236}">
                <a16:creationId xmlns:a16="http://schemas.microsoft.com/office/drawing/2014/main" id="{44B0C4D6-3B75-0B11-874F-B94040B5D0AE}"/>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40" name="AutoShape 6">
            <a:extLst>
              <a:ext uri="{FF2B5EF4-FFF2-40B4-BE49-F238E27FC236}">
                <a16:creationId xmlns:a16="http://schemas.microsoft.com/office/drawing/2014/main" id="{B276BB29-0E27-57BF-5489-7BACE9810541}"/>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41" name="Subtitle 2">
            <a:extLst>
              <a:ext uri="{FF2B5EF4-FFF2-40B4-BE49-F238E27FC236}">
                <a16:creationId xmlns:a16="http://schemas.microsoft.com/office/drawing/2014/main" id="{B0C3E8ED-8EEC-D4BC-71D2-74104750A6DD}"/>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2367281047"/>
      </p:ext>
    </p:extLst>
  </p:cSld>
  <p:clrMapOvr>
    <a:masterClrMapping/>
  </p:clrMapOvr>
  <p:extLst>
    <p:ext uri="{DCECCB84-F9BA-43D5-87BE-67443E8EF086}">
      <p15:sldGuideLst xmlns:p15="http://schemas.microsoft.com/office/powerpoint/2012/main">
        <p15:guide id="1" pos="624">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Pie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75366" y="495300"/>
            <a:ext cx="10049835" cy="653799"/>
          </a:xfrm>
          <a:prstGeom prst="rect">
            <a:avLst/>
          </a:prstGeom>
        </p:spPr>
        <p:txBody>
          <a:bodyPr anchor="t">
            <a:normAutofit/>
          </a:bodyPr>
          <a:lstStyle>
            <a:lvl1pPr>
              <a:defRPr sz="3200" b="0">
                <a:solidFill>
                  <a:srgbClr val="1C345D"/>
                </a:solidFill>
              </a:defRPr>
            </a:lvl1pPr>
          </a:lstStyle>
          <a:p>
            <a:r>
              <a:rPr lang="en-US" dirty="0"/>
              <a:t>Example Charts</a:t>
            </a:r>
          </a:p>
        </p:txBody>
      </p:sp>
      <p:sp>
        <p:nvSpPr>
          <p:cNvPr id="5" name="Slide Number Placeholder 4">
            <a:extLst>
              <a:ext uri="{FF2B5EF4-FFF2-40B4-BE49-F238E27FC236}">
                <a16:creationId xmlns:a16="http://schemas.microsoft.com/office/drawing/2014/main" id="{25EE0827-E235-7147-995F-7CEAF6D48EB2}"/>
              </a:ext>
            </a:extLst>
          </p:cNvPr>
          <p:cNvSpPr>
            <a:spLocks noGrp="1"/>
          </p:cNvSpPr>
          <p:nvPr>
            <p:ph type="sldNum" sz="quarter" idx="15"/>
          </p:nvPr>
        </p:nvSpPr>
        <p:spPr>
          <a:xfrm>
            <a:off x="7481455" y="4345422"/>
            <a:ext cx="248114" cy="172291"/>
          </a:xfrm>
          <a:prstGeom prst="rect">
            <a:avLst/>
          </a:prstGeom>
        </p:spPr>
        <p:txBody>
          <a:bodyPr vert="horz" lIns="91440" tIns="45720" rIns="91440" bIns="45720" rtlCol="0" anchor="ctr"/>
          <a:lstStyle>
            <a:defPPr>
              <a:defRPr lang="en-US"/>
            </a:defPPr>
            <a:lvl1pPr marL="0" algn="r" defTabSz="499274" rtl="0" eaLnBrk="1" latinLnBrk="0" hangingPunct="1">
              <a:defRPr sz="523" b="0" i="0" kern="1200">
                <a:solidFill>
                  <a:schemeClr val="tx1">
                    <a:tint val="75000"/>
                  </a:schemeClr>
                </a:solidFill>
                <a:latin typeface="Calibri" panose="020F0502020204030204" pitchFamily="34" charset="0"/>
                <a:ea typeface="+mn-ea"/>
                <a:cs typeface="+mn-cs"/>
              </a:defRPr>
            </a:lvl1pPr>
            <a:lvl2pPr marL="249637" algn="l" defTabSz="499274" rtl="0" eaLnBrk="1" latinLnBrk="0" hangingPunct="1">
              <a:defRPr sz="983" kern="1200">
                <a:solidFill>
                  <a:schemeClr val="tx1"/>
                </a:solidFill>
                <a:latin typeface="+mn-lt"/>
                <a:ea typeface="+mn-ea"/>
                <a:cs typeface="+mn-cs"/>
              </a:defRPr>
            </a:lvl2pPr>
            <a:lvl3pPr marL="499274" algn="l" defTabSz="499274" rtl="0" eaLnBrk="1" latinLnBrk="0" hangingPunct="1">
              <a:defRPr sz="983" kern="1200">
                <a:solidFill>
                  <a:schemeClr val="tx1"/>
                </a:solidFill>
                <a:latin typeface="+mn-lt"/>
                <a:ea typeface="+mn-ea"/>
                <a:cs typeface="+mn-cs"/>
              </a:defRPr>
            </a:lvl3pPr>
            <a:lvl4pPr marL="748911" algn="l" defTabSz="499274" rtl="0" eaLnBrk="1" latinLnBrk="0" hangingPunct="1">
              <a:defRPr sz="983" kern="1200">
                <a:solidFill>
                  <a:schemeClr val="tx1"/>
                </a:solidFill>
                <a:latin typeface="+mn-lt"/>
                <a:ea typeface="+mn-ea"/>
                <a:cs typeface="+mn-cs"/>
              </a:defRPr>
            </a:lvl4pPr>
            <a:lvl5pPr marL="998549" algn="l" defTabSz="499274" rtl="0" eaLnBrk="1" latinLnBrk="0" hangingPunct="1">
              <a:defRPr sz="983" kern="1200">
                <a:solidFill>
                  <a:schemeClr val="tx1"/>
                </a:solidFill>
                <a:latin typeface="+mn-lt"/>
                <a:ea typeface="+mn-ea"/>
                <a:cs typeface="+mn-cs"/>
              </a:defRPr>
            </a:lvl5pPr>
            <a:lvl6pPr marL="1248185" algn="l" defTabSz="499274" rtl="0" eaLnBrk="1" latinLnBrk="0" hangingPunct="1">
              <a:defRPr sz="983" kern="1200">
                <a:solidFill>
                  <a:schemeClr val="tx1"/>
                </a:solidFill>
                <a:latin typeface="+mn-lt"/>
                <a:ea typeface="+mn-ea"/>
                <a:cs typeface="+mn-cs"/>
              </a:defRPr>
            </a:lvl6pPr>
            <a:lvl7pPr marL="1497822" algn="l" defTabSz="499274" rtl="0" eaLnBrk="1" latinLnBrk="0" hangingPunct="1">
              <a:defRPr sz="983" kern="1200">
                <a:solidFill>
                  <a:schemeClr val="tx1"/>
                </a:solidFill>
                <a:latin typeface="+mn-lt"/>
                <a:ea typeface="+mn-ea"/>
                <a:cs typeface="+mn-cs"/>
              </a:defRPr>
            </a:lvl7pPr>
            <a:lvl8pPr marL="1747459" algn="l" defTabSz="499274" rtl="0" eaLnBrk="1" latinLnBrk="0" hangingPunct="1">
              <a:defRPr sz="983" kern="1200">
                <a:solidFill>
                  <a:schemeClr val="tx1"/>
                </a:solidFill>
                <a:latin typeface="+mn-lt"/>
                <a:ea typeface="+mn-ea"/>
                <a:cs typeface="+mn-cs"/>
              </a:defRPr>
            </a:lvl8pPr>
            <a:lvl9pPr marL="1997096" algn="l" defTabSz="499274" rtl="0" eaLnBrk="1" latinLnBrk="0" hangingPunct="1">
              <a:defRPr sz="983" kern="1200">
                <a:solidFill>
                  <a:schemeClr val="tx1"/>
                </a:solidFill>
                <a:latin typeface="+mn-lt"/>
                <a:ea typeface="+mn-ea"/>
                <a:cs typeface="+mn-cs"/>
              </a:defRPr>
            </a:lvl9pPr>
          </a:lstStyle>
          <a:p>
            <a:fld id="{D6822F49-2218-4A25-8F2E-0752FCE1C4D7}" type="slidenum">
              <a:rPr lang="en-US" smtClean="0"/>
              <a:t>‹#›</a:t>
            </a:fld>
            <a:endParaRPr lang="en-US"/>
          </a:p>
        </p:txBody>
      </p:sp>
      <p:sp>
        <p:nvSpPr>
          <p:cNvPr id="14" name="Text Placeholder 6">
            <a:extLst>
              <a:ext uri="{FF2B5EF4-FFF2-40B4-BE49-F238E27FC236}">
                <a16:creationId xmlns:a16="http://schemas.microsoft.com/office/drawing/2014/main" id="{28E3DA45-F4AB-A948-B172-90718CE9A5ED}"/>
              </a:ext>
            </a:extLst>
          </p:cNvPr>
          <p:cNvSpPr>
            <a:spLocks noGrp="1"/>
          </p:cNvSpPr>
          <p:nvPr>
            <p:ph type="body" sz="quarter" idx="19"/>
          </p:nvPr>
        </p:nvSpPr>
        <p:spPr>
          <a:xfrm>
            <a:off x="1075366" y="4034898"/>
            <a:ext cx="3036387" cy="1908121"/>
          </a:xfrm>
          <a:prstGeom prst="rect">
            <a:avLst/>
          </a:prstGeom>
        </p:spPr>
        <p:txBody>
          <a:bodyPr>
            <a:noAutofit/>
          </a:bodyPr>
          <a:lstStyle>
            <a:lvl1pPr marL="0" marR="0" indent="0" algn="l" defTabSz="788893" rtl="0" eaLnBrk="1" fontAlgn="auto" latinLnBrk="0" hangingPunct="1">
              <a:lnSpc>
                <a:spcPct val="90000"/>
              </a:lnSpc>
              <a:spcBef>
                <a:spcPts val="600"/>
              </a:spcBef>
              <a:spcAft>
                <a:spcPts val="0"/>
              </a:spcAft>
              <a:buClr>
                <a:schemeClr val="tx2"/>
              </a:buClr>
              <a:buSzTx/>
              <a:buFont typeface="Arial" panose="020B0604020202020204" pitchFamily="34" charset="0"/>
              <a:buNone/>
              <a:tabLst/>
              <a:defRPr sz="1600">
                <a:solidFill>
                  <a:srgbClr val="1C345D"/>
                </a:solidFill>
                <a:latin typeface="+mn-lt"/>
              </a:defRPr>
            </a:lvl1pPr>
            <a:lvl2pPr>
              <a:defRPr sz="1600">
                <a:solidFill>
                  <a:srgbClr val="1C345D"/>
                </a:solidFill>
                <a:latin typeface="+mn-lt"/>
              </a:defRPr>
            </a:lvl2pPr>
            <a:lvl3pPr>
              <a:defRPr sz="1600">
                <a:solidFill>
                  <a:srgbClr val="1C345D"/>
                </a:solidFill>
                <a:latin typeface="+mn-lt"/>
              </a:defRPr>
            </a:lvl3pPr>
            <a:lvl4pPr>
              <a:defRPr sz="1600">
                <a:solidFill>
                  <a:srgbClr val="1C345D"/>
                </a:solidFill>
                <a:latin typeface="+mn-lt"/>
              </a:defRPr>
            </a:lvl4pPr>
            <a:lvl5pPr>
              <a:defRPr sz="1600">
                <a:solidFill>
                  <a:srgbClr val="1C345D"/>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6">
            <a:extLst>
              <a:ext uri="{FF2B5EF4-FFF2-40B4-BE49-F238E27FC236}">
                <a16:creationId xmlns:a16="http://schemas.microsoft.com/office/drawing/2014/main" id="{2B89DC1A-6CB6-7B49-9667-DA2AB4B7A5DE}"/>
              </a:ext>
            </a:extLst>
          </p:cNvPr>
          <p:cNvSpPr>
            <a:spLocks noGrp="1"/>
          </p:cNvSpPr>
          <p:nvPr>
            <p:ph type="body" sz="quarter" idx="21"/>
          </p:nvPr>
        </p:nvSpPr>
        <p:spPr>
          <a:xfrm>
            <a:off x="4576447" y="4034897"/>
            <a:ext cx="3036387" cy="1903192"/>
          </a:xfrm>
          <a:prstGeom prst="rect">
            <a:avLst/>
          </a:prstGeom>
        </p:spPr>
        <p:txBody>
          <a:bodyPr>
            <a:noAutofit/>
          </a:bodyPr>
          <a:lstStyle>
            <a:lvl1pPr marL="0" marR="0" indent="0" algn="l" defTabSz="788893" rtl="0" eaLnBrk="1" fontAlgn="auto" latinLnBrk="0" hangingPunct="1">
              <a:lnSpc>
                <a:spcPct val="90000"/>
              </a:lnSpc>
              <a:spcBef>
                <a:spcPts val="600"/>
              </a:spcBef>
              <a:spcAft>
                <a:spcPts val="0"/>
              </a:spcAft>
              <a:buClr>
                <a:schemeClr val="tx2"/>
              </a:buClr>
              <a:buSzTx/>
              <a:buFont typeface="Arial" panose="020B0604020202020204" pitchFamily="34" charset="0"/>
              <a:buNone/>
              <a:tabLst/>
              <a:defRPr sz="1600">
                <a:solidFill>
                  <a:srgbClr val="1C345D"/>
                </a:solidFill>
                <a:latin typeface="+mn-lt"/>
              </a:defRPr>
            </a:lvl1pPr>
            <a:lvl2pPr>
              <a:defRPr sz="1600">
                <a:solidFill>
                  <a:srgbClr val="1C345D"/>
                </a:solidFill>
                <a:latin typeface="+mn-lt"/>
              </a:defRPr>
            </a:lvl2pPr>
            <a:lvl3pPr>
              <a:defRPr sz="1600">
                <a:solidFill>
                  <a:srgbClr val="1C345D"/>
                </a:solidFill>
                <a:latin typeface="+mn-lt"/>
              </a:defRPr>
            </a:lvl3pPr>
            <a:lvl4pPr>
              <a:defRPr sz="1600">
                <a:solidFill>
                  <a:srgbClr val="1C345D"/>
                </a:solidFill>
                <a:latin typeface="+mn-lt"/>
              </a:defRPr>
            </a:lvl4pPr>
            <a:lvl5pPr>
              <a:defRPr sz="1600">
                <a:solidFill>
                  <a:srgbClr val="1C345D"/>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4000F03B-AEC2-9542-84CE-7B210557A4FC}"/>
              </a:ext>
            </a:extLst>
          </p:cNvPr>
          <p:cNvSpPr>
            <a:spLocks noGrp="1"/>
          </p:cNvSpPr>
          <p:nvPr>
            <p:ph type="body" sz="quarter" idx="23"/>
          </p:nvPr>
        </p:nvSpPr>
        <p:spPr>
          <a:xfrm>
            <a:off x="8085766" y="4034898"/>
            <a:ext cx="3036387" cy="1908121"/>
          </a:xfrm>
          <a:prstGeom prst="rect">
            <a:avLst/>
          </a:prstGeom>
        </p:spPr>
        <p:txBody>
          <a:bodyPr>
            <a:noAutofit/>
          </a:bodyPr>
          <a:lstStyle>
            <a:lvl1pPr marL="0" marR="0" indent="0" algn="l" defTabSz="788893" rtl="0" eaLnBrk="1" fontAlgn="auto" latinLnBrk="0" hangingPunct="1">
              <a:lnSpc>
                <a:spcPct val="90000"/>
              </a:lnSpc>
              <a:spcBef>
                <a:spcPts val="600"/>
              </a:spcBef>
              <a:spcAft>
                <a:spcPts val="0"/>
              </a:spcAft>
              <a:buClr>
                <a:schemeClr val="tx2"/>
              </a:buClr>
              <a:buSzTx/>
              <a:buFont typeface="Arial" panose="020B0604020202020204" pitchFamily="34" charset="0"/>
              <a:buNone/>
              <a:tabLst/>
              <a:defRPr sz="1600">
                <a:solidFill>
                  <a:srgbClr val="1C345D"/>
                </a:solidFill>
                <a:latin typeface="+mn-lt"/>
              </a:defRPr>
            </a:lvl1pPr>
            <a:lvl2pPr>
              <a:defRPr sz="1600">
                <a:solidFill>
                  <a:srgbClr val="1C345D"/>
                </a:solidFill>
                <a:latin typeface="+mn-lt"/>
              </a:defRPr>
            </a:lvl2pPr>
            <a:lvl3pPr>
              <a:defRPr sz="1600">
                <a:solidFill>
                  <a:srgbClr val="1C345D"/>
                </a:solidFill>
                <a:latin typeface="+mn-lt"/>
              </a:defRPr>
            </a:lvl3pPr>
            <a:lvl4pPr>
              <a:defRPr sz="1600">
                <a:solidFill>
                  <a:srgbClr val="1C345D"/>
                </a:solidFill>
                <a:latin typeface="+mn-lt"/>
              </a:defRPr>
            </a:lvl4pPr>
            <a:lvl5pPr>
              <a:defRPr sz="1600">
                <a:solidFill>
                  <a:srgbClr val="1C345D"/>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0">
            <a:extLst>
              <a:ext uri="{FF2B5EF4-FFF2-40B4-BE49-F238E27FC236}">
                <a16:creationId xmlns:a16="http://schemas.microsoft.com/office/drawing/2014/main" id="{66A6A049-FE87-AE44-B27D-65DEBBA5C96E}"/>
              </a:ext>
            </a:extLst>
          </p:cNvPr>
          <p:cNvSpPr>
            <a:spLocks noGrp="1"/>
          </p:cNvSpPr>
          <p:nvPr>
            <p:ph type="body" sz="quarter" idx="10" hasCustomPrompt="1"/>
          </p:nvPr>
        </p:nvSpPr>
        <p:spPr>
          <a:xfrm>
            <a:off x="1075366" y="3665581"/>
            <a:ext cx="3039435" cy="379656"/>
          </a:xfrm>
          <a:prstGeom prst="rect">
            <a:avLst/>
          </a:prstGeom>
        </p:spPr>
        <p:txBody>
          <a:bodyPr vert="horz" lIns="0" tIns="45720" rIns="91440" bIns="45720" rtlCol="0">
            <a:spAutoFit/>
          </a:bodyPr>
          <a:lstStyle>
            <a:lvl1pPr>
              <a:defRPr lang="en-US" sz="1867" b="0" kern="0" cap="none" spc="0" normalizeH="0" baseline="0" dirty="0">
                <a:solidFill>
                  <a:srgbClr val="0B799A"/>
                </a:solidFill>
                <a:latin typeface="+mn-lt"/>
              </a:defRPr>
            </a:lvl1pPr>
          </a:lstStyle>
          <a:p>
            <a:pPr lvl="0">
              <a:buNone/>
            </a:pPr>
            <a:r>
              <a:rPr lang="en-US" dirty="0"/>
              <a:t>Subhead text</a:t>
            </a:r>
          </a:p>
        </p:txBody>
      </p:sp>
      <p:sp>
        <p:nvSpPr>
          <p:cNvPr id="20" name="Text Placeholder 20">
            <a:extLst>
              <a:ext uri="{FF2B5EF4-FFF2-40B4-BE49-F238E27FC236}">
                <a16:creationId xmlns:a16="http://schemas.microsoft.com/office/drawing/2014/main" id="{298D1B1D-F824-FB4A-9094-552ABCB28ECD}"/>
              </a:ext>
            </a:extLst>
          </p:cNvPr>
          <p:cNvSpPr>
            <a:spLocks noGrp="1"/>
          </p:cNvSpPr>
          <p:nvPr>
            <p:ph type="body" sz="quarter" idx="24" hasCustomPrompt="1"/>
          </p:nvPr>
        </p:nvSpPr>
        <p:spPr>
          <a:xfrm>
            <a:off x="4568209" y="3665581"/>
            <a:ext cx="3039435" cy="379656"/>
          </a:xfrm>
          <a:prstGeom prst="rect">
            <a:avLst/>
          </a:prstGeom>
        </p:spPr>
        <p:txBody>
          <a:bodyPr vert="horz" lIns="0" tIns="45720" rIns="91440" bIns="45720" rtlCol="0">
            <a:spAutoFit/>
          </a:bodyPr>
          <a:lstStyle>
            <a:lvl1pPr>
              <a:defRPr lang="en-US" sz="1867" b="0" kern="0" cap="none" spc="0" normalizeH="0" baseline="0" dirty="0">
                <a:solidFill>
                  <a:srgbClr val="0B799A"/>
                </a:solidFill>
                <a:latin typeface="+mn-lt"/>
              </a:defRPr>
            </a:lvl1pPr>
          </a:lstStyle>
          <a:p>
            <a:pPr lvl="0">
              <a:buNone/>
            </a:pPr>
            <a:r>
              <a:rPr lang="en-US" dirty="0"/>
              <a:t>Subhead text</a:t>
            </a:r>
          </a:p>
        </p:txBody>
      </p:sp>
      <p:sp>
        <p:nvSpPr>
          <p:cNvPr id="21" name="Text Placeholder 20">
            <a:extLst>
              <a:ext uri="{FF2B5EF4-FFF2-40B4-BE49-F238E27FC236}">
                <a16:creationId xmlns:a16="http://schemas.microsoft.com/office/drawing/2014/main" id="{B391744D-5085-C340-99F7-2A76E5CBE15D}"/>
              </a:ext>
            </a:extLst>
          </p:cNvPr>
          <p:cNvSpPr>
            <a:spLocks noGrp="1"/>
          </p:cNvSpPr>
          <p:nvPr>
            <p:ph type="body" sz="quarter" idx="25" hasCustomPrompt="1"/>
          </p:nvPr>
        </p:nvSpPr>
        <p:spPr>
          <a:xfrm>
            <a:off x="8077528" y="3665581"/>
            <a:ext cx="3039435" cy="379656"/>
          </a:xfrm>
          <a:prstGeom prst="rect">
            <a:avLst/>
          </a:prstGeom>
        </p:spPr>
        <p:txBody>
          <a:bodyPr vert="horz" lIns="0" tIns="45720" rIns="91440" bIns="45720" rtlCol="0">
            <a:spAutoFit/>
          </a:bodyPr>
          <a:lstStyle>
            <a:lvl1pPr>
              <a:defRPr lang="en-US" sz="1867" b="0" kern="0" cap="none" spc="0" normalizeH="0" baseline="0" dirty="0">
                <a:solidFill>
                  <a:srgbClr val="0B799A"/>
                </a:solidFill>
                <a:latin typeface="+mn-lt"/>
              </a:defRPr>
            </a:lvl1pPr>
          </a:lstStyle>
          <a:p>
            <a:pPr lvl="0">
              <a:buNone/>
            </a:pPr>
            <a:r>
              <a:rPr lang="en-US" dirty="0"/>
              <a:t>Subhead text</a:t>
            </a:r>
          </a:p>
        </p:txBody>
      </p:sp>
      <p:sp>
        <p:nvSpPr>
          <p:cNvPr id="4" name="Oval 3">
            <a:extLst>
              <a:ext uri="{FF2B5EF4-FFF2-40B4-BE49-F238E27FC236}">
                <a16:creationId xmlns:a16="http://schemas.microsoft.com/office/drawing/2014/main" id="{E2E3DADC-29A0-9288-17C7-041446FC398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 name="TextBox 10">
            <a:extLst>
              <a:ext uri="{FF2B5EF4-FFF2-40B4-BE49-F238E27FC236}">
                <a16:creationId xmlns:a16="http://schemas.microsoft.com/office/drawing/2014/main" id="{A89E1D6C-0E19-FCE9-639C-5F20EC177130}"/>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7" name="AutoShape 6">
            <a:extLst>
              <a:ext uri="{FF2B5EF4-FFF2-40B4-BE49-F238E27FC236}">
                <a16:creationId xmlns:a16="http://schemas.microsoft.com/office/drawing/2014/main" id="{377114A5-FED4-BE76-C3D2-CCEFBA467D17}"/>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8" name="Subtitle 2">
            <a:extLst>
              <a:ext uri="{FF2B5EF4-FFF2-40B4-BE49-F238E27FC236}">
                <a16:creationId xmlns:a16="http://schemas.microsoft.com/office/drawing/2014/main" id="{14645EC6-8F0D-EA0B-FFA6-50F88588A111}"/>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10" name="Chart Placeholder 9">
            <a:extLst>
              <a:ext uri="{FF2B5EF4-FFF2-40B4-BE49-F238E27FC236}">
                <a16:creationId xmlns:a16="http://schemas.microsoft.com/office/drawing/2014/main" id="{4E82D04F-4903-7C7A-5ACB-5C806264F5CC}"/>
              </a:ext>
            </a:extLst>
          </p:cNvPr>
          <p:cNvSpPr>
            <a:spLocks noGrp="1"/>
          </p:cNvSpPr>
          <p:nvPr>
            <p:ph type="chart" sz="quarter" idx="26"/>
          </p:nvPr>
        </p:nvSpPr>
        <p:spPr>
          <a:xfrm>
            <a:off x="1075267" y="1345142"/>
            <a:ext cx="3036359" cy="2083858"/>
          </a:xfrm>
        </p:spPr>
        <p:txBody>
          <a:bodyPr>
            <a:normAutofit/>
          </a:bodyPr>
          <a:lstStyle>
            <a:lvl1pPr>
              <a:defRPr sz="1867">
                <a:latin typeface="+mn-lt"/>
              </a:defRPr>
            </a:lvl1pPr>
          </a:lstStyle>
          <a:p>
            <a:r>
              <a:rPr lang="en-US"/>
              <a:t>Click icon to add chart</a:t>
            </a:r>
          </a:p>
        </p:txBody>
      </p:sp>
      <p:sp>
        <p:nvSpPr>
          <p:cNvPr id="11" name="Chart Placeholder 9">
            <a:extLst>
              <a:ext uri="{FF2B5EF4-FFF2-40B4-BE49-F238E27FC236}">
                <a16:creationId xmlns:a16="http://schemas.microsoft.com/office/drawing/2014/main" id="{A3BA2946-0F0F-B0CF-6EF1-19A18BC5EA2A}"/>
              </a:ext>
            </a:extLst>
          </p:cNvPr>
          <p:cNvSpPr>
            <a:spLocks noGrp="1"/>
          </p:cNvSpPr>
          <p:nvPr>
            <p:ph type="chart" sz="quarter" idx="27"/>
          </p:nvPr>
        </p:nvSpPr>
        <p:spPr>
          <a:xfrm>
            <a:off x="4576447" y="1345142"/>
            <a:ext cx="3036359" cy="2083858"/>
          </a:xfrm>
        </p:spPr>
        <p:txBody>
          <a:bodyPr>
            <a:normAutofit/>
          </a:bodyPr>
          <a:lstStyle>
            <a:lvl1pPr>
              <a:defRPr sz="1867">
                <a:latin typeface="+mn-lt"/>
              </a:defRPr>
            </a:lvl1pPr>
          </a:lstStyle>
          <a:p>
            <a:r>
              <a:rPr lang="en-US"/>
              <a:t>Click icon to add chart</a:t>
            </a:r>
          </a:p>
        </p:txBody>
      </p:sp>
      <p:sp>
        <p:nvSpPr>
          <p:cNvPr id="12" name="Chart Placeholder 9">
            <a:extLst>
              <a:ext uri="{FF2B5EF4-FFF2-40B4-BE49-F238E27FC236}">
                <a16:creationId xmlns:a16="http://schemas.microsoft.com/office/drawing/2014/main" id="{9638AFF9-9D9F-C787-E83B-032939E2C2C4}"/>
              </a:ext>
            </a:extLst>
          </p:cNvPr>
          <p:cNvSpPr>
            <a:spLocks noGrp="1"/>
          </p:cNvSpPr>
          <p:nvPr>
            <p:ph type="chart" sz="quarter" idx="28"/>
          </p:nvPr>
        </p:nvSpPr>
        <p:spPr>
          <a:xfrm>
            <a:off x="8085794" y="1345141"/>
            <a:ext cx="3036359" cy="2083858"/>
          </a:xfrm>
        </p:spPr>
        <p:txBody>
          <a:bodyPr>
            <a:normAutofit/>
          </a:bodyPr>
          <a:lstStyle>
            <a:lvl1pPr>
              <a:defRPr sz="1867">
                <a:latin typeface="+mn-lt"/>
              </a:defRPr>
            </a:lvl1pPr>
          </a:lstStyle>
          <a:p>
            <a:r>
              <a:rPr lang="en-US"/>
              <a:t>Click icon to add chart</a:t>
            </a:r>
          </a:p>
        </p:txBody>
      </p:sp>
      <p:sp>
        <p:nvSpPr>
          <p:cNvPr id="3" name="Oval 2">
            <a:extLst>
              <a:ext uri="{FF2B5EF4-FFF2-40B4-BE49-F238E27FC236}">
                <a16:creationId xmlns:a16="http://schemas.microsoft.com/office/drawing/2014/main" id="{DF35EC4F-136C-2A9F-241F-ADFF67DF9BB0}"/>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TextBox 10">
            <a:extLst>
              <a:ext uri="{FF2B5EF4-FFF2-40B4-BE49-F238E27FC236}">
                <a16:creationId xmlns:a16="http://schemas.microsoft.com/office/drawing/2014/main" id="{881E515D-42E0-4245-F099-F82F71D27761}"/>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3" name="AutoShape 6">
            <a:extLst>
              <a:ext uri="{FF2B5EF4-FFF2-40B4-BE49-F238E27FC236}">
                <a16:creationId xmlns:a16="http://schemas.microsoft.com/office/drawing/2014/main" id="{C160D2B0-3FEA-03B5-347F-2EE44C712A7A}"/>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5" name="Subtitle 2">
            <a:extLst>
              <a:ext uri="{FF2B5EF4-FFF2-40B4-BE49-F238E27FC236}">
                <a16:creationId xmlns:a16="http://schemas.microsoft.com/office/drawing/2014/main" id="{CBAE0E80-AA05-40FD-61A4-33F1EB9DAC7F}"/>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697796260"/>
      </p:ext>
    </p:extLst>
  </p:cSld>
  <p:clrMapOvr>
    <a:masterClrMapping/>
  </p:clrMapOvr>
  <p:extLst>
    <p:ext uri="{DCECCB84-F9BA-43D5-87BE-67443E8EF086}">
      <p15:sldGuideLst xmlns:p15="http://schemas.microsoft.com/office/powerpoint/2012/main">
        <p15:guide id="1" pos="2592">
          <p15:clr>
            <a:srgbClr val="FBAE40"/>
          </p15:clr>
        </p15:guide>
        <p15:guide id="2" pos="4800">
          <p15:clr>
            <a:srgbClr val="FBAE40"/>
          </p15:clr>
        </p15:guide>
        <p15:guide id="3" pos="2880">
          <p15:clr>
            <a:srgbClr val="FBAE40"/>
          </p15:clr>
        </p15:guide>
        <p15:guide id="4" pos="5088">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Steps ">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60400" y="6356350"/>
            <a:ext cx="10845799" cy="365125"/>
          </a:xfrm>
        </p:spPr>
        <p:txBody>
          <a:bodyPr/>
          <a:lstStyle>
            <a:lvl1pPr>
              <a:defRPr>
                <a:solidFill>
                  <a:srgbClr val="1C345D"/>
                </a:solidFill>
                <a:latin typeface="+mn-lt"/>
                <a:cs typeface="Calibri" panose="020F0502020204030204" pitchFamily="34" charset="0"/>
              </a:defRPr>
            </a:lvl1pPr>
          </a:lstStyle>
          <a:p>
            <a:endParaRPr lang="en-US"/>
          </a:p>
        </p:txBody>
      </p:sp>
      <p:grpSp>
        <p:nvGrpSpPr>
          <p:cNvPr id="13" name="Group 2">
            <a:extLst>
              <a:ext uri="{FF2B5EF4-FFF2-40B4-BE49-F238E27FC236}">
                <a16:creationId xmlns:a16="http://schemas.microsoft.com/office/drawing/2014/main" id="{A86A2B9B-A403-63F0-A566-C085AA607064}"/>
              </a:ext>
            </a:extLst>
          </p:cNvPr>
          <p:cNvGrpSpPr/>
          <p:nvPr/>
        </p:nvGrpSpPr>
        <p:grpSpPr>
          <a:xfrm>
            <a:off x="4247712" y="2447998"/>
            <a:ext cx="195196" cy="134657"/>
            <a:chOff x="0" y="0"/>
            <a:chExt cx="622246" cy="429260"/>
          </a:xfrm>
        </p:grpSpPr>
        <p:sp>
          <p:nvSpPr>
            <p:cNvPr id="16" name="Freeform 3">
              <a:extLst>
                <a:ext uri="{FF2B5EF4-FFF2-40B4-BE49-F238E27FC236}">
                  <a16:creationId xmlns:a16="http://schemas.microsoft.com/office/drawing/2014/main" id="{F1FAD7C3-5022-3E69-2D80-4377550C56F1}"/>
                </a:ext>
              </a:extLst>
            </p:cNvPr>
            <p:cNvSpPr/>
            <p:nvPr/>
          </p:nvSpPr>
          <p:spPr>
            <a:xfrm>
              <a:off x="0" y="-5080"/>
              <a:ext cx="622246" cy="434340"/>
            </a:xfrm>
            <a:custGeom>
              <a:avLst/>
              <a:gdLst/>
              <a:ahLst/>
              <a:cxnLst/>
              <a:rect l="l" t="t" r="r" b="b"/>
              <a:pathLst>
                <a:path w="622246" h="434340">
                  <a:moveTo>
                    <a:pt x="604466" y="187960"/>
                  </a:moveTo>
                  <a:lnTo>
                    <a:pt x="342846" y="11430"/>
                  </a:lnTo>
                  <a:cubicBezTo>
                    <a:pt x="325066" y="0"/>
                    <a:pt x="302206" y="3810"/>
                    <a:pt x="289506" y="21590"/>
                  </a:cubicBezTo>
                  <a:cubicBezTo>
                    <a:pt x="278076" y="39370"/>
                    <a:pt x="281886" y="62230"/>
                    <a:pt x="299666" y="74930"/>
                  </a:cubicBezTo>
                  <a:lnTo>
                    <a:pt x="458416" y="181610"/>
                  </a:lnTo>
                  <a:lnTo>
                    <a:pt x="0" y="181610"/>
                  </a:lnTo>
                  <a:lnTo>
                    <a:pt x="0" y="257810"/>
                  </a:lnTo>
                  <a:lnTo>
                    <a:pt x="458416" y="257810"/>
                  </a:lnTo>
                  <a:lnTo>
                    <a:pt x="299666" y="364490"/>
                  </a:lnTo>
                  <a:cubicBezTo>
                    <a:pt x="281886" y="375920"/>
                    <a:pt x="278076" y="400050"/>
                    <a:pt x="289506" y="417830"/>
                  </a:cubicBezTo>
                  <a:cubicBezTo>
                    <a:pt x="297126" y="429260"/>
                    <a:pt x="308556" y="434340"/>
                    <a:pt x="321256" y="434340"/>
                  </a:cubicBezTo>
                  <a:cubicBezTo>
                    <a:pt x="328876" y="434340"/>
                    <a:pt x="336496" y="431800"/>
                    <a:pt x="342846" y="427990"/>
                  </a:cubicBezTo>
                  <a:lnTo>
                    <a:pt x="605736" y="251460"/>
                  </a:lnTo>
                  <a:cubicBezTo>
                    <a:pt x="615896" y="243840"/>
                    <a:pt x="622246" y="232410"/>
                    <a:pt x="622246" y="219710"/>
                  </a:cubicBezTo>
                  <a:cubicBezTo>
                    <a:pt x="622246" y="207010"/>
                    <a:pt x="615896" y="195580"/>
                    <a:pt x="604466" y="187960"/>
                  </a:cubicBezTo>
                  <a:close/>
                </a:path>
              </a:pathLst>
            </a:custGeom>
            <a:solidFill>
              <a:srgbClr val="0A799A"/>
            </a:solidFill>
          </p:spPr>
        </p:sp>
      </p:grpSp>
      <p:grpSp>
        <p:nvGrpSpPr>
          <p:cNvPr id="23" name="Group 4">
            <a:extLst>
              <a:ext uri="{FF2B5EF4-FFF2-40B4-BE49-F238E27FC236}">
                <a16:creationId xmlns:a16="http://schemas.microsoft.com/office/drawing/2014/main" id="{AC0C5B1A-7EE5-2ADE-05D4-852BC92FEAE9}"/>
              </a:ext>
            </a:extLst>
          </p:cNvPr>
          <p:cNvGrpSpPr/>
          <p:nvPr/>
        </p:nvGrpSpPr>
        <p:grpSpPr>
          <a:xfrm>
            <a:off x="7749091" y="2447998"/>
            <a:ext cx="195196" cy="134657"/>
            <a:chOff x="0" y="0"/>
            <a:chExt cx="622246" cy="429260"/>
          </a:xfrm>
        </p:grpSpPr>
        <p:sp>
          <p:nvSpPr>
            <p:cNvPr id="24" name="Freeform 5">
              <a:extLst>
                <a:ext uri="{FF2B5EF4-FFF2-40B4-BE49-F238E27FC236}">
                  <a16:creationId xmlns:a16="http://schemas.microsoft.com/office/drawing/2014/main" id="{83D0B105-602F-CB8D-F762-767CC84E30FC}"/>
                </a:ext>
              </a:extLst>
            </p:cNvPr>
            <p:cNvSpPr/>
            <p:nvPr/>
          </p:nvSpPr>
          <p:spPr>
            <a:xfrm>
              <a:off x="0" y="-5080"/>
              <a:ext cx="622246" cy="434340"/>
            </a:xfrm>
            <a:custGeom>
              <a:avLst/>
              <a:gdLst/>
              <a:ahLst/>
              <a:cxnLst/>
              <a:rect l="l" t="t" r="r" b="b"/>
              <a:pathLst>
                <a:path w="622246" h="434340">
                  <a:moveTo>
                    <a:pt x="604466" y="187960"/>
                  </a:moveTo>
                  <a:lnTo>
                    <a:pt x="342846" y="11430"/>
                  </a:lnTo>
                  <a:cubicBezTo>
                    <a:pt x="325066" y="0"/>
                    <a:pt x="302206" y="3810"/>
                    <a:pt x="289506" y="21590"/>
                  </a:cubicBezTo>
                  <a:cubicBezTo>
                    <a:pt x="278076" y="39370"/>
                    <a:pt x="281886" y="62230"/>
                    <a:pt x="299666" y="74930"/>
                  </a:cubicBezTo>
                  <a:lnTo>
                    <a:pt x="458416" y="181610"/>
                  </a:lnTo>
                  <a:lnTo>
                    <a:pt x="0" y="181610"/>
                  </a:lnTo>
                  <a:lnTo>
                    <a:pt x="0" y="257810"/>
                  </a:lnTo>
                  <a:lnTo>
                    <a:pt x="458416" y="257810"/>
                  </a:lnTo>
                  <a:lnTo>
                    <a:pt x="299666" y="364490"/>
                  </a:lnTo>
                  <a:cubicBezTo>
                    <a:pt x="281886" y="375920"/>
                    <a:pt x="278076" y="400050"/>
                    <a:pt x="289506" y="417830"/>
                  </a:cubicBezTo>
                  <a:cubicBezTo>
                    <a:pt x="297126" y="429260"/>
                    <a:pt x="308556" y="434340"/>
                    <a:pt x="321256" y="434340"/>
                  </a:cubicBezTo>
                  <a:cubicBezTo>
                    <a:pt x="328876" y="434340"/>
                    <a:pt x="336496" y="431800"/>
                    <a:pt x="342846" y="427990"/>
                  </a:cubicBezTo>
                  <a:lnTo>
                    <a:pt x="605736" y="251460"/>
                  </a:lnTo>
                  <a:cubicBezTo>
                    <a:pt x="615896" y="243840"/>
                    <a:pt x="622246" y="232410"/>
                    <a:pt x="622246" y="219710"/>
                  </a:cubicBezTo>
                  <a:cubicBezTo>
                    <a:pt x="622246" y="207010"/>
                    <a:pt x="615896" y="195580"/>
                    <a:pt x="604466" y="187960"/>
                  </a:cubicBezTo>
                  <a:close/>
                </a:path>
              </a:pathLst>
            </a:custGeom>
            <a:solidFill>
              <a:srgbClr val="0A799A"/>
            </a:solidFill>
          </p:spPr>
        </p:sp>
      </p:grpSp>
      <p:grpSp>
        <p:nvGrpSpPr>
          <p:cNvPr id="29" name="Group 10">
            <a:extLst>
              <a:ext uri="{FF2B5EF4-FFF2-40B4-BE49-F238E27FC236}">
                <a16:creationId xmlns:a16="http://schemas.microsoft.com/office/drawing/2014/main" id="{89548A45-0F68-0FBE-D5AC-05873AE201A2}"/>
              </a:ext>
            </a:extLst>
          </p:cNvPr>
          <p:cNvGrpSpPr/>
          <p:nvPr/>
        </p:nvGrpSpPr>
        <p:grpSpPr>
          <a:xfrm>
            <a:off x="1411376" y="2255777"/>
            <a:ext cx="2366489" cy="527563"/>
            <a:chOff x="0" y="0"/>
            <a:chExt cx="1478175" cy="329531"/>
          </a:xfrm>
        </p:grpSpPr>
        <p:sp>
          <p:nvSpPr>
            <p:cNvPr id="32" name="Freeform 11">
              <a:extLst>
                <a:ext uri="{FF2B5EF4-FFF2-40B4-BE49-F238E27FC236}">
                  <a16:creationId xmlns:a16="http://schemas.microsoft.com/office/drawing/2014/main" id="{09EB1130-192B-CC5B-C8F0-2879C8AABE7D}"/>
                </a:ext>
              </a:extLst>
            </p:cNvPr>
            <p:cNvSpPr/>
            <p:nvPr/>
          </p:nvSpPr>
          <p:spPr>
            <a:xfrm>
              <a:off x="0" y="0"/>
              <a:ext cx="1478175" cy="329531"/>
            </a:xfrm>
            <a:custGeom>
              <a:avLst/>
              <a:gdLst/>
              <a:ahLst/>
              <a:cxnLst/>
              <a:rect l="l" t="t" r="r" b="b"/>
              <a:pathLst>
                <a:path w="1478175" h="329531">
                  <a:moveTo>
                    <a:pt x="0" y="0"/>
                  </a:moveTo>
                  <a:lnTo>
                    <a:pt x="1478175" y="0"/>
                  </a:lnTo>
                  <a:lnTo>
                    <a:pt x="1478175" y="329531"/>
                  </a:lnTo>
                  <a:lnTo>
                    <a:pt x="0" y="329531"/>
                  </a:lnTo>
                  <a:close/>
                </a:path>
              </a:pathLst>
            </a:custGeom>
            <a:solidFill>
              <a:srgbClr val="0A799A"/>
            </a:solidFill>
          </p:spPr>
        </p:sp>
      </p:grpSp>
      <p:grpSp>
        <p:nvGrpSpPr>
          <p:cNvPr id="40" name="Group 15">
            <a:extLst>
              <a:ext uri="{FF2B5EF4-FFF2-40B4-BE49-F238E27FC236}">
                <a16:creationId xmlns:a16="http://schemas.microsoft.com/office/drawing/2014/main" id="{FA58A629-4C79-32E5-E11B-58E25F782BF5}"/>
              </a:ext>
            </a:extLst>
          </p:cNvPr>
          <p:cNvGrpSpPr/>
          <p:nvPr/>
        </p:nvGrpSpPr>
        <p:grpSpPr>
          <a:xfrm>
            <a:off x="4912756" y="2255777"/>
            <a:ext cx="2366489" cy="527563"/>
            <a:chOff x="0" y="0"/>
            <a:chExt cx="1478175" cy="329531"/>
          </a:xfrm>
        </p:grpSpPr>
        <p:sp>
          <p:nvSpPr>
            <p:cNvPr id="43" name="Freeform 16">
              <a:extLst>
                <a:ext uri="{FF2B5EF4-FFF2-40B4-BE49-F238E27FC236}">
                  <a16:creationId xmlns:a16="http://schemas.microsoft.com/office/drawing/2014/main" id="{E29A8D76-28BE-E53C-6DAA-B419950D0B1A}"/>
                </a:ext>
              </a:extLst>
            </p:cNvPr>
            <p:cNvSpPr/>
            <p:nvPr/>
          </p:nvSpPr>
          <p:spPr>
            <a:xfrm>
              <a:off x="0" y="0"/>
              <a:ext cx="1478175" cy="329531"/>
            </a:xfrm>
            <a:custGeom>
              <a:avLst/>
              <a:gdLst/>
              <a:ahLst/>
              <a:cxnLst/>
              <a:rect l="l" t="t" r="r" b="b"/>
              <a:pathLst>
                <a:path w="1478175" h="329531">
                  <a:moveTo>
                    <a:pt x="0" y="0"/>
                  </a:moveTo>
                  <a:lnTo>
                    <a:pt x="1478175" y="0"/>
                  </a:lnTo>
                  <a:lnTo>
                    <a:pt x="1478175" y="329531"/>
                  </a:lnTo>
                  <a:lnTo>
                    <a:pt x="0" y="329531"/>
                  </a:lnTo>
                  <a:close/>
                </a:path>
              </a:pathLst>
            </a:custGeom>
            <a:solidFill>
              <a:srgbClr val="0A799A"/>
            </a:solidFill>
          </p:spPr>
        </p:sp>
      </p:grpSp>
      <p:grpSp>
        <p:nvGrpSpPr>
          <p:cNvPr id="45" name="Group 20">
            <a:extLst>
              <a:ext uri="{FF2B5EF4-FFF2-40B4-BE49-F238E27FC236}">
                <a16:creationId xmlns:a16="http://schemas.microsoft.com/office/drawing/2014/main" id="{2D8920D9-2A82-14CA-993B-7435F643A9B2}"/>
              </a:ext>
            </a:extLst>
          </p:cNvPr>
          <p:cNvGrpSpPr/>
          <p:nvPr/>
        </p:nvGrpSpPr>
        <p:grpSpPr>
          <a:xfrm>
            <a:off x="8414135" y="2255778"/>
            <a:ext cx="2366489" cy="527563"/>
            <a:chOff x="0" y="0"/>
            <a:chExt cx="1478175" cy="329531"/>
          </a:xfrm>
        </p:grpSpPr>
        <p:sp>
          <p:nvSpPr>
            <p:cNvPr id="48" name="Freeform 21">
              <a:extLst>
                <a:ext uri="{FF2B5EF4-FFF2-40B4-BE49-F238E27FC236}">
                  <a16:creationId xmlns:a16="http://schemas.microsoft.com/office/drawing/2014/main" id="{55542301-0977-A597-B50A-7B86424EBF33}"/>
                </a:ext>
              </a:extLst>
            </p:cNvPr>
            <p:cNvSpPr/>
            <p:nvPr/>
          </p:nvSpPr>
          <p:spPr>
            <a:xfrm>
              <a:off x="0" y="0"/>
              <a:ext cx="1478175" cy="329531"/>
            </a:xfrm>
            <a:custGeom>
              <a:avLst/>
              <a:gdLst/>
              <a:ahLst/>
              <a:cxnLst/>
              <a:rect l="l" t="t" r="r" b="b"/>
              <a:pathLst>
                <a:path w="1478175" h="329531">
                  <a:moveTo>
                    <a:pt x="0" y="0"/>
                  </a:moveTo>
                  <a:lnTo>
                    <a:pt x="1478175" y="0"/>
                  </a:lnTo>
                  <a:lnTo>
                    <a:pt x="1478175" y="329531"/>
                  </a:lnTo>
                  <a:lnTo>
                    <a:pt x="0" y="329531"/>
                  </a:lnTo>
                  <a:close/>
                </a:path>
              </a:pathLst>
            </a:custGeom>
            <a:solidFill>
              <a:srgbClr val="0A799A"/>
            </a:solidFill>
          </p:spPr>
        </p:sp>
      </p:grpSp>
      <p:sp>
        <p:nvSpPr>
          <p:cNvPr id="2" name="Oval 1">
            <a:extLst>
              <a:ext uri="{FF2B5EF4-FFF2-40B4-BE49-F238E27FC236}">
                <a16:creationId xmlns:a16="http://schemas.microsoft.com/office/drawing/2014/main" id="{07B82E5C-601A-EB53-EB00-52F4F1307C70}"/>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 name="TextBox 10">
            <a:extLst>
              <a:ext uri="{FF2B5EF4-FFF2-40B4-BE49-F238E27FC236}">
                <a16:creationId xmlns:a16="http://schemas.microsoft.com/office/drawing/2014/main" id="{C966127C-8B55-3897-59BC-83A5178F4FD2}"/>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4" name="AutoShape 6">
            <a:extLst>
              <a:ext uri="{FF2B5EF4-FFF2-40B4-BE49-F238E27FC236}">
                <a16:creationId xmlns:a16="http://schemas.microsoft.com/office/drawing/2014/main" id="{D73C4CDA-1A85-6296-5E3A-1D132BBB3106}"/>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5" name="Subtitle 2">
            <a:extLst>
              <a:ext uri="{FF2B5EF4-FFF2-40B4-BE49-F238E27FC236}">
                <a16:creationId xmlns:a16="http://schemas.microsoft.com/office/drawing/2014/main" id="{799CFB8D-2DB7-880B-8915-B17A3D936938}"/>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6" name="Title 1">
            <a:extLst>
              <a:ext uri="{FF2B5EF4-FFF2-40B4-BE49-F238E27FC236}">
                <a16:creationId xmlns:a16="http://schemas.microsoft.com/office/drawing/2014/main" id="{E3F5E1BA-5E25-529D-D6BB-934469DBE39A}"/>
              </a:ext>
            </a:extLst>
          </p:cNvPr>
          <p:cNvSpPr>
            <a:spLocks noGrp="1"/>
          </p:cNvSpPr>
          <p:nvPr>
            <p:ph type="ctrTitle" hasCustomPrompt="1"/>
          </p:nvPr>
        </p:nvSpPr>
        <p:spPr>
          <a:xfrm>
            <a:off x="685798" y="471837"/>
            <a:ext cx="10615245" cy="650395"/>
          </a:xfrm>
          <a:prstGeom prst="rect">
            <a:avLst/>
          </a:prstGeom>
        </p:spPr>
        <p:txBody>
          <a:bodyPr>
            <a:normAutofit/>
          </a:bodyPr>
          <a:lstStyle>
            <a:lvl1pPr algn="ctr">
              <a:defRPr sz="3200" b="0" i="0">
                <a:solidFill>
                  <a:srgbClr val="0B799A"/>
                </a:solidFill>
                <a:latin typeface="Times" pitchFamily="2" charset="0"/>
                <a:cs typeface="Calibri" panose="020F0502020204030204" pitchFamily="34" charset="0"/>
              </a:defRPr>
            </a:lvl1pPr>
          </a:lstStyle>
          <a:p>
            <a:r>
              <a:rPr lang="en-US" dirty="0"/>
              <a:t>Insert heading here</a:t>
            </a:r>
          </a:p>
        </p:txBody>
      </p:sp>
      <p:sp>
        <p:nvSpPr>
          <p:cNvPr id="9" name="Text Placeholder 8">
            <a:extLst>
              <a:ext uri="{FF2B5EF4-FFF2-40B4-BE49-F238E27FC236}">
                <a16:creationId xmlns:a16="http://schemas.microsoft.com/office/drawing/2014/main" id="{AFC2B8E8-5392-247D-8783-73FD561964A4}"/>
              </a:ext>
            </a:extLst>
          </p:cNvPr>
          <p:cNvSpPr>
            <a:spLocks noGrp="1"/>
          </p:cNvSpPr>
          <p:nvPr>
            <p:ph type="body" sz="quarter" idx="12" hasCustomPrompt="1"/>
          </p:nvPr>
        </p:nvSpPr>
        <p:spPr>
          <a:xfrm>
            <a:off x="4526520" y="1237175"/>
            <a:ext cx="2752725" cy="406075"/>
          </a:xfrm>
        </p:spPr>
        <p:txBody>
          <a:bodyPr>
            <a:normAutofit/>
          </a:bodyPr>
          <a:lstStyle>
            <a:lvl1pPr marL="0" indent="0" algn="ctr">
              <a:buNone/>
              <a:defRPr sz="1867">
                <a:latin typeface="+mn-lt"/>
              </a:defRPr>
            </a:lvl1pPr>
          </a:lstStyle>
          <a:p>
            <a:pPr lvl="0"/>
            <a:r>
              <a:rPr lang="en-US" dirty="0"/>
              <a:t>Steps and Actions</a:t>
            </a:r>
          </a:p>
        </p:txBody>
      </p:sp>
      <p:sp>
        <p:nvSpPr>
          <p:cNvPr id="10" name="Text Placeholder 8">
            <a:extLst>
              <a:ext uri="{FF2B5EF4-FFF2-40B4-BE49-F238E27FC236}">
                <a16:creationId xmlns:a16="http://schemas.microsoft.com/office/drawing/2014/main" id="{F357C8A2-902E-80B8-B898-8854582BB00C}"/>
              </a:ext>
            </a:extLst>
          </p:cNvPr>
          <p:cNvSpPr>
            <a:spLocks noGrp="1"/>
          </p:cNvSpPr>
          <p:nvPr>
            <p:ph type="body" sz="quarter" idx="13" hasCustomPrompt="1"/>
          </p:nvPr>
        </p:nvSpPr>
        <p:spPr>
          <a:xfrm>
            <a:off x="1565048" y="2335895"/>
            <a:ext cx="2059147" cy="406075"/>
          </a:xfrm>
        </p:spPr>
        <p:txBody>
          <a:bodyPr>
            <a:normAutofit/>
          </a:bodyPr>
          <a:lstStyle>
            <a:lvl1pPr marL="0" indent="0" algn="ctr">
              <a:buNone/>
              <a:defRPr sz="1867">
                <a:solidFill>
                  <a:schemeClr val="bg1"/>
                </a:solidFill>
                <a:latin typeface="+mn-lt"/>
              </a:defRPr>
            </a:lvl1pPr>
          </a:lstStyle>
          <a:p>
            <a:pPr lvl="0"/>
            <a:r>
              <a:rPr lang="en-US" dirty="0"/>
              <a:t>STEP 1</a:t>
            </a:r>
          </a:p>
        </p:txBody>
      </p:sp>
      <p:sp>
        <p:nvSpPr>
          <p:cNvPr id="11" name="Text Placeholder 8">
            <a:extLst>
              <a:ext uri="{FF2B5EF4-FFF2-40B4-BE49-F238E27FC236}">
                <a16:creationId xmlns:a16="http://schemas.microsoft.com/office/drawing/2014/main" id="{37E6F80D-8E0E-D323-BDC7-7B7B74099D75}"/>
              </a:ext>
            </a:extLst>
          </p:cNvPr>
          <p:cNvSpPr>
            <a:spLocks noGrp="1"/>
          </p:cNvSpPr>
          <p:nvPr>
            <p:ph type="body" sz="quarter" idx="14" hasCustomPrompt="1"/>
          </p:nvPr>
        </p:nvSpPr>
        <p:spPr>
          <a:xfrm>
            <a:off x="5066427" y="2344019"/>
            <a:ext cx="2059147" cy="406075"/>
          </a:xfrm>
        </p:spPr>
        <p:txBody>
          <a:bodyPr>
            <a:normAutofit/>
          </a:bodyPr>
          <a:lstStyle>
            <a:lvl1pPr marL="0" indent="0" algn="ctr">
              <a:buNone/>
              <a:defRPr sz="1867">
                <a:solidFill>
                  <a:schemeClr val="bg1"/>
                </a:solidFill>
                <a:latin typeface="+mn-lt"/>
              </a:defRPr>
            </a:lvl1pPr>
          </a:lstStyle>
          <a:p>
            <a:pPr lvl="0"/>
            <a:r>
              <a:rPr lang="en-US" dirty="0"/>
              <a:t>STEP 2</a:t>
            </a:r>
          </a:p>
        </p:txBody>
      </p:sp>
      <p:sp>
        <p:nvSpPr>
          <p:cNvPr id="12" name="Text Placeholder 8">
            <a:extLst>
              <a:ext uri="{FF2B5EF4-FFF2-40B4-BE49-F238E27FC236}">
                <a16:creationId xmlns:a16="http://schemas.microsoft.com/office/drawing/2014/main" id="{2396E664-13F7-3618-B0F0-CDD1ACE178E5}"/>
              </a:ext>
            </a:extLst>
          </p:cNvPr>
          <p:cNvSpPr>
            <a:spLocks noGrp="1"/>
          </p:cNvSpPr>
          <p:nvPr>
            <p:ph type="body" sz="quarter" idx="15" hasCustomPrompt="1"/>
          </p:nvPr>
        </p:nvSpPr>
        <p:spPr>
          <a:xfrm>
            <a:off x="8567807" y="2344019"/>
            <a:ext cx="2059147" cy="406075"/>
          </a:xfrm>
        </p:spPr>
        <p:txBody>
          <a:bodyPr>
            <a:normAutofit/>
          </a:bodyPr>
          <a:lstStyle>
            <a:lvl1pPr marL="0" indent="0" algn="ctr">
              <a:buNone/>
              <a:defRPr sz="1867">
                <a:solidFill>
                  <a:schemeClr val="bg1"/>
                </a:solidFill>
                <a:latin typeface="+mn-lt"/>
              </a:defRPr>
            </a:lvl1pPr>
          </a:lstStyle>
          <a:p>
            <a:pPr lvl="0"/>
            <a:r>
              <a:rPr lang="en-US" dirty="0"/>
              <a:t>STEP 3</a:t>
            </a:r>
          </a:p>
        </p:txBody>
      </p:sp>
      <p:sp>
        <p:nvSpPr>
          <p:cNvPr id="20" name="Text Placeholder 8">
            <a:extLst>
              <a:ext uri="{FF2B5EF4-FFF2-40B4-BE49-F238E27FC236}">
                <a16:creationId xmlns:a16="http://schemas.microsoft.com/office/drawing/2014/main" id="{E08CBB66-92C9-32A3-4E0C-D8E8CDB616F6}"/>
              </a:ext>
            </a:extLst>
          </p:cNvPr>
          <p:cNvSpPr>
            <a:spLocks noGrp="1"/>
          </p:cNvSpPr>
          <p:nvPr>
            <p:ph type="body" sz="quarter" idx="16" hasCustomPrompt="1"/>
          </p:nvPr>
        </p:nvSpPr>
        <p:spPr>
          <a:xfrm>
            <a:off x="1411377" y="2946414"/>
            <a:ext cx="2366489" cy="1692716"/>
          </a:xfrm>
        </p:spPr>
        <p:txBody>
          <a:bodyPr>
            <a:normAutofit/>
          </a:bodyPr>
          <a:lstStyle>
            <a:lvl1pPr marL="0" indent="0" algn="l">
              <a:lnSpc>
                <a:spcPts val="1819"/>
              </a:lnSpc>
              <a:buNone/>
              <a:defRPr sz="1600">
                <a:latin typeface="+mn-lt"/>
              </a:defRPr>
            </a:lvl1pPr>
          </a:lstStyle>
          <a:p>
            <a:pPr>
              <a:lnSpc>
                <a:spcPts val="2729"/>
              </a:lnSpc>
            </a:pPr>
            <a:r>
              <a:rPr lang="en-US" sz="1867" spc="13" dirty="0">
                <a:solidFill>
                  <a:srgbClr val="1B365D"/>
                </a:solidFill>
                <a:latin typeface="+mn-lt"/>
              </a:rPr>
              <a:t>Presentations are communication tools that can be used as demonstrations, lectures, speeches, reports, and more.</a:t>
            </a:r>
          </a:p>
        </p:txBody>
      </p:sp>
      <p:sp>
        <p:nvSpPr>
          <p:cNvPr id="22" name="Text Placeholder 8">
            <a:extLst>
              <a:ext uri="{FF2B5EF4-FFF2-40B4-BE49-F238E27FC236}">
                <a16:creationId xmlns:a16="http://schemas.microsoft.com/office/drawing/2014/main" id="{F5DA9B43-D3FD-DD63-906C-5BD3325B2606}"/>
              </a:ext>
            </a:extLst>
          </p:cNvPr>
          <p:cNvSpPr>
            <a:spLocks noGrp="1"/>
          </p:cNvSpPr>
          <p:nvPr>
            <p:ph type="body" sz="quarter" idx="17" hasCustomPrompt="1"/>
          </p:nvPr>
        </p:nvSpPr>
        <p:spPr>
          <a:xfrm>
            <a:off x="4912756" y="2946414"/>
            <a:ext cx="2366489" cy="1692716"/>
          </a:xfrm>
        </p:spPr>
        <p:txBody>
          <a:bodyPr>
            <a:normAutofit/>
          </a:bodyPr>
          <a:lstStyle>
            <a:lvl1pPr marL="0" indent="0" algn="l">
              <a:lnSpc>
                <a:spcPts val="1819"/>
              </a:lnSpc>
              <a:buNone/>
              <a:defRPr sz="1600">
                <a:latin typeface="+mn-lt"/>
              </a:defRPr>
            </a:lvl1pPr>
          </a:lstStyle>
          <a:p>
            <a:pPr>
              <a:lnSpc>
                <a:spcPts val="2729"/>
              </a:lnSpc>
            </a:pPr>
            <a:r>
              <a:rPr lang="en-US" sz="1867" spc="13" dirty="0">
                <a:solidFill>
                  <a:srgbClr val="1B365D"/>
                </a:solidFill>
                <a:latin typeface="+mn-lt"/>
              </a:rPr>
              <a:t>Presentations are communication tools that can be used as demonstrations, lectures, speeches, reports, and more.</a:t>
            </a:r>
          </a:p>
        </p:txBody>
      </p:sp>
      <p:sp>
        <p:nvSpPr>
          <p:cNvPr id="34" name="Text Placeholder 8">
            <a:extLst>
              <a:ext uri="{FF2B5EF4-FFF2-40B4-BE49-F238E27FC236}">
                <a16:creationId xmlns:a16="http://schemas.microsoft.com/office/drawing/2014/main" id="{83957171-C797-FFB4-5C44-D343D168BA96}"/>
              </a:ext>
            </a:extLst>
          </p:cNvPr>
          <p:cNvSpPr>
            <a:spLocks noGrp="1"/>
          </p:cNvSpPr>
          <p:nvPr>
            <p:ph type="body" sz="quarter" idx="18" hasCustomPrompt="1"/>
          </p:nvPr>
        </p:nvSpPr>
        <p:spPr>
          <a:xfrm>
            <a:off x="8414135" y="2946414"/>
            <a:ext cx="2366489" cy="1692716"/>
          </a:xfrm>
        </p:spPr>
        <p:txBody>
          <a:bodyPr>
            <a:normAutofit/>
          </a:bodyPr>
          <a:lstStyle>
            <a:lvl1pPr marL="0" indent="0" algn="l">
              <a:lnSpc>
                <a:spcPts val="1819"/>
              </a:lnSpc>
              <a:buNone/>
              <a:defRPr sz="1600">
                <a:latin typeface="+mn-lt"/>
              </a:defRPr>
            </a:lvl1pPr>
          </a:lstStyle>
          <a:p>
            <a:pPr>
              <a:lnSpc>
                <a:spcPts val="2729"/>
              </a:lnSpc>
            </a:pPr>
            <a:r>
              <a:rPr lang="en-US" sz="1867" spc="13" dirty="0">
                <a:solidFill>
                  <a:srgbClr val="1B365D"/>
                </a:solidFill>
                <a:latin typeface="+mn-lt"/>
              </a:rPr>
              <a:t>Presentations are communication tools that can be used as demonstrations, lectures, speeches, reports, and more.</a:t>
            </a:r>
          </a:p>
        </p:txBody>
      </p:sp>
      <p:grpSp>
        <p:nvGrpSpPr>
          <p:cNvPr id="7" name="Group 2">
            <a:extLst>
              <a:ext uri="{FF2B5EF4-FFF2-40B4-BE49-F238E27FC236}">
                <a16:creationId xmlns:a16="http://schemas.microsoft.com/office/drawing/2014/main" id="{AB124EB3-F1B6-E25F-E7B7-3F8FDC63C838}"/>
              </a:ext>
            </a:extLst>
          </p:cNvPr>
          <p:cNvGrpSpPr/>
          <p:nvPr/>
        </p:nvGrpSpPr>
        <p:grpSpPr>
          <a:xfrm>
            <a:off x="4247712" y="2447998"/>
            <a:ext cx="195196" cy="134657"/>
            <a:chOff x="0" y="0"/>
            <a:chExt cx="622246" cy="429260"/>
          </a:xfrm>
        </p:grpSpPr>
        <p:sp>
          <p:nvSpPr>
            <p:cNvPr id="8" name="Freeform 3">
              <a:extLst>
                <a:ext uri="{FF2B5EF4-FFF2-40B4-BE49-F238E27FC236}">
                  <a16:creationId xmlns:a16="http://schemas.microsoft.com/office/drawing/2014/main" id="{AFF97E6E-7319-C770-7349-83616808B8C2}"/>
                </a:ext>
              </a:extLst>
            </p:cNvPr>
            <p:cNvSpPr/>
            <p:nvPr/>
          </p:nvSpPr>
          <p:spPr>
            <a:xfrm>
              <a:off x="0" y="-5080"/>
              <a:ext cx="622246" cy="434340"/>
            </a:xfrm>
            <a:custGeom>
              <a:avLst/>
              <a:gdLst/>
              <a:ahLst/>
              <a:cxnLst/>
              <a:rect l="l" t="t" r="r" b="b"/>
              <a:pathLst>
                <a:path w="622246" h="434340">
                  <a:moveTo>
                    <a:pt x="604466" y="187960"/>
                  </a:moveTo>
                  <a:lnTo>
                    <a:pt x="342846" y="11430"/>
                  </a:lnTo>
                  <a:cubicBezTo>
                    <a:pt x="325066" y="0"/>
                    <a:pt x="302206" y="3810"/>
                    <a:pt x="289506" y="21590"/>
                  </a:cubicBezTo>
                  <a:cubicBezTo>
                    <a:pt x="278076" y="39370"/>
                    <a:pt x="281886" y="62230"/>
                    <a:pt x="299666" y="74930"/>
                  </a:cubicBezTo>
                  <a:lnTo>
                    <a:pt x="458416" y="181610"/>
                  </a:lnTo>
                  <a:lnTo>
                    <a:pt x="0" y="181610"/>
                  </a:lnTo>
                  <a:lnTo>
                    <a:pt x="0" y="257810"/>
                  </a:lnTo>
                  <a:lnTo>
                    <a:pt x="458416" y="257810"/>
                  </a:lnTo>
                  <a:lnTo>
                    <a:pt x="299666" y="364490"/>
                  </a:lnTo>
                  <a:cubicBezTo>
                    <a:pt x="281886" y="375920"/>
                    <a:pt x="278076" y="400050"/>
                    <a:pt x="289506" y="417830"/>
                  </a:cubicBezTo>
                  <a:cubicBezTo>
                    <a:pt x="297126" y="429260"/>
                    <a:pt x="308556" y="434340"/>
                    <a:pt x="321256" y="434340"/>
                  </a:cubicBezTo>
                  <a:cubicBezTo>
                    <a:pt x="328876" y="434340"/>
                    <a:pt x="336496" y="431800"/>
                    <a:pt x="342846" y="427990"/>
                  </a:cubicBezTo>
                  <a:lnTo>
                    <a:pt x="605736" y="251460"/>
                  </a:lnTo>
                  <a:cubicBezTo>
                    <a:pt x="615896" y="243840"/>
                    <a:pt x="622246" y="232410"/>
                    <a:pt x="622246" y="219710"/>
                  </a:cubicBezTo>
                  <a:cubicBezTo>
                    <a:pt x="622246" y="207010"/>
                    <a:pt x="615896" y="195580"/>
                    <a:pt x="604466" y="187960"/>
                  </a:cubicBezTo>
                  <a:close/>
                </a:path>
              </a:pathLst>
            </a:custGeom>
            <a:solidFill>
              <a:srgbClr val="0A799A"/>
            </a:solidFill>
          </p:spPr>
        </p:sp>
      </p:grpSp>
      <p:grpSp>
        <p:nvGrpSpPr>
          <p:cNvPr id="15" name="Group 4">
            <a:extLst>
              <a:ext uri="{FF2B5EF4-FFF2-40B4-BE49-F238E27FC236}">
                <a16:creationId xmlns:a16="http://schemas.microsoft.com/office/drawing/2014/main" id="{F781A17C-9736-5780-AE8E-F5A422786388}"/>
              </a:ext>
            </a:extLst>
          </p:cNvPr>
          <p:cNvGrpSpPr/>
          <p:nvPr/>
        </p:nvGrpSpPr>
        <p:grpSpPr>
          <a:xfrm>
            <a:off x="7749091" y="2447998"/>
            <a:ext cx="195196" cy="134657"/>
            <a:chOff x="0" y="0"/>
            <a:chExt cx="622246" cy="429260"/>
          </a:xfrm>
        </p:grpSpPr>
        <p:sp>
          <p:nvSpPr>
            <p:cNvPr id="17" name="Freeform 5">
              <a:extLst>
                <a:ext uri="{FF2B5EF4-FFF2-40B4-BE49-F238E27FC236}">
                  <a16:creationId xmlns:a16="http://schemas.microsoft.com/office/drawing/2014/main" id="{00AB6CFF-4FA2-237F-49C3-D26FA57BDEAF}"/>
                </a:ext>
              </a:extLst>
            </p:cNvPr>
            <p:cNvSpPr/>
            <p:nvPr/>
          </p:nvSpPr>
          <p:spPr>
            <a:xfrm>
              <a:off x="0" y="-5080"/>
              <a:ext cx="622246" cy="434340"/>
            </a:xfrm>
            <a:custGeom>
              <a:avLst/>
              <a:gdLst/>
              <a:ahLst/>
              <a:cxnLst/>
              <a:rect l="l" t="t" r="r" b="b"/>
              <a:pathLst>
                <a:path w="622246" h="434340">
                  <a:moveTo>
                    <a:pt x="604466" y="187960"/>
                  </a:moveTo>
                  <a:lnTo>
                    <a:pt x="342846" y="11430"/>
                  </a:lnTo>
                  <a:cubicBezTo>
                    <a:pt x="325066" y="0"/>
                    <a:pt x="302206" y="3810"/>
                    <a:pt x="289506" y="21590"/>
                  </a:cubicBezTo>
                  <a:cubicBezTo>
                    <a:pt x="278076" y="39370"/>
                    <a:pt x="281886" y="62230"/>
                    <a:pt x="299666" y="74930"/>
                  </a:cubicBezTo>
                  <a:lnTo>
                    <a:pt x="458416" y="181610"/>
                  </a:lnTo>
                  <a:lnTo>
                    <a:pt x="0" y="181610"/>
                  </a:lnTo>
                  <a:lnTo>
                    <a:pt x="0" y="257810"/>
                  </a:lnTo>
                  <a:lnTo>
                    <a:pt x="458416" y="257810"/>
                  </a:lnTo>
                  <a:lnTo>
                    <a:pt x="299666" y="364490"/>
                  </a:lnTo>
                  <a:cubicBezTo>
                    <a:pt x="281886" y="375920"/>
                    <a:pt x="278076" y="400050"/>
                    <a:pt x="289506" y="417830"/>
                  </a:cubicBezTo>
                  <a:cubicBezTo>
                    <a:pt x="297126" y="429260"/>
                    <a:pt x="308556" y="434340"/>
                    <a:pt x="321256" y="434340"/>
                  </a:cubicBezTo>
                  <a:cubicBezTo>
                    <a:pt x="328876" y="434340"/>
                    <a:pt x="336496" y="431800"/>
                    <a:pt x="342846" y="427990"/>
                  </a:cubicBezTo>
                  <a:lnTo>
                    <a:pt x="605736" y="251460"/>
                  </a:lnTo>
                  <a:cubicBezTo>
                    <a:pt x="615896" y="243840"/>
                    <a:pt x="622246" y="232410"/>
                    <a:pt x="622246" y="219710"/>
                  </a:cubicBezTo>
                  <a:cubicBezTo>
                    <a:pt x="622246" y="207010"/>
                    <a:pt x="615896" y="195580"/>
                    <a:pt x="604466" y="187960"/>
                  </a:cubicBezTo>
                  <a:close/>
                </a:path>
              </a:pathLst>
            </a:custGeom>
            <a:solidFill>
              <a:srgbClr val="0A799A"/>
            </a:solidFill>
          </p:spPr>
        </p:sp>
      </p:grpSp>
      <p:sp>
        <p:nvSpPr>
          <p:cNvPr id="18" name="Oval 17">
            <a:extLst>
              <a:ext uri="{FF2B5EF4-FFF2-40B4-BE49-F238E27FC236}">
                <a16:creationId xmlns:a16="http://schemas.microsoft.com/office/drawing/2014/main" id="{66003C67-BE38-AAE3-1045-B7BBA3F1231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9" name="TextBox 10">
            <a:extLst>
              <a:ext uri="{FF2B5EF4-FFF2-40B4-BE49-F238E27FC236}">
                <a16:creationId xmlns:a16="http://schemas.microsoft.com/office/drawing/2014/main" id="{7A9ACA85-A00B-BA1C-8CB4-336C5D74356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1" name="AutoShape 6">
            <a:extLst>
              <a:ext uri="{FF2B5EF4-FFF2-40B4-BE49-F238E27FC236}">
                <a16:creationId xmlns:a16="http://schemas.microsoft.com/office/drawing/2014/main" id="{94CB0624-82B1-A5A6-7970-0345FDE6E42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5" name="Subtitle 2">
            <a:extLst>
              <a:ext uri="{FF2B5EF4-FFF2-40B4-BE49-F238E27FC236}">
                <a16:creationId xmlns:a16="http://schemas.microsoft.com/office/drawing/2014/main" id="{F2AC235D-AF13-52DD-4D76-E7D370257BDF}"/>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26" name="Title 1">
            <a:extLst>
              <a:ext uri="{FF2B5EF4-FFF2-40B4-BE49-F238E27FC236}">
                <a16:creationId xmlns:a16="http://schemas.microsoft.com/office/drawing/2014/main" id="{8135964F-88D2-38E6-789A-A4E2648F1F46}"/>
              </a:ext>
            </a:extLst>
          </p:cNvPr>
          <p:cNvSpPr>
            <a:spLocks noGrp="1"/>
          </p:cNvSpPr>
          <p:nvPr>
            <p:ph type="ctrTitle" hasCustomPrompt="1"/>
          </p:nvPr>
        </p:nvSpPr>
        <p:spPr>
          <a:xfrm>
            <a:off x="685798" y="471837"/>
            <a:ext cx="10615245" cy="650395"/>
          </a:xfrm>
          <a:prstGeom prst="rect">
            <a:avLst/>
          </a:prstGeom>
        </p:spPr>
        <p:txBody>
          <a:bodyPr>
            <a:normAutofit/>
          </a:bodyPr>
          <a:lstStyle>
            <a:lvl1pPr algn="ctr">
              <a:defRPr sz="3200" b="0" i="0">
                <a:solidFill>
                  <a:srgbClr val="0B799A"/>
                </a:solidFill>
                <a:latin typeface="Times" pitchFamily="2" charset="0"/>
                <a:cs typeface="Calibri" panose="020F0502020204030204" pitchFamily="34" charset="0"/>
              </a:defRPr>
            </a:lvl1pPr>
          </a:lstStyle>
          <a:p>
            <a:r>
              <a:rPr lang="en-US" dirty="0"/>
              <a:t>Insert heading here</a:t>
            </a:r>
          </a:p>
        </p:txBody>
      </p:sp>
      <p:sp>
        <p:nvSpPr>
          <p:cNvPr id="27" name="Text Placeholder 8">
            <a:extLst>
              <a:ext uri="{FF2B5EF4-FFF2-40B4-BE49-F238E27FC236}">
                <a16:creationId xmlns:a16="http://schemas.microsoft.com/office/drawing/2014/main" id="{8DFFAF43-5A0F-8029-F79B-1FB765636245}"/>
              </a:ext>
            </a:extLst>
          </p:cNvPr>
          <p:cNvSpPr>
            <a:spLocks noGrp="1"/>
          </p:cNvSpPr>
          <p:nvPr>
            <p:ph type="body" sz="quarter" idx="12" hasCustomPrompt="1"/>
          </p:nvPr>
        </p:nvSpPr>
        <p:spPr>
          <a:xfrm>
            <a:off x="4526520" y="1237175"/>
            <a:ext cx="2752725" cy="406075"/>
          </a:xfrm>
        </p:spPr>
        <p:txBody>
          <a:bodyPr>
            <a:normAutofit/>
          </a:bodyPr>
          <a:lstStyle>
            <a:lvl1pPr marL="0" indent="0" algn="ctr">
              <a:buNone/>
              <a:defRPr sz="1867">
                <a:latin typeface="+mn-lt"/>
              </a:defRPr>
            </a:lvl1pPr>
          </a:lstStyle>
          <a:p>
            <a:pPr lvl="0"/>
            <a:r>
              <a:rPr lang="en-US" dirty="0"/>
              <a:t>Steps and Actions</a:t>
            </a:r>
          </a:p>
        </p:txBody>
      </p:sp>
      <p:sp>
        <p:nvSpPr>
          <p:cNvPr id="28" name="Text Placeholder 8">
            <a:extLst>
              <a:ext uri="{FF2B5EF4-FFF2-40B4-BE49-F238E27FC236}">
                <a16:creationId xmlns:a16="http://schemas.microsoft.com/office/drawing/2014/main" id="{2E5D2CE1-796A-5E22-F9D4-158BDE6ABDBD}"/>
              </a:ext>
            </a:extLst>
          </p:cNvPr>
          <p:cNvSpPr>
            <a:spLocks noGrp="1"/>
          </p:cNvSpPr>
          <p:nvPr>
            <p:ph type="body" sz="quarter" idx="13" hasCustomPrompt="1"/>
          </p:nvPr>
        </p:nvSpPr>
        <p:spPr>
          <a:xfrm>
            <a:off x="1565048" y="2335895"/>
            <a:ext cx="2059147" cy="406075"/>
          </a:xfrm>
        </p:spPr>
        <p:txBody>
          <a:bodyPr>
            <a:normAutofit/>
          </a:bodyPr>
          <a:lstStyle>
            <a:lvl1pPr marL="0" indent="0" algn="ctr">
              <a:buNone/>
              <a:defRPr sz="1867">
                <a:solidFill>
                  <a:schemeClr val="bg1"/>
                </a:solidFill>
                <a:latin typeface="+mn-lt"/>
              </a:defRPr>
            </a:lvl1pPr>
          </a:lstStyle>
          <a:p>
            <a:pPr lvl="0"/>
            <a:r>
              <a:rPr lang="en-US" dirty="0"/>
              <a:t>STEP 1</a:t>
            </a:r>
          </a:p>
        </p:txBody>
      </p:sp>
    </p:spTree>
    <p:extLst>
      <p:ext uri="{BB962C8B-B14F-4D97-AF65-F5344CB8AC3E}">
        <p14:creationId xmlns:p14="http://schemas.microsoft.com/office/powerpoint/2010/main" val="2403466071"/>
      </p:ext>
    </p:extLst>
  </p:cSld>
  <p:clrMapOvr>
    <a:masterClrMapping/>
  </p:clrMapOvr>
  <p:extLst>
    <p:ext uri="{DCECCB84-F9BA-43D5-87BE-67443E8EF086}">
      <p15:sldGuideLst xmlns:p15="http://schemas.microsoft.com/office/powerpoint/2012/main">
        <p15:guide id="1" pos="60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Image - Large">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8" y="471837"/>
            <a:ext cx="4145847" cy="650395"/>
          </a:xfrm>
          <a:prstGeom prst="rect">
            <a:avLst/>
          </a:prstGeom>
        </p:spPr>
        <p:txBody>
          <a:bodyPr>
            <a:noAutofit/>
          </a:bodyPr>
          <a:lstStyle>
            <a:lvl1pPr>
              <a:defRPr sz="2400" b="0" i="0">
                <a:solidFill>
                  <a:srgbClr val="1C345D"/>
                </a:solidFill>
                <a:latin typeface="Times" pitchFamily="2" charset="0"/>
                <a:cs typeface="Calibri" panose="020F0502020204030204" pitchFamily="34" charset="0"/>
              </a:defRPr>
            </a:lvl1pPr>
          </a:lstStyle>
          <a:p>
            <a:r>
              <a:rPr lang="en-US" dirty="0"/>
              <a:t>Large Image Slide – Insert heading here</a:t>
            </a:r>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685799" y="1277751"/>
            <a:ext cx="2941064" cy="593464"/>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body text here</a:t>
            </a:r>
          </a:p>
        </p:txBody>
      </p:sp>
      <p:sp>
        <p:nvSpPr>
          <p:cNvPr id="3" name="Oval 2">
            <a:extLst>
              <a:ext uri="{FF2B5EF4-FFF2-40B4-BE49-F238E27FC236}">
                <a16:creationId xmlns:a16="http://schemas.microsoft.com/office/drawing/2014/main" id="{CA00D7BA-3625-3E21-10B6-6D67855CEA69}"/>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TextBox 10">
            <a:extLst>
              <a:ext uri="{FF2B5EF4-FFF2-40B4-BE49-F238E27FC236}">
                <a16:creationId xmlns:a16="http://schemas.microsoft.com/office/drawing/2014/main" id="{438D55BF-B141-6881-7C2F-005F3D0D6018}"/>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9" name="AutoShape 6">
            <a:extLst>
              <a:ext uri="{FF2B5EF4-FFF2-40B4-BE49-F238E27FC236}">
                <a16:creationId xmlns:a16="http://schemas.microsoft.com/office/drawing/2014/main" id="{FE8327C5-38B7-A943-B04C-EE55C203CCF3}"/>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0" name="Subtitle 2">
            <a:extLst>
              <a:ext uri="{FF2B5EF4-FFF2-40B4-BE49-F238E27FC236}">
                <a16:creationId xmlns:a16="http://schemas.microsoft.com/office/drawing/2014/main" id="{A3954269-E044-1B94-0CB7-8B20BA4A3058}"/>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13" name="Picture Placeholder 12">
            <a:extLst>
              <a:ext uri="{FF2B5EF4-FFF2-40B4-BE49-F238E27FC236}">
                <a16:creationId xmlns:a16="http://schemas.microsoft.com/office/drawing/2014/main" id="{3C82643A-5A9C-5B27-6D9C-430381E351E0}"/>
              </a:ext>
            </a:extLst>
          </p:cNvPr>
          <p:cNvSpPr>
            <a:spLocks noGrp="1"/>
          </p:cNvSpPr>
          <p:nvPr>
            <p:ph type="pic" sz="quarter" idx="14"/>
          </p:nvPr>
        </p:nvSpPr>
        <p:spPr>
          <a:xfrm>
            <a:off x="6096000" y="0"/>
            <a:ext cx="6096000" cy="6858000"/>
          </a:xfrm>
        </p:spPr>
        <p:txBody>
          <a:bodyPr>
            <a:normAutofit/>
          </a:bodyPr>
          <a:lstStyle>
            <a:lvl1pPr>
              <a:defRPr sz="1867">
                <a:latin typeface="+mn-lt"/>
              </a:defRPr>
            </a:lvl1pPr>
          </a:lstStyle>
          <a:p>
            <a:r>
              <a:rPr lang="en-US"/>
              <a:t>Click icon to add picture</a:t>
            </a:r>
          </a:p>
        </p:txBody>
      </p:sp>
      <p:sp>
        <p:nvSpPr>
          <p:cNvPr id="2" name="Oval 1">
            <a:extLst>
              <a:ext uri="{FF2B5EF4-FFF2-40B4-BE49-F238E27FC236}">
                <a16:creationId xmlns:a16="http://schemas.microsoft.com/office/drawing/2014/main" id="{7C0515BE-DDA4-4D72-A634-AFAB95ADD16E}"/>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 name="TextBox 10">
            <a:extLst>
              <a:ext uri="{FF2B5EF4-FFF2-40B4-BE49-F238E27FC236}">
                <a16:creationId xmlns:a16="http://schemas.microsoft.com/office/drawing/2014/main" id="{73E61934-DD72-CE3D-6DC4-2773FD1AB70E}"/>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5" name="AutoShape 6">
            <a:extLst>
              <a:ext uri="{FF2B5EF4-FFF2-40B4-BE49-F238E27FC236}">
                <a16:creationId xmlns:a16="http://schemas.microsoft.com/office/drawing/2014/main" id="{B12BE935-AFB9-9A7A-9CA9-E8256FF9FFE8}"/>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6" name="Subtitle 2">
            <a:extLst>
              <a:ext uri="{FF2B5EF4-FFF2-40B4-BE49-F238E27FC236}">
                <a16:creationId xmlns:a16="http://schemas.microsoft.com/office/drawing/2014/main" id="{C9BCF862-7C70-5416-00AE-E029F509575B}"/>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964765379"/>
      </p:ext>
    </p:extLst>
  </p:cSld>
  <p:clrMapOvr>
    <a:masterClrMapping/>
  </p:clrMapOvr>
  <p:extLst>
    <p:ext uri="{DCECCB84-F9BA-43D5-87BE-67443E8EF086}">
      <p15:sldGuideLst xmlns:p15="http://schemas.microsoft.com/office/powerpoint/2012/main">
        <p15:guide id="3" orient="horz" pos="3240">
          <p15:clr>
            <a:srgbClr val="FBAE40"/>
          </p15:clr>
        </p15:guide>
        <p15:guide id="4" pos="57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Media">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9" y="471837"/>
            <a:ext cx="5992907" cy="650395"/>
          </a:xfrm>
          <a:prstGeom prst="rect">
            <a:avLst/>
          </a:prstGeom>
        </p:spPr>
        <p:txBody>
          <a:bodyPr>
            <a:noAutofit/>
          </a:bodyPr>
          <a:lstStyle>
            <a:lvl1pPr>
              <a:defRPr sz="3200" b="0" i="0">
                <a:solidFill>
                  <a:srgbClr val="1C345D"/>
                </a:solidFill>
                <a:latin typeface="Times" pitchFamily="2" charset="0"/>
                <a:cs typeface="Calibri" panose="020F0502020204030204" pitchFamily="34" charset="0"/>
              </a:defRPr>
            </a:lvl1pPr>
          </a:lstStyle>
          <a:p>
            <a:r>
              <a:rPr lang="en-US" dirty="0"/>
              <a:t>Media Slide-Insert heading here</a:t>
            </a:r>
          </a:p>
        </p:txBody>
      </p:sp>
      <p:sp>
        <p:nvSpPr>
          <p:cNvPr id="7" name="Media Placeholder 6">
            <a:extLst>
              <a:ext uri="{FF2B5EF4-FFF2-40B4-BE49-F238E27FC236}">
                <a16:creationId xmlns:a16="http://schemas.microsoft.com/office/drawing/2014/main" id="{38AFFAA8-7722-F90E-3F56-7F4C26F97229}"/>
              </a:ext>
            </a:extLst>
          </p:cNvPr>
          <p:cNvSpPr>
            <a:spLocks noGrp="1"/>
          </p:cNvSpPr>
          <p:nvPr>
            <p:ph type="media" sz="quarter" idx="12"/>
          </p:nvPr>
        </p:nvSpPr>
        <p:spPr>
          <a:xfrm>
            <a:off x="2478617" y="1436159"/>
            <a:ext cx="7043209" cy="3727450"/>
          </a:xfrm>
          <a:prstGeom prst="rect">
            <a:avLst/>
          </a:prstGeom>
        </p:spPr>
        <p:txBody>
          <a:bodyPr>
            <a:normAutofit/>
          </a:bodyPr>
          <a:lstStyle>
            <a:lvl1pPr>
              <a:defRPr sz="1867">
                <a:latin typeface="+mn-lt"/>
              </a:defRPr>
            </a:lvl1pPr>
          </a:lstStyle>
          <a:p>
            <a:r>
              <a:rPr lang="en-US"/>
              <a:t>Click icon to add media</a:t>
            </a:r>
          </a:p>
        </p:txBody>
      </p:sp>
      <p:sp>
        <p:nvSpPr>
          <p:cNvPr id="8" name="Oval 7">
            <a:extLst>
              <a:ext uri="{FF2B5EF4-FFF2-40B4-BE49-F238E27FC236}">
                <a16:creationId xmlns:a16="http://schemas.microsoft.com/office/drawing/2014/main" id="{DBC07D1D-5F29-A927-97C4-DD8BB98F2F9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TextBox 10">
            <a:extLst>
              <a:ext uri="{FF2B5EF4-FFF2-40B4-BE49-F238E27FC236}">
                <a16:creationId xmlns:a16="http://schemas.microsoft.com/office/drawing/2014/main" id="{31BAE7EF-D808-EC7C-0DF5-A90B3B160831}"/>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212C01BC-9E10-7BAB-2C12-DADBFD0E7C5E}"/>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1" name="Subtitle 2">
            <a:extLst>
              <a:ext uri="{FF2B5EF4-FFF2-40B4-BE49-F238E27FC236}">
                <a16:creationId xmlns:a16="http://schemas.microsoft.com/office/drawing/2014/main" id="{AD9CFDBE-B4F3-F4D0-FE67-351D1E08D07E}"/>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pic>
        <p:nvPicPr>
          <p:cNvPr id="2" name="Picture 1" descr="Icon&#10;&#10;Description automatically generated">
            <a:extLst>
              <a:ext uri="{FF2B5EF4-FFF2-40B4-BE49-F238E27FC236}">
                <a16:creationId xmlns:a16="http://schemas.microsoft.com/office/drawing/2014/main" id="{2A365767-353B-C230-13A6-A62340076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9080" y="306018"/>
            <a:ext cx="997433" cy="1200301"/>
          </a:xfrm>
          <a:prstGeom prst="rect">
            <a:avLst/>
          </a:prstGeom>
        </p:spPr>
      </p:pic>
      <p:sp>
        <p:nvSpPr>
          <p:cNvPr id="3" name="Footer Placeholder 3">
            <a:extLst>
              <a:ext uri="{FF2B5EF4-FFF2-40B4-BE49-F238E27FC236}">
                <a16:creationId xmlns:a16="http://schemas.microsoft.com/office/drawing/2014/main" id="{A0CD002D-1D58-0D21-49A0-B7ACC10D3E86}"/>
              </a:ext>
            </a:extLst>
          </p:cNvPr>
          <p:cNvSpPr>
            <a:spLocks noGrp="1"/>
          </p:cNvSpPr>
          <p:nvPr>
            <p:ph type="ftr" sz="quarter" idx="11"/>
          </p:nvPr>
        </p:nvSpPr>
        <p:spPr>
          <a:xfrm>
            <a:off x="685799" y="6356350"/>
            <a:ext cx="10634076"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4" name="Oval 3">
            <a:extLst>
              <a:ext uri="{FF2B5EF4-FFF2-40B4-BE49-F238E27FC236}">
                <a16:creationId xmlns:a16="http://schemas.microsoft.com/office/drawing/2014/main" id="{8AED5E00-DC89-AE1D-ED63-0384C4E284A4}"/>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TextBox 10">
            <a:extLst>
              <a:ext uri="{FF2B5EF4-FFF2-40B4-BE49-F238E27FC236}">
                <a16:creationId xmlns:a16="http://schemas.microsoft.com/office/drawing/2014/main" id="{12C44E37-91D9-F959-C8FC-7DE437B29A2B}"/>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6" name="AutoShape 6">
            <a:extLst>
              <a:ext uri="{FF2B5EF4-FFF2-40B4-BE49-F238E27FC236}">
                <a16:creationId xmlns:a16="http://schemas.microsoft.com/office/drawing/2014/main" id="{AFE18818-EBED-19E8-E824-59E89A8935BC}"/>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2" name="Subtitle 2">
            <a:extLst>
              <a:ext uri="{FF2B5EF4-FFF2-40B4-BE49-F238E27FC236}">
                <a16:creationId xmlns:a16="http://schemas.microsoft.com/office/drawing/2014/main" id="{B9E3BB7D-4725-30DA-8C64-A29761196EEE}"/>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pic>
        <p:nvPicPr>
          <p:cNvPr id="13" name="Picture 12" descr="Icon&#10;&#10;Description automatically generated">
            <a:extLst>
              <a:ext uri="{FF2B5EF4-FFF2-40B4-BE49-F238E27FC236}">
                <a16:creationId xmlns:a16="http://schemas.microsoft.com/office/drawing/2014/main" id="{2194C25E-0A76-CE2D-9675-E3D661D7E7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9080" y="306018"/>
            <a:ext cx="997433" cy="1200301"/>
          </a:xfrm>
          <a:prstGeom prst="rect">
            <a:avLst/>
          </a:prstGeom>
        </p:spPr>
      </p:pic>
    </p:spTree>
    <p:extLst>
      <p:ext uri="{BB962C8B-B14F-4D97-AF65-F5344CB8AC3E}">
        <p14:creationId xmlns:p14="http://schemas.microsoft.com/office/powerpoint/2010/main" val="3369546131"/>
      </p:ext>
    </p:extLst>
  </p:cSld>
  <p:clrMapOvr>
    <a:masterClrMapping/>
  </p:clrMapOvr>
  <p:extLst>
    <p:ext uri="{DCECCB84-F9BA-43D5-87BE-67443E8EF086}">
      <p15:sldGuideLst xmlns:p15="http://schemas.microsoft.com/office/powerpoint/2012/main">
        <p15:guide id="1" pos="624">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Team Bios">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1066800" y="3768515"/>
            <a:ext cx="2613143" cy="362243"/>
          </a:xfrm>
          <a:prstGeom prst="rect">
            <a:avLst/>
          </a:prstGeom>
        </p:spPr>
        <p:txBody>
          <a:bodyPr>
            <a:noAutofit/>
          </a:bodyPr>
          <a:lstStyle>
            <a:lvl1pPr marL="0" indent="0" algn="ctr">
              <a:buNone/>
              <a:defRPr sz="1867" b="0" i="0">
                <a:solidFill>
                  <a:srgbClr val="0B799A"/>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Name</a:t>
            </a:r>
          </a:p>
        </p:txBody>
      </p:sp>
      <p:sp>
        <p:nvSpPr>
          <p:cNvPr id="12" name="Text Placeholder 10"/>
          <p:cNvSpPr>
            <a:spLocks noGrp="1"/>
          </p:cNvSpPr>
          <p:nvPr>
            <p:ph type="body" sz="quarter" idx="11" hasCustomPrompt="1"/>
          </p:nvPr>
        </p:nvSpPr>
        <p:spPr>
          <a:xfrm>
            <a:off x="1066800" y="4147251"/>
            <a:ext cx="2613143" cy="309436"/>
          </a:xfrm>
          <a:prstGeom prst="rect">
            <a:avLst/>
          </a:prstGeom>
        </p:spPr>
        <p:txBody>
          <a:bodyPr>
            <a:noAutofit/>
          </a:bodyPr>
          <a:lstStyle>
            <a:lvl1pPr marL="0" indent="0" algn="ctr">
              <a:buNone/>
              <a:defRPr sz="1400" b="0" i="0">
                <a:solidFill>
                  <a:schemeClr val="tx2"/>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Title</a:t>
            </a:r>
          </a:p>
        </p:txBody>
      </p:sp>
      <p:sp>
        <p:nvSpPr>
          <p:cNvPr id="13" name="Text Placeholder 10"/>
          <p:cNvSpPr>
            <a:spLocks noGrp="1"/>
          </p:cNvSpPr>
          <p:nvPr>
            <p:ph type="body" sz="quarter" idx="12" hasCustomPrompt="1"/>
          </p:nvPr>
        </p:nvSpPr>
        <p:spPr>
          <a:xfrm>
            <a:off x="1066800" y="4525989"/>
            <a:ext cx="2613140" cy="1174595"/>
          </a:xfrm>
          <a:prstGeom prst="rect">
            <a:avLst/>
          </a:prstGeom>
        </p:spPr>
        <p:txBody>
          <a:bodyPr>
            <a:noAutofit/>
          </a:bodyPr>
          <a:lstStyle>
            <a:lvl1pPr marL="0" indent="0" algn="ctr">
              <a:buNone/>
              <a:defRPr sz="1200" b="0" i="0">
                <a:solidFill>
                  <a:schemeClr val="tx1"/>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Bio</a:t>
            </a:r>
          </a:p>
        </p:txBody>
      </p:sp>
      <p:sp>
        <p:nvSpPr>
          <p:cNvPr id="14" name="Text Placeholder 10"/>
          <p:cNvSpPr>
            <a:spLocks noGrp="1"/>
          </p:cNvSpPr>
          <p:nvPr>
            <p:ph type="body" sz="quarter" idx="13" hasCustomPrompt="1"/>
          </p:nvPr>
        </p:nvSpPr>
        <p:spPr>
          <a:xfrm>
            <a:off x="4778376" y="3768515"/>
            <a:ext cx="2635250" cy="362243"/>
          </a:xfrm>
          <a:prstGeom prst="rect">
            <a:avLst/>
          </a:prstGeom>
        </p:spPr>
        <p:txBody>
          <a:bodyPr>
            <a:noAutofit/>
          </a:bodyPr>
          <a:lstStyle>
            <a:lvl1pPr marL="0" indent="0" algn="ctr">
              <a:buNone/>
              <a:defRPr sz="1867" b="0" i="0">
                <a:solidFill>
                  <a:srgbClr val="0B799A"/>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Name</a:t>
            </a:r>
          </a:p>
        </p:txBody>
      </p:sp>
      <p:sp>
        <p:nvSpPr>
          <p:cNvPr id="15" name="Text Placeholder 10"/>
          <p:cNvSpPr>
            <a:spLocks noGrp="1"/>
          </p:cNvSpPr>
          <p:nvPr>
            <p:ph type="body" sz="quarter" idx="14" hasCustomPrompt="1"/>
          </p:nvPr>
        </p:nvSpPr>
        <p:spPr>
          <a:xfrm>
            <a:off x="4778376" y="4147251"/>
            <a:ext cx="2635250" cy="309436"/>
          </a:xfrm>
          <a:prstGeom prst="rect">
            <a:avLst/>
          </a:prstGeom>
        </p:spPr>
        <p:txBody>
          <a:bodyPr>
            <a:noAutofit/>
          </a:bodyPr>
          <a:lstStyle>
            <a:lvl1pPr marL="0" indent="0" algn="ctr">
              <a:buNone/>
              <a:defRPr sz="1400" b="0" i="0">
                <a:solidFill>
                  <a:schemeClr val="tx2"/>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Title</a:t>
            </a:r>
          </a:p>
        </p:txBody>
      </p:sp>
      <p:cxnSp>
        <p:nvCxnSpPr>
          <p:cNvPr id="24" name="Straight Connector 23"/>
          <p:cNvCxnSpPr>
            <a:cxnSpLocks/>
          </p:cNvCxnSpPr>
          <p:nvPr/>
        </p:nvCxnSpPr>
        <p:spPr>
          <a:xfrm>
            <a:off x="4218915" y="1283706"/>
            <a:ext cx="0" cy="432626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7965541" y="1283706"/>
            <a:ext cx="0" cy="441687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2" name="Text Placeholder 10">
            <a:extLst>
              <a:ext uri="{FF2B5EF4-FFF2-40B4-BE49-F238E27FC236}">
                <a16:creationId xmlns:a16="http://schemas.microsoft.com/office/drawing/2014/main" id="{CF77BBE8-636F-C148-8742-591CECD88F2D}"/>
              </a:ext>
            </a:extLst>
          </p:cNvPr>
          <p:cNvSpPr>
            <a:spLocks noGrp="1"/>
          </p:cNvSpPr>
          <p:nvPr>
            <p:ph type="body" sz="quarter" idx="21" hasCustomPrompt="1"/>
          </p:nvPr>
        </p:nvSpPr>
        <p:spPr>
          <a:xfrm>
            <a:off x="8519102" y="3768515"/>
            <a:ext cx="2613196" cy="362243"/>
          </a:xfrm>
          <a:prstGeom prst="rect">
            <a:avLst/>
          </a:prstGeom>
        </p:spPr>
        <p:txBody>
          <a:bodyPr>
            <a:noAutofit/>
          </a:bodyPr>
          <a:lstStyle>
            <a:lvl1pPr marL="0" indent="0" algn="ctr">
              <a:buNone/>
              <a:defRPr sz="1867" b="0" i="0">
                <a:solidFill>
                  <a:srgbClr val="0B799A"/>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Name</a:t>
            </a:r>
          </a:p>
        </p:txBody>
      </p:sp>
      <p:sp>
        <p:nvSpPr>
          <p:cNvPr id="33" name="Text Placeholder 10">
            <a:extLst>
              <a:ext uri="{FF2B5EF4-FFF2-40B4-BE49-F238E27FC236}">
                <a16:creationId xmlns:a16="http://schemas.microsoft.com/office/drawing/2014/main" id="{F8B4424F-BE99-E844-8E07-A73DAAE7E233}"/>
              </a:ext>
            </a:extLst>
          </p:cNvPr>
          <p:cNvSpPr>
            <a:spLocks noGrp="1"/>
          </p:cNvSpPr>
          <p:nvPr>
            <p:ph type="body" sz="quarter" idx="22" hasCustomPrompt="1"/>
          </p:nvPr>
        </p:nvSpPr>
        <p:spPr>
          <a:xfrm>
            <a:off x="8519103" y="4147251"/>
            <a:ext cx="2613139" cy="309436"/>
          </a:xfrm>
          <a:prstGeom prst="rect">
            <a:avLst/>
          </a:prstGeom>
        </p:spPr>
        <p:txBody>
          <a:bodyPr>
            <a:noAutofit/>
          </a:bodyPr>
          <a:lstStyle>
            <a:lvl1pPr marL="0" indent="0" algn="ctr">
              <a:buNone/>
              <a:defRPr sz="1400" b="0" i="0">
                <a:solidFill>
                  <a:schemeClr val="tx2"/>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Title</a:t>
            </a:r>
          </a:p>
        </p:txBody>
      </p:sp>
      <p:sp>
        <p:nvSpPr>
          <p:cNvPr id="19" name="Text Placeholder 10">
            <a:extLst>
              <a:ext uri="{FF2B5EF4-FFF2-40B4-BE49-F238E27FC236}">
                <a16:creationId xmlns:a16="http://schemas.microsoft.com/office/drawing/2014/main" id="{068A26C5-AF84-524A-9849-93993DCE8B8C}"/>
              </a:ext>
            </a:extLst>
          </p:cNvPr>
          <p:cNvSpPr>
            <a:spLocks noGrp="1"/>
          </p:cNvSpPr>
          <p:nvPr>
            <p:ph type="body" sz="quarter" idx="27" hasCustomPrompt="1"/>
          </p:nvPr>
        </p:nvSpPr>
        <p:spPr>
          <a:xfrm>
            <a:off x="4802777" y="4525989"/>
            <a:ext cx="2613140" cy="1172131"/>
          </a:xfrm>
          <a:prstGeom prst="rect">
            <a:avLst/>
          </a:prstGeom>
        </p:spPr>
        <p:txBody>
          <a:bodyPr>
            <a:noAutofit/>
          </a:bodyPr>
          <a:lstStyle>
            <a:lvl1pPr marL="0" indent="0" algn="ctr">
              <a:buNone/>
              <a:defRPr sz="1200" b="0" i="0">
                <a:solidFill>
                  <a:schemeClr val="tx1"/>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Bio</a:t>
            </a:r>
          </a:p>
        </p:txBody>
      </p:sp>
      <p:sp>
        <p:nvSpPr>
          <p:cNvPr id="20" name="Text Placeholder 10">
            <a:extLst>
              <a:ext uri="{FF2B5EF4-FFF2-40B4-BE49-F238E27FC236}">
                <a16:creationId xmlns:a16="http://schemas.microsoft.com/office/drawing/2014/main" id="{FBF3954E-DE48-7F48-90D9-F084DB7A6039}"/>
              </a:ext>
            </a:extLst>
          </p:cNvPr>
          <p:cNvSpPr>
            <a:spLocks noGrp="1"/>
          </p:cNvSpPr>
          <p:nvPr>
            <p:ph type="body" sz="quarter" idx="28" hasCustomPrompt="1"/>
          </p:nvPr>
        </p:nvSpPr>
        <p:spPr>
          <a:xfrm>
            <a:off x="8519160" y="4525989"/>
            <a:ext cx="2613140" cy="1172131"/>
          </a:xfrm>
          <a:prstGeom prst="rect">
            <a:avLst/>
          </a:prstGeom>
        </p:spPr>
        <p:txBody>
          <a:bodyPr>
            <a:noAutofit/>
          </a:bodyPr>
          <a:lstStyle>
            <a:lvl1pPr marL="0" indent="0" algn="ctr">
              <a:buNone/>
              <a:defRPr sz="1200" b="0" i="0">
                <a:solidFill>
                  <a:schemeClr val="tx1"/>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Bio</a:t>
            </a:r>
          </a:p>
        </p:txBody>
      </p:sp>
      <p:cxnSp>
        <p:nvCxnSpPr>
          <p:cNvPr id="22" name="Straight Connector 21">
            <a:extLst>
              <a:ext uri="{FF2B5EF4-FFF2-40B4-BE49-F238E27FC236}">
                <a16:creationId xmlns:a16="http://schemas.microsoft.com/office/drawing/2014/main" id="{9F77174A-883D-1047-87D3-C4FAF77DA3A8}"/>
              </a:ext>
            </a:extLst>
          </p:cNvPr>
          <p:cNvCxnSpPr>
            <a:cxnSpLocks/>
          </p:cNvCxnSpPr>
          <p:nvPr/>
        </p:nvCxnSpPr>
        <p:spPr>
          <a:xfrm>
            <a:off x="4218915" y="1283706"/>
            <a:ext cx="0" cy="4414414"/>
          </a:xfrm>
          <a:prstGeom prst="line">
            <a:avLst/>
          </a:prstGeom>
          <a:ln w="19050">
            <a:solidFill>
              <a:srgbClr val="0B799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29C9D1A-7D38-8848-943F-BF6FDBFDA09E}"/>
              </a:ext>
            </a:extLst>
          </p:cNvPr>
          <p:cNvCxnSpPr>
            <a:cxnSpLocks/>
          </p:cNvCxnSpPr>
          <p:nvPr/>
        </p:nvCxnSpPr>
        <p:spPr>
          <a:xfrm>
            <a:off x="7965541" y="1283706"/>
            <a:ext cx="0" cy="4414414"/>
          </a:xfrm>
          <a:prstGeom prst="line">
            <a:avLst/>
          </a:prstGeom>
          <a:ln w="19050">
            <a:solidFill>
              <a:srgbClr val="0B799A"/>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DA7CD0F4-2EBA-20E7-9998-FFA003FDB343}"/>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TextBox 10">
            <a:extLst>
              <a:ext uri="{FF2B5EF4-FFF2-40B4-BE49-F238E27FC236}">
                <a16:creationId xmlns:a16="http://schemas.microsoft.com/office/drawing/2014/main" id="{0F082137-3A61-CB64-7A76-A58D5362FABD}"/>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6" name="AutoShape 6">
            <a:extLst>
              <a:ext uri="{FF2B5EF4-FFF2-40B4-BE49-F238E27FC236}">
                <a16:creationId xmlns:a16="http://schemas.microsoft.com/office/drawing/2014/main" id="{6D0D3EC2-D1A8-C147-8C91-A7F2630FBC3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7" name="Subtitle 2">
            <a:extLst>
              <a:ext uri="{FF2B5EF4-FFF2-40B4-BE49-F238E27FC236}">
                <a16:creationId xmlns:a16="http://schemas.microsoft.com/office/drawing/2014/main" id="{AF9CA8CB-5B93-D5FB-4FEF-68C2FFADBB12}"/>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2" name="Picture Placeholder 15">
            <a:extLst>
              <a:ext uri="{FF2B5EF4-FFF2-40B4-BE49-F238E27FC236}">
                <a16:creationId xmlns:a16="http://schemas.microsoft.com/office/drawing/2014/main" id="{AF13479C-4C45-A0EE-6767-F4686DC8D9C5}"/>
              </a:ext>
            </a:extLst>
          </p:cNvPr>
          <p:cNvSpPr>
            <a:spLocks noGrp="1"/>
          </p:cNvSpPr>
          <p:nvPr>
            <p:ph type="pic" sz="quarter" idx="29"/>
          </p:nvPr>
        </p:nvSpPr>
        <p:spPr>
          <a:xfrm>
            <a:off x="1184864" y="1357843"/>
            <a:ext cx="2134467" cy="2067983"/>
          </a:xfrm>
          <a:prstGeom prst="ellipse">
            <a:avLst/>
          </a:prstGeom>
        </p:spPr>
        <p:txBody>
          <a:bodyPr>
            <a:normAutofit/>
          </a:bodyPr>
          <a:lstStyle>
            <a:lvl1pPr>
              <a:defRPr sz="1867">
                <a:latin typeface="+mn-lt"/>
              </a:defRPr>
            </a:lvl1pPr>
          </a:lstStyle>
          <a:p>
            <a:r>
              <a:rPr lang="en-US"/>
              <a:t>Click icon to add picture</a:t>
            </a:r>
            <a:endParaRPr lang="en-US" dirty="0"/>
          </a:p>
        </p:txBody>
      </p:sp>
      <p:sp>
        <p:nvSpPr>
          <p:cNvPr id="10" name="Picture Placeholder 15">
            <a:extLst>
              <a:ext uri="{FF2B5EF4-FFF2-40B4-BE49-F238E27FC236}">
                <a16:creationId xmlns:a16="http://schemas.microsoft.com/office/drawing/2014/main" id="{5FC0D4D3-E5BB-28FE-8AB2-2C094D94FDB4}"/>
              </a:ext>
            </a:extLst>
          </p:cNvPr>
          <p:cNvSpPr>
            <a:spLocks noGrp="1"/>
          </p:cNvSpPr>
          <p:nvPr>
            <p:ph type="pic" sz="quarter" idx="30"/>
          </p:nvPr>
        </p:nvSpPr>
        <p:spPr>
          <a:xfrm>
            <a:off x="5061768" y="1333889"/>
            <a:ext cx="2134467" cy="2067983"/>
          </a:xfrm>
          <a:prstGeom prst="ellipse">
            <a:avLst/>
          </a:prstGeom>
        </p:spPr>
        <p:txBody>
          <a:bodyPr>
            <a:normAutofit/>
          </a:bodyPr>
          <a:lstStyle>
            <a:lvl1pPr>
              <a:defRPr sz="1867">
                <a:latin typeface="+mn-lt"/>
              </a:defRPr>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EB1E74BB-40EE-DD1D-94C6-08CB02570C2B}"/>
              </a:ext>
            </a:extLst>
          </p:cNvPr>
          <p:cNvSpPr>
            <a:spLocks noGrp="1"/>
          </p:cNvSpPr>
          <p:nvPr>
            <p:ph type="pic" sz="quarter" idx="31"/>
          </p:nvPr>
        </p:nvSpPr>
        <p:spPr>
          <a:xfrm>
            <a:off x="8758439" y="1357843"/>
            <a:ext cx="2134467" cy="2067983"/>
          </a:xfrm>
          <a:prstGeom prst="ellipse">
            <a:avLst/>
          </a:prstGeom>
        </p:spPr>
        <p:txBody>
          <a:bodyPr>
            <a:normAutofit/>
          </a:bodyPr>
          <a:lstStyle>
            <a:lvl1pPr>
              <a:defRPr sz="1867">
                <a:latin typeface="+mn-lt"/>
              </a:defRPr>
            </a:lvl1pPr>
          </a:lstStyle>
          <a:p>
            <a:r>
              <a:rPr lang="en-US"/>
              <a:t>Click icon to add picture</a:t>
            </a:r>
            <a:endParaRPr lang="en-US" dirty="0"/>
          </a:p>
        </p:txBody>
      </p:sp>
      <p:sp>
        <p:nvSpPr>
          <p:cNvPr id="3" name="Title 1">
            <a:extLst>
              <a:ext uri="{FF2B5EF4-FFF2-40B4-BE49-F238E27FC236}">
                <a16:creationId xmlns:a16="http://schemas.microsoft.com/office/drawing/2014/main" id="{BDAC1D84-BD59-8A08-33D9-769140CBF392}"/>
              </a:ext>
            </a:extLst>
          </p:cNvPr>
          <p:cNvSpPr>
            <a:spLocks noGrp="1"/>
          </p:cNvSpPr>
          <p:nvPr>
            <p:ph type="ctrTitle" hasCustomPrompt="1"/>
          </p:nvPr>
        </p:nvSpPr>
        <p:spPr>
          <a:xfrm>
            <a:off x="685799" y="471837"/>
            <a:ext cx="5992907" cy="650395"/>
          </a:xfrm>
          <a:prstGeom prst="rect">
            <a:avLst/>
          </a:prstGeom>
        </p:spPr>
        <p:txBody>
          <a:bodyPr>
            <a:noAutofit/>
          </a:bodyPr>
          <a:lstStyle>
            <a:lvl1pPr>
              <a:defRPr sz="3200" b="0" i="0">
                <a:solidFill>
                  <a:srgbClr val="1C345D"/>
                </a:solidFill>
                <a:latin typeface="Times" pitchFamily="2" charset="0"/>
                <a:cs typeface="Calibri" panose="020F0502020204030204" pitchFamily="34" charset="0"/>
              </a:defRPr>
            </a:lvl1pPr>
          </a:lstStyle>
          <a:p>
            <a:r>
              <a:rPr lang="en-US" dirty="0"/>
              <a:t>Team Bios</a:t>
            </a:r>
          </a:p>
        </p:txBody>
      </p:sp>
      <p:cxnSp>
        <p:nvCxnSpPr>
          <p:cNvPr id="8" name="Straight Connector 7">
            <a:extLst>
              <a:ext uri="{FF2B5EF4-FFF2-40B4-BE49-F238E27FC236}">
                <a16:creationId xmlns:a16="http://schemas.microsoft.com/office/drawing/2014/main" id="{A2089E1B-B46A-8E8D-0C67-8EA7CA07E857}"/>
              </a:ext>
            </a:extLst>
          </p:cNvPr>
          <p:cNvCxnSpPr>
            <a:cxnSpLocks/>
          </p:cNvCxnSpPr>
          <p:nvPr/>
        </p:nvCxnSpPr>
        <p:spPr>
          <a:xfrm>
            <a:off x="4218915" y="1283706"/>
            <a:ext cx="0" cy="4414414"/>
          </a:xfrm>
          <a:prstGeom prst="line">
            <a:avLst/>
          </a:prstGeom>
          <a:ln w="19050">
            <a:solidFill>
              <a:srgbClr val="0B799A"/>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20DB7E3-C667-B86D-722A-390E1C3FCD37}"/>
              </a:ext>
            </a:extLst>
          </p:cNvPr>
          <p:cNvCxnSpPr>
            <a:cxnSpLocks/>
          </p:cNvCxnSpPr>
          <p:nvPr/>
        </p:nvCxnSpPr>
        <p:spPr>
          <a:xfrm>
            <a:off x="7965541" y="1283706"/>
            <a:ext cx="0" cy="4414414"/>
          </a:xfrm>
          <a:prstGeom prst="line">
            <a:avLst/>
          </a:prstGeom>
          <a:ln w="19050">
            <a:solidFill>
              <a:srgbClr val="0B799A"/>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31C5D35E-0FDA-60B3-9641-0744B87075F6}"/>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8" name="TextBox 10">
            <a:extLst>
              <a:ext uri="{FF2B5EF4-FFF2-40B4-BE49-F238E27FC236}">
                <a16:creationId xmlns:a16="http://schemas.microsoft.com/office/drawing/2014/main" id="{668B53A6-7622-957D-BCD0-20C67916FC74}"/>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1" name="AutoShape 6">
            <a:extLst>
              <a:ext uri="{FF2B5EF4-FFF2-40B4-BE49-F238E27FC236}">
                <a16:creationId xmlns:a16="http://schemas.microsoft.com/office/drawing/2014/main" id="{14676CDB-8911-E1DB-86CB-22F7390D5C2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6" name="Subtitle 2">
            <a:extLst>
              <a:ext uri="{FF2B5EF4-FFF2-40B4-BE49-F238E27FC236}">
                <a16:creationId xmlns:a16="http://schemas.microsoft.com/office/drawing/2014/main" id="{93B39E8F-C04B-99D6-7FEE-BE63B84EB46F}"/>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189355557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Thank you-Cobranded">
    <p:bg>
      <p:bgPr>
        <a:solidFill>
          <a:schemeClr val="bg1"/>
        </a:solidFill>
        <a:effectLst/>
      </p:bgPr>
    </p:bg>
    <p:spTree>
      <p:nvGrpSpPr>
        <p:cNvPr id="1" name=""/>
        <p:cNvGrpSpPr/>
        <p:nvPr/>
      </p:nvGrpSpPr>
      <p:grpSpPr>
        <a:xfrm>
          <a:off x="0" y="0"/>
          <a:ext cx="0" cy="0"/>
          <a:chOff x="0" y="0"/>
          <a:chExt cx="0" cy="0"/>
        </a:xfrm>
      </p:grpSpPr>
      <p:sp>
        <p:nvSpPr>
          <p:cNvPr id="5" name="TextBox 10">
            <a:extLst>
              <a:ext uri="{FF2B5EF4-FFF2-40B4-BE49-F238E27FC236}">
                <a16:creationId xmlns:a16="http://schemas.microsoft.com/office/drawing/2014/main" id="{E19FEC27-AFA0-802B-8A4B-58E3547A114E}"/>
              </a:ext>
            </a:extLst>
          </p:cNvPr>
          <p:cNvSpPr txBox="1"/>
          <p:nvPr/>
        </p:nvSpPr>
        <p:spPr>
          <a:xfrm>
            <a:off x="11566498" y="6044447"/>
            <a:ext cx="206411" cy="218842"/>
          </a:xfrm>
          <a:prstGeom prst="rect">
            <a:avLst/>
          </a:prstGeom>
        </p:spPr>
        <p:txBody>
          <a:bodyPr wrap="square" lIns="0" tIns="0" rIns="0" bIns="0" rtlCol="0" anchor="t">
            <a:spAutoFit/>
          </a:bodyPr>
          <a:lstStyle/>
          <a:p>
            <a:pPr marL="0" lvl="0" indent="0" algn="r">
              <a:lnSpc>
                <a:spcPts val="1867"/>
              </a:lnSpc>
              <a:spcBef>
                <a:spcPct val="0"/>
              </a:spcBef>
            </a:pPr>
            <a:fld id="{7F31C99B-14C2-7149-B1A7-26064733D5E0}" type="slidenum">
              <a:rPr lang="en-US" sz="1067" b="0" i="0" spc="27" smtClean="0">
                <a:solidFill>
                  <a:schemeClr val="bg1"/>
                </a:solidFill>
                <a:latin typeface="Calibri" panose="020F0502020204030204" pitchFamily="34" charset="0"/>
                <a:cs typeface="Calibri" panose="020F0502020204030204" pitchFamily="34" charset="0"/>
              </a:rPr>
              <a:pPr marL="0" lvl="0" indent="0" algn="r">
                <a:lnSpc>
                  <a:spcPts val="1867"/>
                </a:lnSpc>
                <a:spcBef>
                  <a:spcPct val="0"/>
                </a:spcBef>
              </a:pPr>
              <a:t>‹#›</a:t>
            </a:fld>
            <a:endParaRPr lang="en-US" sz="1067" b="0" i="0" spc="27" dirty="0">
              <a:solidFill>
                <a:schemeClr val="bg1"/>
              </a:solidFill>
              <a:latin typeface="Calibri" panose="020F0502020204030204" pitchFamily="34" charset="0"/>
              <a:cs typeface="Calibri" panose="020F0502020204030204" pitchFamily="34" charset="0"/>
            </a:endParaRPr>
          </a:p>
        </p:txBody>
      </p:sp>
      <p:sp>
        <p:nvSpPr>
          <p:cNvPr id="17" name="TextBox 9">
            <a:extLst>
              <a:ext uri="{FF2B5EF4-FFF2-40B4-BE49-F238E27FC236}">
                <a16:creationId xmlns:a16="http://schemas.microsoft.com/office/drawing/2014/main" id="{EC994D95-D283-7DED-1940-F0EA85F37C1B}"/>
              </a:ext>
            </a:extLst>
          </p:cNvPr>
          <p:cNvSpPr txBox="1"/>
          <p:nvPr/>
        </p:nvSpPr>
        <p:spPr>
          <a:xfrm>
            <a:off x="2668671" y="331346"/>
            <a:ext cx="2057400" cy="2057400"/>
          </a:xfrm>
          <a:prstGeom prst="rect">
            <a:avLst/>
          </a:prstGeom>
        </p:spPr>
        <p:txBody>
          <a:bodyPr lIns="33867" tIns="33867" rIns="33867" bIns="33867" rtlCol="0" anchor="ctr"/>
          <a:lstStyle/>
          <a:p>
            <a:pPr algn="ctr">
              <a:lnSpc>
                <a:spcPts val="1120"/>
              </a:lnSpc>
            </a:pPr>
            <a:endParaRPr sz="1200"/>
          </a:p>
        </p:txBody>
      </p:sp>
      <p:sp>
        <p:nvSpPr>
          <p:cNvPr id="23" name="Title 1">
            <a:extLst>
              <a:ext uri="{FF2B5EF4-FFF2-40B4-BE49-F238E27FC236}">
                <a16:creationId xmlns:a16="http://schemas.microsoft.com/office/drawing/2014/main" id="{08008FF6-70CE-FFDF-BD5F-7EC7EA9660E3}"/>
              </a:ext>
            </a:extLst>
          </p:cNvPr>
          <p:cNvSpPr>
            <a:spLocks noGrp="1"/>
          </p:cNvSpPr>
          <p:nvPr>
            <p:ph type="ctrTitle" hasCustomPrompt="1"/>
          </p:nvPr>
        </p:nvSpPr>
        <p:spPr>
          <a:xfrm>
            <a:off x="594062" y="2851924"/>
            <a:ext cx="6013218" cy="1154152"/>
          </a:xfrm>
          <a:prstGeom prst="rect">
            <a:avLst/>
          </a:prstGeom>
        </p:spPr>
        <p:txBody>
          <a:bodyPr>
            <a:normAutofit/>
          </a:bodyPr>
          <a:lstStyle>
            <a:lvl1pPr>
              <a:defRPr sz="6667" b="1" i="0">
                <a:solidFill>
                  <a:srgbClr val="1C345D"/>
                </a:solidFill>
                <a:latin typeface="Times" pitchFamily="2" charset="0"/>
                <a:cs typeface="Calibri" panose="020F0502020204030204" pitchFamily="34" charset="0"/>
              </a:defRPr>
            </a:lvl1pPr>
          </a:lstStyle>
          <a:p>
            <a:r>
              <a:rPr lang="en-US" dirty="0"/>
              <a:t>Thank you</a:t>
            </a:r>
          </a:p>
        </p:txBody>
      </p:sp>
      <p:pic>
        <p:nvPicPr>
          <p:cNvPr id="3" name="Picture 4">
            <a:extLst>
              <a:ext uri="{FF2B5EF4-FFF2-40B4-BE49-F238E27FC236}">
                <a16:creationId xmlns:a16="http://schemas.microsoft.com/office/drawing/2014/main" id="{AC63AE8A-25B6-D20F-519E-6686DE5C5625}"/>
              </a:ext>
            </a:extLst>
          </p:cNvPr>
          <p:cNvPicPr>
            <a:picLocks noChangeAspect="1"/>
          </p:cNvPicPr>
          <p:nvPr/>
        </p:nvPicPr>
        <p:blipFill>
          <a:blip r:embed="rId2"/>
          <a:srcRect/>
          <a:stretch>
            <a:fillRect/>
          </a:stretch>
        </p:blipFill>
        <p:spPr>
          <a:xfrm>
            <a:off x="594062" y="700509"/>
            <a:ext cx="2303105" cy="558503"/>
          </a:xfrm>
          <a:prstGeom prst="rect">
            <a:avLst/>
          </a:prstGeom>
        </p:spPr>
      </p:pic>
      <p:pic>
        <p:nvPicPr>
          <p:cNvPr id="4" name="Picture 3" descr="A picture containing text, iPod, vector graphics&#10;&#10;Description automatically generated">
            <a:extLst>
              <a:ext uri="{FF2B5EF4-FFF2-40B4-BE49-F238E27FC236}">
                <a16:creationId xmlns:a16="http://schemas.microsoft.com/office/drawing/2014/main" id="{BFB802E7-19DD-AA3E-24AC-25B8EAED2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076" y="0"/>
            <a:ext cx="5871924" cy="6858000"/>
          </a:xfrm>
          <a:prstGeom prst="rect">
            <a:avLst/>
          </a:prstGeom>
        </p:spPr>
      </p:pic>
      <p:pic>
        <p:nvPicPr>
          <p:cNvPr id="2" name="Picture 1">
            <a:extLst>
              <a:ext uri="{FF2B5EF4-FFF2-40B4-BE49-F238E27FC236}">
                <a16:creationId xmlns:a16="http://schemas.microsoft.com/office/drawing/2014/main" id="{4C136251-93C4-80CA-1445-08801A59A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6155" y="5964449"/>
            <a:ext cx="1600200" cy="220133"/>
          </a:xfrm>
          <a:prstGeom prst="rect">
            <a:avLst/>
          </a:prstGeom>
        </p:spPr>
      </p:pic>
      <p:sp>
        <p:nvSpPr>
          <p:cNvPr id="6" name="TextBox 10">
            <a:extLst>
              <a:ext uri="{FF2B5EF4-FFF2-40B4-BE49-F238E27FC236}">
                <a16:creationId xmlns:a16="http://schemas.microsoft.com/office/drawing/2014/main" id="{78FA4F55-8E2F-1D70-0E08-0126F3D1D0BF}"/>
              </a:ext>
            </a:extLst>
          </p:cNvPr>
          <p:cNvSpPr txBox="1"/>
          <p:nvPr/>
        </p:nvSpPr>
        <p:spPr>
          <a:xfrm>
            <a:off x="11566498" y="6044447"/>
            <a:ext cx="206411" cy="218842"/>
          </a:xfrm>
          <a:prstGeom prst="rect">
            <a:avLst/>
          </a:prstGeom>
        </p:spPr>
        <p:txBody>
          <a:bodyPr wrap="square" lIns="0" tIns="0" rIns="0" bIns="0" rtlCol="0" anchor="t">
            <a:spAutoFit/>
          </a:bodyPr>
          <a:lstStyle/>
          <a:p>
            <a:pPr marL="0" lvl="0" indent="0" algn="r">
              <a:lnSpc>
                <a:spcPts val="1867"/>
              </a:lnSpc>
              <a:spcBef>
                <a:spcPct val="0"/>
              </a:spcBef>
            </a:pPr>
            <a:fld id="{7F31C99B-14C2-7149-B1A7-26064733D5E0}" type="slidenum">
              <a:rPr lang="en-US" sz="1067" b="0" i="0" spc="27" smtClean="0">
                <a:solidFill>
                  <a:schemeClr val="bg1"/>
                </a:solidFill>
                <a:latin typeface="Calibri" panose="020F0502020204030204" pitchFamily="34" charset="0"/>
                <a:cs typeface="Calibri" panose="020F0502020204030204" pitchFamily="34" charset="0"/>
              </a:rPr>
              <a:pPr marL="0" lvl="0" indent="0" algn="r">
                <a:lnSpc>
                  <a:spcPts val="1867"/>
                </a:lnSpc>
                <a:spcBef>
                  <a:spcPct val="0"/>
                </a:spcBef>
              </a:pPr>
              <a:t>‹#›</a:t>
            </a:fld>
            <a:endParaRPr lang="en-US" sz="1067" b="0" i="0" spc="27" dirty="0">
              <a:solidFill>
                <a:schemeClr val="bg1"/>
              </a:solidFill>
              <a:latin typeface="Calibri" panose="020F0502020204030204" pitchFamily="34" charset="0"/>
              <a:cs typeface="Calibri" panose="020F0502020204030204" pitchFamily="34" charset="0"/>
            </a:endParaRPr>
          </a:p>
        </p:txBody>
      </p:sp>
      <p:pic>
        <p:nvPicPr>
          <p:cNvPr id="7" name="Picture 4">
            <a:extLst>
              <a:ext uri="{FF2B5EF4-FFF2-40B4-BE49-F238E27FC236}">
                <a16:creationId xmlns:a16="http://schemas.microsoft.com/office/drawing/2014/main" id="{E58B9874-3A35-7D97-F8DE-67BB5012DB0C}"/>
              </a:ext>
            </a:extLst>
          </p:cNvPr>
          <p:cNvPicPr>
            <a:picLocks noChangeAspect="1"/>
          </p:cNvPicPr>
          <p:nvPr/>
        </p:nvPicPr>
        <p:blipFill>
          <a:blip r:embed="rId2"/>
          <a:srcRect/>
          <a:stretch>
            <a:fillRect/>
          </a:stretch>
        </p:blipFill>
        <p:spPr>
          <a:xfrm>
            <a:off x="594062" y="700509"/>
            <a:ext cx="2303105" cy="558503"/>
          </a:xfrm>
          <a:prstGeom prst="rect">
            <a:avLst/>
          </a:prstGeom>
        </p:spPr>
      </p:pic>
      <p:pic>
        <p:nvPicPr>
          <p:cNvPr id="8" name="Picture 7" descr="A picture containing text, iPod, vector graphics&#10;&#10;Description automatically generated">
            <a:extLst>
              <a:ext uri="{FF2B5EF4-FFF2-40B4-BE49-F238E27FC236}">
                <a16:creationId xmlns:a16="http://schemas.microsoft.com/office/drawing/2014/main" id="{D8F33A16-E8E4-AD07-B072-2380D65EFD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076" y="0"/>
            <a:ext cx="5871924" cy="6858000"/>
          </a:xfrm>
          <a:prstGeom prst="rect">
            <a:avLst/>
          </a:prstGeom>
        </p:spPr>
      </p:pic>
      <p:pic>
        <p:nvPicPr>
          <p:cNvPr id="9" name="Picture 8">
            <a:extLst>
              <a:ext uri="{FF2B5EF4-FFF2-40B4-BE49-F238E27FC236}">
                <a16:creationId xmlns:a16="http://schemas.microsoft.com/office/drawing/2014/main" id="{7A74ECB8-EFA2-AD44-DFF5-99BD699FC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6155" y="5964449"/>
            <a:ext cx="1600200" cy="220133"/>
          </a:xfrm>
          <a:prstGeom prst="rect">
            <a:avLst/>
          </a:prstGeom>
        </p:spPr>
      </p:pic>
    </p:spTree>
    <p:extLst>
      <p:ext uri="{BB962C8B-B14F-4D97-AF65-F5344CB8AC3E}">
        <p14:creationId xmlns:p14="http://schemas.microsoft.com/office/powerpoint/2010/main" val="381572117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cSld name="1_Steps ">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60400" y="6356350"/>
            <a:ext cx="10845799" cy="365125"/>
          </a:xfrm>
        </p:spPr>
        <p:txBody>
          <a:bodyPr/>
          <a:lstStyle>
            <a:lvl1pPr>
              <a:defRPr>
                <a:solidFill>
                  <a:srgbClr val="1C345D"/>
                </a:solidFill>
                <a:latin typeface="+mn-lt"/>
                <a:cs typeface="Calibri" panose="020F0502020204030204" pitchFamily="34" charset="0"/>
              </a:defRPr>
            </a:lvl1pPr>
          </a:lstStyle>
          <a:p>
            <a:endParaRPr lang="en-US"/>
          </a:p>
        </p:txBody>
      </p:sp>
      <p:grpSp>
        <p:nvGrpSpPr>
          <p:cNvPr id="13" name="Group 2">
            <a:extLst>
              <a:ext uri="{FF2B5EF4-FFF2-40B4-BE49-F238E27FC236}">
                <a16:creationId xmlns:a16="http://schemas.microsoft.com/office/drawing/2014/main" id="{A86A2B9B-A403-63F0-A566-C085AA607064}"/>
              </a:ext>
            </a:extLst>
          </p:cNvPr>
          <p:cNvGrpSpPr/>
          <p:nvPr/>
        </p:nvGrpSpPr>
        <p:grpSpPr>
          <a:xfrm>
            <a:off x="4247712" y="2447998"/>
            <a:ext cx="195196" cy="134657"/>
            <a:chOff x="0" y="0"/>
            <a:chExt cx="622246" cy="429260"/>
          </a:xfrm>
        </p:grpSpPr>
        <p:sp>
          <p:nvSpPr>
            <p:cNvPr id="16" name="Freeform 3">
              <a:extLst>
                <a:ext uri="{FF2B5EF4-FFF2-40B4-BE49-F238E27FC236}">
                  <a16:creationId xmlns:a16="http://schemas.microsoft.com/office/drawing/2014/main" id="{F1FAD7C3-5022-3E69-2D80-4377550C56F1}"/>
                </a:ext>
              </a:extLst>
            </p:cNvPr>
            <p:cNvSpPr/>
            <p:nvPr/>
          </p:nvSpPr>
          <p:spPr>
            <a:xfrm>
              <a:off x="0" y="-5080"/>
              <a:ext cx="622246" cy="434340"/>
            </a:xfrm>
            <a:custGeom>
              <a:avLst/>
              <a:gdLst/>
              <a:ahLst/>
              <a:cxnLst/>
              <a:rect l="l" t="t" r="r" b="b"/>
              <a:pathLst>
                <a:path w="622246" h="434340">
                  <a:moveTo>
                    <a:pt x="604466" y="187960"/>
                  </a:moveTo>
                  <a:lnTo>
                    <a:pt x="342846" y="11430"/>
                  </a:lnTo>
                  <a:cubicBezTo>
                    <a:pt x="325066" y="0"/>
                    <a:pt x="302206" y="3810"/>
                    <a:pt x="289506" y="21590"/>
                  </a:cubicBezTo>
                  <a:cubicBezTo>
                    <a:pt x="278076" y="39370"/>
                    <a:pt x="281886" y="62230"/>
                    <a:pt x="299666" y="74930"/>
                  </a:cubicBezTo>
                  <a:lnTo>
                    <a:pt x="458416" y="181610"/>
                  </a:lnTo>
                  <a:lnTo>
                    <a:pt x="0" y="181610"/>
                  </a:lnTo>
                  <a:lnTo>
                    <a:pt x="0" y="257810"/>
                  </a:lnTo>
                  <a:lnTo>
                    <a:pt x="458416" y="257810"/>
                  </a:lnTo>
                  <a:lnTo>
                    <a:pt x="299666" y="364490"/>
                  </a:lnTo>
                  <a:cubicBezTo>
                    <a:pt x="281886" y="375920"/>
                    <a:pt x="278076" y="400050"/>
                    <a:pt x="289506" y="417830"/>
                  </a:cubicBezTo>
                  <a:cubicBezTo>
                    <a:pt x="297126" y="429260"/>
                    <a:pt x="308556" y="434340"/>
                    <a:pt x="321256" y="434340"/>
                  </a:cubicBezTo>
                  <a:cubicBezTo>
                    <a:pt x="328876" y="434340"/>
                    <a:pt x="336496" y="431800"/>
                    <a:pt x="342846" y="427990"/>
                  </a:cubicBezTo>
                  <a:lnTo>
                    <a:pt x="605736" y="251460"/>
                  </a:lnTo>
                  <a:cubicBezTo>
                    <a:pt x="615896" y="243840"/>
                    <a:pt x="622246" y="232410"/>
                    <a:pt x="622246" y="219710"/>
                  </a:cubicBezTo>
                  <a:cubicBezTo>
                    <a:pt x="622246" y="207010"/>
                    <a:pt x="615896" y="195580"/>
                    <a:pt x="604466" y="187960"/>
                  </a:cubicBezTo>
                  <a:close/>
                </a:path>
              </a:pathLst>
            </a:custGeom>
            <a:solidFill>
              <a:srgbClr val="0A799A"/>
            </a:solidFill>
          </p:spPr>
        </p:sp>
      </p:grpSp>
      <p:grpSp>
        <p:nvGrpSpPr>
          <p:cNvPr id="23" name="Group 4">
            <a:extLst>
              <a:ext uri="{FF2B5EF4-FFF2-40B4-BE49-F238E27FC236}">
                <a16:creationId xmlns:a16="http://schemas.microsoft.com/office/drawing/2014/main" id="{AC0C5B1A-7EE5-2ADE-05D4-852BC92FEAE9}"/>
              </a:ext>
            </a:extLst>
          </p:cNvPr>
          <p:cNvGrpSpPr/>
          <p:nvPr/>
        </p:nvGrpSpPr>
        <p:grpSpPr>
          <a:xfrm>
            <a:off x="7749091" y="2447998"/>
            <a:ext cx="195196" cy="134657"/>
            <a:chOff x="0" y="0"/>
            <a:chExt cx="622246" cy="429260"/>
          </a:xfrm>
        </p:grpSpPr>
        <p:sp>
          <p:nvSpPr>
            <p:cNvPr id="24" name="Freeform 5">
              <a:extLst>
                <a:ext uri="{FF2B5EF4-FFF2-40B4-BE49-F238E27FC236}">
                  <a16:creationId xmlns:a16="http://schemas.microsoft.com/office/drawing/2014/main" id="{83D0B105-602F-CB8D-F762-767CC84E30FC}"/>
                </a:ext>
              </a:extLst>
            </p:cNvPr>
            <p:cNvSpPr/>
            <p:nvPr/>
          </p:nvSpPr>
          <p:spPr>
            <a:xfrm>
              <a:off x="0" y="-5080"/>
              <a:ext cx="622246" cy="434340"/>
            </a:xfrm>
            <a:custGeom>
              <a:avLst/>
              <a:gdLst/>
              <a:ahLst/>
              <a:cxnLst/>
              <a:rect l="l" t="t" r="r" b="b"/>
              <a:pathLst>
                <a:path w="622246" h="434340">
                  <a:moveTo>
                    <a:pt x="604466" y="187960"/>
                  </a:moveTo>
                  <a:lnTo>
                    <a:pt x="342846" y="11430"/>
                  </a:lnTo>
                  <a:cubicBezTo>
                    <a:pt x="325066" y="0"/>
                    <a:pt x="302206" y="3810"/>
                    <a:pt x="289506" y="21590"/>
                  </a:cubicBezTo>
                  <a:cubicBezTo>
                    <a:pt x="278076" y="39370"/>
                    <a:pt x="281886" y="62230"/>
                    <a:pt x="299666" y="74930"/>
                  </a:cubicBezTo>
                  <a:lnTo>
                    <a:pt x="458416" y="181610"/>
                  </a:lnTo>
                  <a:lnTo>
                    <a:pt x="0" y="181610"/>
                  </a:lnTo>
                  <a:lnTo>
                    <a:pt x="0" y="257810"/>
                  </a:lnTo>
                  <a:lnTo>
                    <a:pt x="458416" y="257810"/>
                  </a:lnTo>
                  <a:lnTo>
                    <a:pt x="299666" y="364490"/>
                  </a:lnTo>
                  <a:cubicBezTo>
                    <a:pt x="281886" y="375920"/>
                    <a:pt x="278076" y="400050"/>
                    <a:pt x="289506" y="417830"/>
                  </a:cubicBezTo>
                  <a:cubicBezTo>
                    <a:pt x="297126" y="429260"/>
                    <a:pt x="308556" y="434340"/>
                    <a:pt x="321256" y="434340"/>
                  </a:cubicBezTo>
                  <a:cubicBezTo>
                    <a:pt x="328876" y="434340"/>
                    <a:pt x="336496" y="431800"/>
                    <a:pt x="342846" y="427990"/>
                  </a:cubicBezTo>
                  <a:lnTo>
                    <a:pt x="605736" y="251460"/>
                  </a:lnTo>
                  <a:cubicBezTo>
                    <a:pt x="615896" y="243840"/>
                    <a:pt x="622246" y="232410"/>
                    <a:pt x="622246" y="219710"/>
                  </a:cubicBezTo>
                  <a:cubicBezTo>
                    <a:pt x="622246" y="207010"/>
                    <a:pt x="615896" y="195580"/>
                    <a:pt x="604466" y="187960"/>
                  </a:cubicBezTo>
                  <a:close/>
                </a:path>
              </a:pathLst>
            </a:custGeom>
            <a:solidFill>
              <a:srgbClr val="0A799A"/>
            </a:solidFill>
          </p:spPr>
        </p:sp>
      </p:grpSp>
      <p:grpSp>
        <p:nvGrpSpPr>
          <p:cNvPr id="29" name="Group 10">
            <a:extLst>
              <a:ext uri="{FF2B5EF4-FFF2-40B4-BE49-F238E27FC236}">
                <a16:creationId xmlns:a16="http://schemas.microsoft.com/office/drawing/2014/main" id="{89548A45-0F68-0FBE-D5AC-05873AE201A2}"/>
              </a:ext>
            </a:extLst>
          </p:cNvPr>
          <p:cNvGrpSpPr/>
          <p:nvPr/>
        </p:nvGrpSpPr>
        <p:grpSpPr>
          <a:xfrm>
            <a:off x="1411376" y="2255777"/>
            <a:ext cx="2366489" cy="527563"/>
            <a:chOff x="0" y="0"/>
            <a:chExt cx="1478175" cy="329531"/>
          </a:xfrm>
        </p:grpSpPr>
        <p:sp>
          <p:nvSpPr>
            <p:cNvPr id="32" name="Freeform 11">
              <a:extLst>
                <a:ext uri="{FF2B5EF4-FFF2-40B4-BE49-F238E27FC236}">
                  <a16:creationId xmlns:a16="http://schemas.microsoft.com/office/drawing/2014/main" id="{09EB1130-192B-CC5B-C8F0-2879C8AABE7D}"/>
                </a:ext>
              </a:extLst>
            </p:cNvPr>
            <p:cNvSpPr/>
            <p:nvPr/>
          </p:nvSpPr>
          <p:spPr>
            <a:xfrm>
              <a:off x="0" y="0"/>
              <a:ext cx="1478175" cy="329531"/>
            </a:xfrm>
            <a:custGeom>
              <a:avLst/>
              <a:gdLst/>
              <a:ahLst/>
              <a:cxnLst/>
              <a:rect l="l" t="t" r="r" b="b"/>
              <a:pathLst>
                <a:path w="1478175" h="329531">
                  <a:moveTo>
                    <a:pt x="0" y="0"/>
                  </a:moveTo>
                  <a:lnTo>
                    <a:pt x="1478175" y="0"/>
                  </a:lnTo>
                  <a:lnTo>
                    <a:pt x="1478175" y="329531"/>
                  </a:lnTo>
                  <a:lnTo>
                    <a:pt x="0" y="329531"/>
                  </a:lnTo>
                  <a:close/>
                </a:path>
              </a:pathLst>
            </a:custGeom>
            <a:solidFill>
              <a:srgbClr val="0A799A"/>
            </a:solidFill>
          </p:spPr>
        </p:sp>
      </p:grpSp>
      <p:grpSp>
        <p:nvGrpSpPr>
          <p:cNvPr id="40" name="Group 15">
            <a:extLst>
              <a:ext uri="{FF2B5EF4-FFF2-40B4-BE49-F238E27FC236}">
                <a16:creationId xmlns:a16="http://schemas.microsoft.com/office/drawing/2014/main" id="{FA58A629-4C79-32E5-E11B-58E25F782BF5}"/>
              </a:ext>
            </a:extLst>
          </p:cNvPr>
          <p:cNvGrpSpPr/>
          <p:nvPr/>
        </p:nvGrpSpPr>
        <p:grpSpPr>
          <a:xfrm>
            <a:off x="4912756" y="2255777"/>
            <a:ext cx="2366489" cy="527563"/>
            <a:chOff x="0" y="0"/>
            <a:chExt cx="1478175" cy="329531"/>
          </a:xfrm>
        </p:grpSpPr>
        <p:sp>
          <p:nvSpPr>
            <p:cNvPr id="43" name="Freeform 16">
              <a:extLst>
                <a:ext uri="{FF2B5EF4-FFF2-40B4-BE49-F238E27FC236}">
                  <a16:creationId xmlns:a16="http://schemas.microsoft.com/office/drawing/2014/main" id="{E29A8D76-28BE-E53C-6DAA-B419950D0B1A}"/>
                </a:ext>
              </a:extLst>
            </p:cNvPr>
            <p:cNvSpPr/>
            <p:nvPr/>
          </p:nvSpPr>
          <p:spPr>
            <a:xfrm>
              <a:off x="0" y="0"/>
              <a:ext cx="1478175" cy="329531"/>
            </a:xfrm>
            <a:custGeom>
              <a:avLst/>
              <a:gdLst/>
              <a:ahLst/>
              <a:cxnLst/>
              <a:rect l="l" t="t" r="r" b="b"/>
              <a:pathLst>
                <a:path w="1478175" h="329531">
                  <a:moveTo>
                    <a:pt x="0" y="0"/>
                  </a:moveTo>
                  <a:lnTo>
                    <a:pt x="1478175" y="0"/>
                  </a:lnTo>
                  <a:lnTo>
                    <a:pt x="1478175" y="329531"/>
                  </a:lnTo>
                  <a:lnTo>
                    <a:pt x="0" y="329531"/>
                  </a:lnTo>
                  <a:close/>
                </a:path>
              </a:pathLst>
            </a:custGeom>
            <a:solidFill>
              <a:srgbClr val="0A799A"/>
            </a:solidFill>
          </p:spPr>
        </p:sp>
      </p:grpSp>
      <p:grpSp>
        <p:nvGrpSpPr>
          <p:cNvPr id="45" name="Group 20">
            <a:extLst>
              <a:ext uri="{FF2B5EF4-FFF2-40B4-BE49-F238E27FC236}">
                <a16:creationId xmlns:a16="http://schemas.microsoft.com/office/drawing/2014/main" id="{2D8920D9-2A82-14CA-993B-7435F643A9B2}"/>
              </a:ext>
            </a:extLst>
          </p:cNvPr>
          <p:cNvGrpSpPr/>
          <p:nvPr/>
        </p:nvGrpSpPr>
        <p:grpSpPr>
          <a:xfrm>
            <a:off x="8414135" y="2255778"/>
            <a:ext cx="2366489" cy="527563"/>
            <a:chOff x="0" y="0"/>
            <a:chExt cx="1478175" cy="329531"/>
          </a:xfrm>
        </p:grpSpPr>
        <p:sp>
          <p:nvSpPr>
            <p:cNvPr id="48" name="Freeform 21">
              <a:extLst>
                <a:ext uri="{FF2B5EF4-FFF2-40B4-BE49-F238E27FC236}">
                  <a16:creationId xmlns:a16="http://schemas.microsoft.com/office/drawing/2014/main" id="{55542301-0977-A597-B50A-7B86424EBF33}"/>
                </a:ext>
              </a:extLst>
            </p:cNvPr>
            <p:cNvSpPr/>
            <p:nvPr/>
          </p:nvSpPr>
          <p:spPr>
            <a:xfrm>
              <a:off x="0" y="0"/>
              <a:ext cx="1478175" cy="329531"/>
            </a:xfrm>
            <a:custGeom>
              <a:avLst/>
              <a:gdLst/>
              <a:ahLst/>
              <a:cxnLst/>
              <a:rect l="l" t="t" r="r" b="b"/>
              <a:pathLst>
                <a:path w="1478175" h="329531">
                  <a:moveTo>
                    <a:pt x="0" y="0"/>
                  </a:moveTo>
                  <a:lnTo>
                    <a:pt x="1478175" y="0"/>
                  </a:lnTo>
                  <a:lnTo>
                    <a:pt x="1478175" y="329531"/>
                  </a:lnTo>
                  <a:lnTo>
                    <a:pt x="0" y="329531"/>
                  </a:lnTo>
                  <a:close/>
                </a:path>
              </a:pathLst>
            </a:custGeom>
            <a:solidFill>
              <a:srgbClr val="0A799A"/>
            </a:solidFill>
          </p:spPr>
        </p:sp>
      </p:grpSp>
      <p:sp>
        <p:nvSpPr>
          <p:cNvPr id="2" name="Oval 1">
            <a:extLst>
              <a:ext uri="{FF2B5EF4-FFF2-40B4-BE49-F238E27FC236}">
                <a16:creationId xmlns:a16="http://schemas.microsoft.com/office/drawing/2014/main" id="{07B82E5C-601A-EB53-EB00-52F4F1307C70}"/>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 name="TextBox 10">
            <a:extLst>
              <a:ext uri="{FF2B5EF4-FFF2-40B4-BE49-F238E27FC236}">
                <a16:creationId xmlns:a16="http://schemas.microsoft.com/office/drawing/2014/main" id="{C966127C-8B55-3897-59BC-83A5178F4FD2}"/>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4" name="AutoShape 6">
            <a:extLst>
              <a:ext uri="{FF2B5EF4-FFF2-40B4-BE49-F238E27FC236}">
                <a16:creationId xmlns:a16="http://schemas.microsoft.com/office/drawing/2014/main" id="{D73C4CDA-1A85-6296-5E3A-1D132BBB3106}"/>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5" name="Subtitle 2">
            <a:extLst>
              <a:ext uri="{FF2B5EF4-FFF2-40B4-BE49-F238E27FC236}">
                <a16:creationId xmlns:a16="http://schemas.microsoft.com/office/drawing/2014/main" id="{799CFB8D-2DB7-880B-8915-B17A3D936938}"/>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6" name="Title 1">
            <a:extLst>
              <a:ext uri="{FF2B5EF4-FFF2-40B4-BE49-F238E27FC236}">
                <a16:creationId xmlns:a16="http://schemas.microsoft.com/office/drawing/2014/main" id="{E3F5E1BA-5E25-529D-D6BB-934469DBE39A}"/>
              </a:ext>
            </a:extLst>
          </p:cNvPr>
          <p:cNvSpPr>
            <a:spLocks noGrp="1"/>
          </p:cNvSpPr>
          <p:nvPr>
            <p:ph type="ctrTitle" hasCustomPrompt="1"/>
          </p:nvPr>
        </p:nvSpPr>
        <p:spPr>
          <a:xfrm>
            <a:off x="685798" y="471837"/>
            <a:ext cx="10615245" cy="650395"/>
          </a:xfrm>
          <a:prstGeom prst="rect">
            <a:avLst/>
          </a:prstGeom>
        </p:spPr>
        <p:txBody>
          <a:bodyPr>
            <a:normAutofit/>
          </a:bodyPr>
          <a:lstStyle>
            <a:lvl1pPr algn="ctr">
              <a:defRPr sz="3200" b="0" i="0">
                <a:solidFill>
                  <a:srgbClr val="0B799A"/>
                </a:solidFill>
                <a:latin typeface="Times" pitchFamily="2" charset="0"/>
                <a:cs typeface="Calibri" panose="020F0502020204030204" pitchFamily="34" charset="0"/>
              </a:defRPr>
            </a:lvl1pPr>
          </a:lstStyle>
          <a:p>
            <a:r>
              <a:rPr lang="en-US" dirty="0"/>
              <a:t>Insert heading here</a:t>
            </a:r>
          </a:p>
        </p:txBody>
      </p:sp>
      <p:sp>
        <p:nvSpPr>
          <p:cNvPr id="9" name="Text Placeholder 8">
            <a:extLst>
              <a:ext uri="{FF2B5EF4-FFF2-40B4-BE49-F238E27FC236}">
                <a16:creationId xmlns:a16="http://schemas.microsoft.com/office/drawing/2014/main" id="{AFC2B8E8-5392-247D-8783-73FD561964A4}"/>
              </a:ext>
            </a:extLst>
          </p:cNvPr>
          <p:cNvSpPr>
            <a:spLocks noGrp="1"/>
          </p:cNvSpPr>
          <p:nvPr>
            <p:ph type="body" sz="quarter" idx="12" hasCustomPrompt="1"/>
          </p:nvPr>
        </p:nvSpPr>
        <p:spPr>
          <a:xfrm>
            <a:off x="4526520" y="1237175"/>
            <a:ext cx="2752725" cy="406075"/>
          </a:xfrm>
        </p:spPr>
        <p:txBody>
          <a:bodyPr>
            <a:normAutofit/>
          </a:bodyPr>
          <a:lstStyle>
            <a:lvl1pPr marL="0" indent="0" algn="ctr">
              <a:buNone/>
              <a:defRPr sz="1867">
                <a:latin typeface="+mn-lt"/>
              </a:defRPr>
            </a:lvl1pPr>
          </a:lstStyle>
          <a:p>
            <a:pPr lvl="0"/>
            <a:r>
              <a:rPr lang="en-US" dirty="0"/>
              <a:t>Steps and Actions</a:t>
            </a:r>
          </a:p>
        </p:txBody>
      </p:sp>
      <p:sp>
        <p:nvSpPr>
          <p:cNvPr id="10" name="Text Placeholder 8">
            <a:extLst>
              <a:ext uri="{FF2B5EF4-FFF2-40B4-BE49-F238E27FC236}">
                <a16:creationId xmlns:a16="http://schemas.microsoft.com/office/drawing/2014/main" id="{F357C8A2-902E-80B8-B898-8854582BB00C}"/>
              </a:ext>
            </a:extLst>
          </p:cNvPr>
          <p:cNvSpPr>
            <a:spLocks noGrp="1"/>
          </p:cNvSpPr>
          <p:nvPr>
            <p:ph type="body" sz="quarter" idx="13" hasCustomPrompt="1"/>
          </p:nvPr>
        </p:nvSpPr>
        <p:spPr>
          <a:xfrm>
            <a:off x="1565048" y="2335895"/>
            <a:ext cx="2059147" cy="406075"/>
          </a:xfrm>
        </p:spPr>
        <p:txBody>
          <a:bodyPr>
            <a:normAutofit/>
          </a:bodyPr>
          <a:lstStyle>
            <a:lvl1pPr marL="0" indent="0" algn="ctr">
              <a:buNone/>
              <a:defRPr sz="1867">
                <a:solidFill>
                  <a:schemeClr val="bg1"/>
                </a:solidFill>
                <a:latin typeface="+mn-lt"/>
              </a:defRPr>
            </a:lvl1pPr>
          </a:lstStyle>
          <a:p>
            <a:pPr lvl="0"/>
            <a:r>
              <a:rPr lang="en-US" dirty="0"/>
              <a:t>STEP 1</a:t>
            </a:r>
          </a:p>
        </p:txBody>
      </p:sp>
      <p:sp>
        <p:nvSpPr>
          <p:cNvPr id="11" name="Text Placeholder 8">
            <a:extLst>
              <a:ext uri="{FF2B5EF4-FFF2-40B4-BE49-F238E27FC236}">
                <a16:creationId xmlns:a16="http://schemas.microsoft.com/office/drawing/2014/main" id="{37E6F80D-8E0E-D323-BDC7-7B7B74099D75}"/>
              </a:ext>
            </a:extLst>
          </p:cNvPr>
          <p:cNvSpPr>
            <a:spLocks noGrp="1"/>
          </p:cNvSpPr>
          <p:nvPr>
            <p:ph type="body" sz="quarter" idx="14" hasCustomPrompt="1"/>
          </p:nvPr>
        </p:nvSpPr>
        <p:spPr>
          <a:xfrm>
            <a:off x="5066427" y="2344019"/>
            <a:ext cx="2059147" cy="406075"/>
          </a:xfrm>
        </p:spPr>
        <p:txBody>
          <a:bodyPr>
            <a:normAutofit/>
          </a:bodyPr>
          <a:lstStyle>
            <a:lvl1pPr marL="0" indent="0" algn="ctr">
              <a:buNone/>
              <a:defRPr sz="1867">
                <a:solidFill>
                  <a:schemeClr val="bg1"/>
                </a:solidFill>
                <a:latin typeface="+mn-lt"/>
              </a:defRPr>
            </a:lvl1pPr>
          </a:lstStyle>
          <a:p>
            <a:pPr lvl="0"/>
            <a:r>
              <a:rPr lang="en-US" dirty="0"/>
              <a:t>STEP 2</a:t>
            </a:r>
          </a:p>
        </p:txBody>
      </p:sp>
      <p:sp>
        <p:nvSpPr>
          <p:cNvPr id="12" name="Text Placeholder 8">
            <a:extLst>
              <a:ext uri="{FF2B5EF4-FFF2-40B4-BE49-F238E27FC236}">
                <a16:creationId xmlns:a16="http://schemas.microsoft.com/office/drawing/2014/main" id="{2396E664-13F7-3618-B0F0-CDD1ACE178E5}"/>
              </a:ext>
            </a:extLst>
          </p:cNvPr>
          <p:cNvSpPr>
            <a:spLocks noGrp="1"/>
          </p:cNvSpPr>
          <p:nvPr>
            <p:ph type="body" sz="quarter" idx="15" hasCustomPrompt="1"/>
          </p:nvPr>
        </p:nvSpPr>
        <p:spPr>
          <a:xfrm>
            <a:off x="8567807" y="2344019"/>
            <a:ext cx="2059147" cy="406075"/>
          </a:xfrm>
        </p:spPr>
        <p:txBody>
          <a:bodyPr>
            <a:normAutofit/>
          </a:bodyPr>
          <a:lstStyle>
            <a:lvl1pPr marL="0" indent="0" algn="ctr">
              <a:buNone/>
              <a:defRPr sz="1867">
                <a:solidFill>
                  <a:schemeClr val="bg1"/>
                </a:solidFill>
                <a:latin typeface="+mn-lt"/>
              </a:defRPr>
            </a:lvl1pPr>
          </a:lstStyle>
          <a:p>
            <a:pPr lvl="0"/>
            <a:r>
              <a:rPr lang="en-US" dirty="0"/>
              <a:t>STEP 3</a:t>
            </a:r>
          </a:p>
        </p:txBody>
      </p:sp>
      <p:sp>
        <p:nvSpPr>
          <p:cNvPr id="20" name="Text Placeholder 8">
            <a:extLst>
              <a:ext uri="{FF2B5EF4-FFF2-40B4-BE49-F238E27FC236}">
                <a16:creationId xmlns:a16="http://schemas.microsoft.com/office/drawing/2014/main" id="{E08CBB66-92C9-32A3-4E0C-D8E8CDB616F6}"/>
              </a:ext>
            </a:extLst>
          </p:cNvPr>
          <p:cNvSpPr>
            <a:spLocks noGrp="1"/>
          </p:cNvSpPr>
          <p:nvPr>
            <p:ph type="body" sz="quarter" idx="16" hasCustomPrompt="1"/>
          </p:nvPr>
        </p:nvSpPr>
        <p:spPr>
          <a:xfrm>
            <a:off x="1411377" y="2946414"/>
            <a:ext cx="2366489" cy="1692716"/>
          </a:xfrm>
        </p:spPr>
        <p:txBody>
          <a:bodyPr>
            <a:normAutofit/>
          </a:bodyPr>
          <a:lstStyle>
            <a:lvl1pPr marL="0" indent="0" algn="l">
              <a:lnSpc>
                <a:spcPts val="1819"/>
              </a:lnSpc>
              <a:buNone/>
              <a:defRPr sz="1600">
                <a:latin typeface="+mn-lt"/>
              </a:defRPr>
            </a:lvl1pPr>
          </a:lstStyle>
          <a:p>
            <a:pPr>
              <a:lnSpc>
                <a:spcPts val="2729"/>
              </a:lnSpc>
            </a:pPr>
            <a:r>
              <a:rPr lang="en-US" sz="1867" spc="13" dirty="0">
                <a:solidFill>
                  <a:srgbClr val="1B365D"/>
                </a:solidFill>
                <a:latin typeface="+mn-lt"/>
              </a:rPr>
              <a:t>Presentations are communication tools that can be used as demonstrations, lectures, speeches, reports, and more.</a:t>
            </a:r>
          </a:p>
        </p:txBody>
      </p:sp>
      <p:sp>
        <p:nvSpPr>
          <p:cNvPr id="22" name="Text Placeholder 8">
            <a:extLst>
              <a:ext uri="{FF2B5EF4-FFF2-40B4-BE49-F238E27FC236}">
                <a16:creationId xmlns:a16="http://schemas.microsoft.com/office/drawing/2014/main" id="{F5DA9B43-D3FD-DD63-906C-5BD3325B2606}"/>
              </a:ext>
            </a:extLst>
          </p:cNvPr>
          <p:cNvSpPr>
            <a:spLocks noGrp="1"/>
          </p:cNvSpPr>
          <p:nvPr>
            <p:ph type="body" sz="quarter" idx="17" hasCustomPrompt="1"/>
          </p:nvPr>
        </p:nvSpPr>
        <p:spPr>
          <a:xfrm>
            <a:off x="4912756" y="2946414"/>
            <a:ext cx="2366489" cy="1692716"/>
          </a:xfrm>
        </p:spPr>
        <p:txBody>
          <a:bodyPr>
            <a:normAutofit/>
          </a:bodyPr>
          <a:lstStyle>
            <a:lvl1pPr marL="0" indent="0" algn="l">
              <a:lnSpc>
                <a:spcPts val="1819"/>
              </a:lnSpc>
              <a:buNone/>
              <a:defRPr sz="1600">
                <a:latin typeface="+mn-lt"/>
              </a:defRPr>
            </a:lvl1pPr>
          </a:lstStyle>
          <a:p>
            <a:pPr>
              <a:lnSpc>
                <a:spcPts val="2729"/>
              </a:lnSpc>
            </a:pPr>
            <a:r>
              <a:rPr lang="en-US" sz="1867" spc="13" dirty="0">
                <a:solidFill>
                  <a:srgbClr val="1B365D"/>
                </a:solidFill>
                <a:latin typeface="+mn-lt"/>
              </a:rPr>
              <a:t>Presentations are communication tools that can be used as demonstrations, lectures, speeches, reports, and more.</a:t>
            </a:r>
          </a:p>
        </p:txBody>
      </p:sp>
      <p:sp>
        <p:nvSpPr>
          <p:cNvPr id="34" name="Text Placeholder 8">
            <a:extLst>
              <a:ext uri="{FF2B5EF4-FFF2-40B4-BE49-F238E27FC236}">
                <a16:creationId xmlns:a16="http://schemas.microsoft.com/office/drawing/2014/main" id="{83957171-C797-FFB4-5C44-D343D168BA96}"/>
              </a:ext>
            </a:extLst>
          </p:cNvPr>
          <p:cNvSpPr>
            <a:spLocks noGrp="1"/>
          </p:cNvSpPr>
          <p:nvPr>
            <p:ph type="body" sz="quarter" idx="18" hasCustomPrompt="1"/>
          </p:nvPr>
        </p:nvSpPr>
        <p:spPr>
          <a:xfrm>
            <a:off x="8414135" y="2946414"/>
            <a:ext cx="2366489" cy="1692716"/>
          </a:xfrm>
        </p:spPr>
        <p:txBody>
          <a:bodyPr>
            <a:normAutofit/>
          </a:bodyPr>
          <a:lstStyle>
            <a:lvl1pPr marL="0" indent="0" algn="l">
              <a:lnSpc>
                <a:spcPts val="1819"/>
              </a:lnSpc>
              <a:buNone/>
              <a:defRPr sz="1600">
                <a:latin typeface="+mn-lt"/>
              </a:defRPr>
            </a:lvl1pPr>
          </a:lstStyle>
          <a:p>
            <a:pPr>
              <a:lnSpc>
                <a:spcPts val="2729"/>
              </a:lnSpc>
            </a:pPr>
            <a:r>
              <a:rPr lang="en-US" sz="1867" spc="13" dirty="0">
                <a:solidFill>
                  <a:srgbClr val="1B365D"/>
                </a:solidFill>
                <a:latin typeface="+mn-lt"/>
              </a:rPr>
              <a:t>Presentations are communication tools that can be used as demonstrations, lectures, speeches, reports, and more.</a:t>
            </a:r>
          </a:p>
        </p:txBody>
      </p:sp>
    </p:spTree>
    <p:extLst>
      <p:ext uri="{BB962C8B-B14F-4D97-AF65-F5344CB8AC3E}">
        <p14:creationId xmlns:p14="http://schemas.microsoft.com/office/powerpoint/2010/main" val="4072349096"/>
      </p:ext>
    </p:extLst>
  </p:cSld>
  <p:clrMapOvr>
    <a:masterClrMapping/>
  </p:clrMapOvr>
  <p:extLst>
    <p:ext uri="{DCECCB84-F9BA-43D5-87BE-67443E8EF086}">
      <p15:sldGuideLst xmlns:p15="http://schemas.microsoft.com/office/powerpoint/2012/main">
        <p15:guide id="1" pos="600">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1_Brand Colors and Usage">
    <p:bg>
      <p:bgPr>
        <a:solidFill>
          <a:schemeClr val="bg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9FCDCC2-5310-0417-7A80-D34BD8916E39}"/>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TextBox 10">
            <a:extLst>
              <a:ext uri="{FF2B5EF4-FFF2-40B4-BE49-F238E27FC236}">
                <a16:creationId xmlns:a16="http://schemas.microsoft.com/office/drawing/2014/main" id="{BDD2103F-81EB-E24E-C54D-591E80C1B66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9089C5C8-23B1-1A7C-11E5-D58DC321E7B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2" name="Subtitle 2">
            <a:extLst>
              <a:ext uri="{FF2B5EF4-FFF2-40B4-BE49-F238E27FC236}">
                <a16:creationId xmlns:a16="http://schemas.microsoft.com/office/drawing/2014/main" id="{922DA9C0-C9FB-5D2A-6F70-077832E26FF4}"/>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grpSp>
        <p:nvGrpSpPr>
          <p:cNvPr id="70" name="Group 69">
            <a:extLst>
              <a:ext uri="{FF2B5EF4-FFF2-40B4-BE49-F238E27FC236}">
                <a16:creationId xmlns:a16="http://schemas.microsoft.com/office/drawing/2014/main" id="{D068D8C9-125E-AF5B-F110-9FBCDDE67646}"/>
              </a:ext>
            </a:extLst>
          </p:cNvPr>
          <p:cNvGrpSpPr/>
          <p:nvPr/>
        </p:nvGrpSpPr>
        <p:grpSpPr>
          <a:xfrm>
            <a:off x="3272113" y="1441066"/>
            <a:ext cx="8033903" cy="2842069"/>
            <a:chOff x="2787707" y="1829977"/>
            <a:chExt cx="12050855" cy="4263103"/>
          </a:xfrm>
        </p:grpSpPr>
        <p:sp>
          <p:nvSpPr>
            <p:cNvPr id="2" name="Text Placeholder 4">
              <a:extLst>
                <a:ext uri="{FF2B5EF4-FFF2-40B4-BE49-F238E27FC236}">
                  <a16:creationId xmlns:a16="http://schemas.microsoft.com/office/drawing/2014/main" id="{6FDB3223-E6B1-9CC9-6B42-F8630EE4F2EB}"/>
                </a:ext>
              </a:extLst>
            </p:cNvPr>
            <p:cNvSpPr txBox="1">
              <a:spLocks/>
            </p:cNvSpPr>
            <p:nvPr/>
          </p:nvSpPr>
          <p:spPr>
            <a:xfrm>
              <a:off x="2787707" y="2184188"/>
              <a:ext cx="687728" cy="411282"/>
            </a:xfrm>
            <a:prstGeom prst="rect">
              <a:avLst/>
            </a:prstGeom>
          </p:spPr>
          <p:txBody>
            <a:bodyPr vert="horz" lIns="0" tIns="45720" rIns="91440" bIns="45720" rtlCol="0">
              <a:noAutofit/>
            </a:bodyPr>
            <a:lstStyle>
              <a:lvl1pPr marL="197213" indent="-197213" algn="l" defTabSz="788854" rtl="0" eaLnBrk="1" latinLnBrk="0" hangingPunct="1">
                <a:lnSpc>
                  <a:spcPct val="100000"/>
                </a:lnSpc>
                <a:spcBef>
                  <a:spcPts val="1000"/>
                </a:spcBef>
                <a:buClr>
                  <a:schemeClr val="tx2"/>
                </a:buClr>
                <a:buFont typeface="Arial" panose="020B0604020202020204" pitchFamily="34" charset="0"/>
                <a:buChar char="•"/>
                <a:defRPr sz="1600" b="0" i="0" kern="1200">
                  <a:solidFill>
                    <a:schemeClr val="tx1"/>
                  </a:solidFill>
                  <a:latin typeface="Calibri" panose="020F0502020204030204" pitchFamily="34" charset="0"/>
                  <a:ea typeface="+mn-ea"/>
                  <a:cs typeface="+mn-cs"/>
                </a:defRPr>
              </a:lvl1pPr>
              <a:lvl2pPr marL="591640" indent="-197213" algn="l" defTabSz="788854" rtl="0" eaLnBrk="1" latinLnBrk="0" hangingPunct="1">
                <a:lnSpc>
                  <a:spcPct val="100000"/>
                </a:lnSpc>
                <a:spcBef>
                  <a:spcPts val="1000"/>
                </a:spcBef>
                <a:buSzPct val="80000"/>
                <a:buFont typeface="Wingdings" pitchFamily="2" charset="2"/>
                <a:buChar char="§"/>
                <a:defRPr sz="1400" b="0" i="0" kern="1200">
                  <a:solidFill>
                    <a:schemeClr val="tx1"/>
                  </a:solidFill>
                  <a:latin typeface="Calibri" panose="020F0502020204030204" pitchFamily="34" charset="0"/>
                  <a:ea typeface="+mn-ea"/>
                  <a:cs typeface="+mn-cs"/>
                </a:defRPr>
              </a:lvl2pPr>
              <a:lvl3pPr marL="919163" indent="-117475" algn="l" defTabSz="788854" rtl="0" eaLnBrk="1" latinLnBrk="0" hangingPunct="1">
                <a:lnSpc>
                  <a:spcPct val="100000"/>
                </a:lnSpc>
                <a:spcBef>
                  <a:spcPts val="1000"/>
                </a:spcBef>
                <a:buClrTx/>
                <a:buFont typeface="System Font Regular"/>
                <a:buChar char="-"/>
                <a:tabLst/>
                <a:defRPr sz="1400" b="0" i="0" kern="1200">
                  <a:solidFill>
                    <a:schemeClr val="accent2"/>
                  </a:solidFill>
                  <a:latin typeface="Calibri" panose="020F0502020204030204" pitchFamily="34" charset="0"/>
                  <a:ea typeface="+mn-ea"/>
                  <a:cs typeface="+mn-cs"/>
                </a:defRPr>
              </a:lvl3pPr>
              <a:lvl4pPr marL="1317625" indent="-117475" algn="l" defTabSz="788854" rtl="0" eaLnBrk="1" latinLnBrk="0" hangingPunct="1">
                <a:lnSpc>
                  <a:spcPct val="100000"/>
                </a:lnSpc>
                <a:spcBef>
                  <a:spcPts val="1000"/>
                </a:spcBef>
                <a:buSzPct val="75000"/>
                <a:buFont typeface="Arial" panose="020B0604020202020204" pitchFamily="34" charset="0"/>
                <a:buChar char="•"/>
                <a:tabLst/>
                <a:defRPr sz="1200" b="0" i="0" kern="1200">
                  <a:solidFill>
                    <a:schemeClr val="accent3"/>
                  </a:solidFill>
                  <a:latin typeface="Calibri" panose="020F0502020204030204" pitchFamily="34" charset="0"/>
                  <a:ea typeface="+mn-ea"/>
                  <a:cs typeface="+mn-cs"/>
                </a:defRPr>
              </a:lvl4pPr>
              <a:lvl5pPr marL="1660525" indent="-117475" algn="l" defTabSz="788854" rtl="0" eaLnBrk="1" latinLnBrk="0" hangingPunct="1">
                <a:lnSpc>
                  <a:spcPct val="100000"/>
                </a:lnSpc>
                <a:spcBef>
                  <a:spcPts val="1000"/>
                </a:spcBef>
                <a:buSzPct val="85000"/>
                <a:buFont typeface="System Font Regular"/>
                <a:buChar char="-"/>
                <a:tabLst/>
                <a:defRPr sz="1200" b="0" i="0" kern="1200">
                  <a:solidFill>
                    <a:schemeClr val="accent4"/>
                  </a:solidFill>
                  <a:latin typeface="Calibri" panose="020F0502020204030204" pitchFamily="34" charset="0"/>
                  <a:ea typeface="+mn-ea"/>
                  <a:cs typeface="+mn-cs"/>
                </a:defRPr>
              </a:lvl5pPr>
              <a:lvl6pPr marL="2169348"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6pPr>
              <a:lvl7pPr marL="2563775"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7pPr>
              <a:lvl8pPr marL="2958202"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8pPr>
              <a:lvl9pPr marL="3352629"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9pPr>
            </a:lstStyle>
            <a:p>
              <a:pPr marL="0" indent="0" algn="r">
                <a:buFont typeface="Arial" panose="020B0604020202020204" pitchFamily="34" charset="0"/>
                <a:buNone/>
              </a:pPr>
              <a:r>
                <a:rPr lang="en-US" sz="1200" dirty="0">
                  <a:solidFill>
                    <a:srgbClr val="112345"/>
                  </a:solidFill>
                  <a:latin typeface="+mn-lt"/>
                  <a:ea typeface="Times New Roman" panose="02020603050405020304" pitchFamily="18" charset="0"/>
                  <a:cs typeface="Calibri" panose="020F0502020204030204" pitchFamily="34" charset="0"/>
                </a:rPr>
                <a:t>RGB</a:t>
              </a:r>
              <a:endParaRPr lang="en-US" sz="1200" dirty="0">
                <a:solidFill>
                  <a:srgbClr val="112345"/>
                </a:solidFill>
                <a:latin typeface="+mn-lt"/>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B63CCA01-E9F9-45F4-5FF9-4C91894C22EF}"/>
                </a:ext>
              </a:extLst>
            </p:cNvPr>
            <p:cNvSpPr/>
            <p:nvPr/>
          </p:nvSpPr>
          <p:spPr>
            <a:xfrm>
              <a:off x="3595781" y="1844356"/>
              <a:ext cx="1146048" cy="114604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TextBox 4">
              <a:extLst>
                <a:ext uri="{FF2B5EF4-FFF2-40B4-BE49-F238E27FC236}">
                  <a16:creationId xmlns:a16="http://schemas.microsoft.com/office/drawing/2014/main" id="{A132C643-3553-EE53-9644-B37E72173F23}"/>
                </a:ext>
              </a:extLst>
            </p:cNvPr>
            <p:cNvSpPr txBox="1"/>
            <p:nvPr/>
          </p:nvSpPr>
          <p:spPr>
            <a:xfrm>
              <a:off x="3475435" y="3016665"/>
              <a:ext cx="1392866" cy="692498"/>
            </a:xfrm>
            <a:prstGeom prst="rect">
              <a:avLst/>
            </a:prstGeom>
            <a:noFill/>
          </p:spPr>
          <p:txBody>
            <a:bodyPr wrap="square" rtlCol="0">
              <a:spAutoFit/>
            </a:bodyPr>
            <a:lstStyle/>
            <a:p>
              <a:r>
                <a:rPr lang="en-US" sz="1200" dirty="0">
                  <a:effectLst/>
                  <a:latin typeface="+mn-lt"/>
                </a:rPr>
                <a:t>27 / 54 / 93</a:t>
              </a:r>
            </a:p>
          </p:txBody>
        </p:sp>
        <p:sp>
          <p:nvSpPr>
            <p:cNvPr id="6" name="Rectangle 5">
              <a:extLst>
                <a:ext uri="{FF2B5EF4-FFF2-40B4-BE49-F238E27FC236}">
                  <a16:creationId xmlns:a16="http://schemas.microsoft.com/office/drawing/2014/main" id="{483F2DAE-3E88-2A82-80DF-588C3948A5F6}"/>
                </a:ext>
              </a:extLst>
            </p:cNvPr>
            <p:cNvSpPr/>
            <p:nvPr/>
          </p:nvSpPr>
          <p:spPr>
            <a:xfrm>
              <a:off x="5299648" y="1844356"/>
              <a:ext cx="1146048" cy="114604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TextBox 10">
              <a:extLst>
                <a:ext uri="{FF2B5EF4-FFF2-40B4-BE49-F238E27FC236}">
                  <a16:creationId xmlns:a16="http://schemas.microsoft.com/office/drawing/2014/main" id="{EE215E60-2948-317B-8BC7-998D2F1C3DCC}"/>
                </a:ext>
              </a:extLst>
            </p:cNvPr>
            <p:cNvSpPr txBox="1"/>
            <p:nvPr/>
          </p:nvSpPr>
          <p:spPr>
            <a:xfrm>
              <a:off x="5138662" y="3016665"/>
              <a:ext cx="1513211" cy="692498"/>
            </a:xfrm>
            <a:prstGeom prst="rect">
              <a:avLst/>
            </a:prstGeom>
            <a:noFill/>
          </p:spPr>
          <p:txBody>
            <a:bodyPr wrap="square" rtlCol="0">
              <a:spAutoFit/>
            </a:bodyPr>
            <a:lstStyle/>
            <a:p>
              <a:r>
                <a:rPr lang="en-US" sz="1200" dirty="0">
                  <a:solidFill>
                    <a:srgbClr val="1A345C"/>
                  </a:solidFill>
                  <a:effectLst/>
                  <a:latin typeface="+mn-lt"/>
                </a:rPr>
                <a:t>0 / 193 / 213</a:t>
              </a:r>
            </a:p>
          </p:txBody>
        </p:sp>
        <p:sp>
          <p:nvSpPr>
            <p:cNvPr id="13" name="Rectangle 12">
              <a:extLst>
                <a:ext uri="{FF2B5EF4-FFF2-40B4-BE49-F238E27FC236}">
                  <a16:creationId xmlns:a16="http://schemas.microsoft.com/office/drawing/2014/main" id="{B48E0D9D-E11D-AE75-53A3-1BA058D00DAD}"/>
                </a:ext>
              </a:extLst>
            </p:cNvPr>
            <p:cNvSpPr/>
            <p:nvPr/>
          </p:nvSpPr>
          <p:spPr>
            <a:xfrm>
              <a:off x="7003515" y="1844356"/>
              <a:ext cx="1146048" cy="114604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TextBox 14">
              <a:extLst>
                <a:ext uri="{FF2B5EF4-FFF2-40B4-BE49-F238E27FC236}">
                  <a16:creationId xmlns:a16="http://schemas.microsoft.com/office/drawing/2014/main" id="{F5C70F17-2491-E13F-EA77-E9DB62087FE0}"/>
                </a:ext>
              </a:extLst>
            </p:cNvPr>
            <p:cNvSpPr txBox="1"/>
            <p:nvPr/>
          </p:nvSpPr>
          <p:spPr>
            <a:xfrm>
              <a:off x="6842530" y="3016665"/>
              <a:ext cx="1513211" cy="692498"/>
            </a:xfrm>
            <a:prstGeom prst="rect">
              <a:avLst/>
            </a:prstGeom>
            <a:noFill/>
          </p:spPr>
          <p:txBody>
            <a:bodyPr wrap="square" rtlCol="0">
              <a:spAutoFit/>
            </a:bodyPr>
            <a:lstStyle/>
            <a:p>
              <a:r>
                <a:rPr lang="en-US" sz="1200" dirty="0">
                  <a:solidFill>
                    <a:srgbClr val="000000"/>
                  </a:solidFill>
                  <a:effectLst/>
                  <a:latin typeface="+mn-lt"/>
                </a:rPr>
                <a:t>255 </a:t>
              </a:r>
              <a:r>
                <a:rPr lang="en-US" sz="1200" dirty="0">
                  <a:solidFill>
                    <a:srgbClr val="1A345C"/>
                  </a:solidFill>
                  <a:effectLst/>
                  <a:latin typeface="+mn-lt"/>
                </a:rPr>
                <a:t>/ 181 / 0</a:t>
              </a:r>
            </a:p>
          </p:txBody>
        </p:sp>
        <p:sp>
          <p:nvSpPr>
            <p:cNvPr id="17" name="Rectangle 16">
              <a:extLst>
                <a:ext uri="{FF2B5EF4-FFF2-40B4-BE49-F238E27FC236}">
                  <a16:creationId xmlns:a16="http://schemas.microsoft.com/office/drawing/2014/main" id="{40EA1573-853E-DCCF-73EB-A0F30EA6F5F8}"/>
                </a:ext>
              </a:extLst>
            </p:cNvPr>
            <p:cNvSpPr/>
            <p:nvPr/>
          </p:nvSpPr>
          <p:spPr>
            <a:xfrm>
              <a:off x="8707382" y="1844356"/>
              <a:ext cx="1146048" cy="114604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TextBox 17">
              <a:extLst>
                <a:ext uri="{FF2B5EF4-FFF2-40B4-BE49-F238E27FC236}">
                  <a16:creationId xmlns:a16="http://schemas.microsoft.com/office/drawing/2014/main" id="{98DA3131-DD65-D692-48FC-8339083DE633}"/>
                </a:ext>
              </a:extLst>
            </p:cNvPr>
            <p:cNvSpPr txBox="1"/>
            <p:nvPr/>
          </p:nvSpPr>
          <p:spPr>
            <a:xfrm>
              <a:off x="8515916" y="3016665"/>
              <a:ext cx="1497693" cy="692498"/>
            </a:xfrm>
            <a:prstGeom prst="rect">
              <a:avLst/>
            </a:prstGeom>
            <a:noFill/>
          </p:spPr>
          <p:txBody>
            <a:bodyPr wrap="square" rtlCol="0">
              <a:spAutoFit/>
            </a:bodyPr>
            <a:lstStyle/>
            <a:p>
              <a:pPr algn="ctr"/>
              <a:r>
                <a:rPr lang="en-US" sz="1200" dirty="0">
                  <a:latin typeface="+mn-lt"/>
                  <a:cs typeface="Calibri" panose="020F0502020204030204" pitchFamily="34" charset="0"/>
                </a:rPr>
                <a:t>170 / 74 / 196</a:t>
              </a:r>
            </a:p>
          </p:txBody>
        </p:sp>
        <p:sp>
          <p:nvSpPr>
            <p:cNvPr id="19" name="Rectangle 18">
              <a:extLst>
                <a:ext uri="{FF2B5EF4-FFF2-40B4-BE49-F238E27FC236}">
                  <a16:creationId xmlns:a16="http://schemas.microsoft.com/office/drawing/2014/main" id="{8B7BC17C-61BD-7767-B34D-EECF539F7594}"/>
                </a:ext>
              </a:extLst>
            </p:cNvPr>
            <p:cNvSpPr/>
            <p:nvPr/>
          </p:nvSpPr>
          <p:spPr>
            <a:xfrm>
              <a:off x="10411250" y="1844356"/>
              <a:ext cx="1146048" cy="114604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TextBox 19">
              <a:extLst>
                <a:ext uri="{FF2B5EF4-FFF2-40B4-BE49-F238E27FC236}">
                  <a16:creationId xmlns:a16="http://schemas.microsoft.com/office/drawing/2014/main" id="{FFF6DAFB-1E51-CDD8-4E07-2B695EBED2DD}"/>
                </a:ext>
              </a:extLst>
            </p:cNvPr>
            <p:cNvSpPr txBox="1"/>
            <p:nvPr/>
          </p:nvSpPr>
          <p:spPr>
            <a:xfrm>
              <a:off x="10240103" y="3016665"/>
              <a:ext cx="1513211" cy="692498"/>
            </a:xfrm>
            <a:prstGeom prst="rect">
              <a:avLst/>
            </a:prstGeom>
            <a:noFill/>
          </p:spPr>
          <p:txBody>
            <a:bodyPr wrap="square" rtlCol="0">
              <a:spAutoFit/>
            </a:bodyPr>
            <a:lstStyle/>
            <a:p>
              <a:pPr algn="ctr"/>
              <a:r>
                <a:rPr lang="en-US" sz="1200" dirty="0">
                  <a:latin typeface="+mn-lt"/>
                  <a:cs typeface="Calibri" panose="020F0502020204030204" pitchFamily="34" charset="0"/>
                </a:rPr>
                <a:t>10 / 121 / 154</a:t>
              </a:r>
            </a:p>
          </p:txBody>
        </p:sp>
        <p:sp>
          <p:nvSpPr>
            <p:cNvPr id="21" name="Text Placeholder 4">
              <a:extLst>
                <a:ext uri="{FF2B5EF4-FFF2-40B4-BE49-F238E27FC236}">
                  <a16:creationId xmlns:a16="http://schemas.microsoft.com/office/drawing/2014/main" id="{9618DF4D-D7A2-C5D2-C395-F48457FB1141}"/>
                </a:ext>
              </a:extLst>
            </p:cNvPr>
            <p:cNvSpPr txBox="1">
              <a:spLocks/>
            </p:cNvSpPr>
            <p:nvPr/>
          </p:nvSpPr>
          <p:spPr>
            <a:xfrm>
              <a:off x="2787707" y="4512718"/>
              <a:ext cx="687728" cy="411282"/>
            </a:xfrm>
            <a:prstGeom prst="rect">
              <a:avLst/>
            </a:prstGeom>
          </p:spPr>
          <p:txBody>
            <a:bodyPr vert="horz" lIns="0" tIns="45720" rIns="91440" bIns="45720" rtlCol="0">
              <a:noAutofit/>
            </a:bodyPr>
            <a:lstStyle>
              <a:lvl1pPr marL="197213" indent="-197213" algn="l" defTabSz="788854" rtl="0" eaLnBrk="1" latinLnBrk="0" hangingPunct="1">
                <a:lnSpc>
                  <a:spcPct val="100000"/>
                </a:lnSpc>
                <a:spcBef>
                  <a:spcPts val="1000"/>
                </a:spcBef>
                <a:buClr>
                  <a:schemeClr val="tx2"/>
                </a:buClr>
                <a:buFont typeface="Arial" panose="020B0604020202020204" pitchFamily="34" charset="0"/>
                <a:buChar char="•"/>
                <a:defRPr sz="1600" b="0" i="0" kern="1200">
                  <a:solidFill>
                    <a:schemeClr val="tx1"/>
                  </a:solidFill>
                  <a:latin typeface="Calibri" panose="020F0502020204030204" pitchFamily="34" charset="0"/>
                  <a:ea typeface="+mn-ea"/>
                  <a:cs typeface="+mn-cs"/>
                </a:defRPr>
              </a:lvl1pPr>
              <a:lvl2pPr marL="591640" indent="-197213" algn="l" defTabSz="788854" rtl="0" eaLnBrk="1" latinLnBrk="0" hangingPunct="1">
                <a:lnSpc>
                  <a:spcPct val="100000"/>
                </a:lnSpc>
                <a:spcBef>
                  <a:spcPts val="1000"/>
                </a:spcBef>
                <a:buSzPct val="80000"/>
                <a:buFont typeface="Wingdings" pitchFamily="2" charset="2"/>
                <a:buChar char="§"/>
                <a:defRPr sz="1400" b="0" i="0" kern="1200">
                  <a:solidFill>
                    <a:schemeClr val="tx1"/>
                  </a:solidFill>
                  <a:latin typeface="Calibri" panose="020F0502020204030204" pitchFamily="34" charset="0"/>
                  <a:ea typeface="+mn-ea"/>
                  <a:cs typeface="+mn-cs"/>
                </a:defRPr>
              </a:lvl2pPr>
              <a:lvl3pPr marL="919163" indent="-117475" algn="l" defTabSz="788854" rtl="0" eaLnBrk="1" latinLnBrk="0" hangingPunct="1">
                <a:lnSpc>
                  <a:spcPct val="100000"/>
                </a:lnSpc>
                <a:spcBef>
                  <a:spcPts val="1000"/>
                </a:spcBef>
                <a:buClrTx/>
                <a:buFont typeface="System Font Regular"/>
                <a:buChar char="-"/>
                <a:tabLst/>
                <a:defRPr sz="1400" b="0" i="0" kern="1200">
                  <a:solidFill>
                    <a:schemeClr val="accent2"/>
                  </a:solidFill>
                  <a:latin typeface="Calibri" panose="020F0502020204030204" pitchFamily="34" charset="0"/>
                  <a:ea typeface="+mn-ea"/>
                  <a:cs typeface="+mn-cs"/>
                </a:defRPr>
              </a:lvl3pPr>
              <a:lvl4pPr marL="1317625" indent="-117475" algn="l" defTabSz="788854" rtl="0" eaLnBrk="1" latinLnBrk="0" hangingPunct="1">
                <a:lnSpc>
                  <a:spcPct val="100000"/>
                </a:lnSpc>
                <a:spcBef>
                  <a:spcPts val="1000"/>
                </a:spcBef>
                <a:buSzPct val="75000"/>
                <a:buFont typeface="Arial" panose="020B0604020202020204" pitchFamily="34" charset="0"/>
                <a:buChar char="•"/>
                <a:tabLst/>
                <a:defRPr sz="1200" b="0" i="0" kern="1200">
                  <a:solidFill>
                    <a:schemeClr val="accent3"/>
                  </a:solidFill>
                  <a:latin typeface="Calibri" panose="020F0502020204030204" pitchFamily="34" charset="0"/>
                  <a:ea typeface="+mn-ea"/>
                  <a:cs typeface="+mn-cs"/>
                </a:defRPr>
              </a:lvl4pPr>
              <a:lvl5pPr marL="1660525" indent="-117475" algn="l" defTabSz="788854" rtl="0" eaLnBrk="1" latinLnBrk="0" hangingPunct="1">
                <a:lnSpc>
                  <a:spcPct val="100000"/>
                </a:lnSpc>
                <a:spcBef>
                  <a:spcPts val="1000"/>
                </a:spcBef>
                <a:buSzPct val="85000"/>
                <a:buFont typeface="System Font Regular"/>
                <a:buChar char="-"/>
                <a:tabLst/>
                <a:defRPr sz="1200" b="0" i="0" kern="1200">
                  <a:solidFill>
                    <a:schemeClr val="accent4"/>
                  </a:solidFill>
                  <a:latin typeface="Calibri" panose="020F0502020204030204" pitchFamily="34" charset="0"/>
                  <a:ea typeface="+mn-ea"/>
                  <a:cs typeface="+mn-cs"/>
                </a:defRPr>
              </a:lvl5pPr>
              <a:lvl6pPr marL="2169348"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6pPr>
              <a:lvl7pPr marL="2563775"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7pPr>
              <a:lvl8pPr marL="2958202"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8pPr>
              <a:lvl9pPr marL="3352629"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9pPr>
            </a:lstStyle>
            <a:p>
              <a:pPr marL="0" indent="0" algn="r">
                <a:buFont typeface="Arial" panose="020B0604020202020204" pitchFamily="34" charset="0"/>
                <a:buNone/>
              </a:pPr>
              <a:r>
                <a:rPr lang="en-US" sz="1200" dirty="0">
                  <a:solidFill>
                    <a:srgbClr val="112345"/>
                  </a:solidFill>
                  <a:latin typeface="+mn-lt"/>
                  <a:ea typeface="Times New Roman" panose="02020603050405020304" pitchFamily="18" charset="0"/>
                  <a:cs typeface="Calibri" panose="020F0502020204030204" pitchFamily="34" charset="0"/>
                </a:rPr>
                <a:t>HEX</a:t>
              </a:r>
              <a:endParaRPr lang="en-US" sz="1200" dirty="0">
                <a:solidFill>
                  <a:srgbClr val="112345"/>
                </a:solidFill>
                <a:latin typeface="+mn-lt"/>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39643FEB-4037-1382-9710-7180CC5FB4D4}"/>
                </a:ext>
              </a:extLst>
            </p:cNvPr>
            <p:cNvSpPr/>
            <p:nvPr/>
          </p:nvSpPr>
          <p:spPr>
            <a:xfrm>
              <a:off x="3595781" y="4172886"/>
              <a:ext cx="1146048" cy="114604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 name="TextBox 22">
              <a:extLst>
                <a:ext uri="{FF2B5EF4-FFF2-40B4-BE49-F238E27FC236}">
                  <a16:creationId xmlns:a16="http://schemas.microsoft.com/office/drawing/2014/main" id="{5FF51C3A-A698-8B4B-F31B-6057EBDEEBC6}"/>
                </a:ext>
              </a:extLst>
            </p:cNvPr>
            <p:cNvSpPr txBox="1"/>
            <p:nvPr/>
          </p:nvSpPr>
          <p:spPr>
            <a:xfrm>
              <a:off x="3475435" y="3794733"/>
              <a:ext cx="1392866" cy="415499"/>
            </a:xfrm>
            <a:prstGeom prst="rect">
              <a:avLst/>
            </a:prstGeom>
            <a:noFill/>
          </p:spPr>
          <p:txBody>
            <a:bodyPr wrap="square" rtlCol="0">
              <a:spAutoFit/>
            </a:bodyPr>
            <a:lstStyle/>
            <a:p>
              <a:pPr algn="ctr"/>
              <a:r>
                <a:rPr lang="en-US" sz="1200" dirty="0">
                  <a:latin typeface="+mn-lt"/>
                  <a:cs typeface="Calibri" panose="020F0502020204030204" pitchFamily="34" charset="0"/>
                </a:rPr>
                <a:t>Dark Navy</a:t>
              </a:r>
            </a:p>
          </p:txBody>
        </p:sp>
        <p:sp>
          <p:nvSpPr>
            <p:cNvPr id="24" name="TextBox 23">
              <a:extLst>
                <a:ext uri="{FF2B5EF4-FFF2-40B4-BE49-F238E27FC236}">
                  <a16:creationId xmlns:a16="http://schemas.microsoft.com/office/drawing/2014/main" id="{3982C6E7-0593-1A66-40F8-170DCF8777F3}"/>
                </a:ext>
              </a:extLst>
            </p:cNvPr>
            <p:cNvSpPr txBox="1"/>
            <p:nvPr/>
          </p:nvSpPr>
          <p:spPr>
            <a:xfrm>
              <a:off x="3449438" y="5400582"/>
              <a:ext cx="1392866" cy="4154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1B365D </a:t>
              </a:r>
            </a:p>
          </p:txBody>
        </p:sp>
        <p:sp>
          <p:nvSpPr>
            <p:cNvPr id="25" name="Rectangle 24">
              <a:extLst>
                <a:ext uri="{FF2B5EF4-FFF2-40B4-BE49-F238E27FC236}">
                  <a16:creationId xmlns:a16="http://schemas.microsoft.com/office/drawing/2014/main" id="{711427CD-9A1B-FDCC-EC3D-9A930A745833}"/>
                </a:ext>
              </a:extLst>
            </p:cNvPr>
            <p:cNvSpPr/>
            <p:nvPr/>
          </p:nvSpPr>
          <p:spPr>
            <a:xfrm>
              <a:off x="5299648" y="4172886"/>
              <a:ext cx="1146048" cy="114604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extBox 25">
              <a:extLst>
                <a:ext uri="{FF2B5EF4-FFF2-40B4-BE49-F238E27FC236}">
                  <a16:creationId xmlns:a16="http://schemas.microsoft.com/office/drawing/2014/main" id="{FF0D7B91-23CB-C39D-C694-1F7962585F4E}"/>
                </a:ext>
              </a:extLst>
            </p:cNvPr>
            <p:cNvSpPr txBox="1"/>
            <p:nvPr/>
          </p:nvSpPr>
          <p:spPr>
            <a:xfrm>
              <a:off x="5179303" y="3794733"/>
              <a:ext cx="1392866" cy="415499"/>
            </a:xfrm>
            <a:prstGeom prst="rect">
              <a:avLst/>
            </a:prstGeom>
            <a:noFill/>
          </p:spPr>
          <p:txBody>
            <a:bodyPr wrap="square" rtlCol="0">
              <a:spAutoFit/>
            </a:bodyPr>
            <a:lstStyle/>
            <a:p>
              <a:pPr algn="ctr"/>
              <a:r>
                <a:rPr lang="en-US" sz="1200" dirty="0">
                  <a:latin typeface="+mn-lt"/>
                  <a:cs typeface="Calibri" panose="020F0502020204030204" pitchFamily="34" charset="0"/>
                </a:rPr>
                <a:t>Bright Blue</a:t>
              </a:r>
            </a:p>
          </p:txBody>
        </p:sp>
        <p:sp>
          <p:nvSpPr>
            <p:cNvPr id="27" name="TextBox 26">
              <a:extLst>
                <a:ext uri="{FF2B5EF4-FFF2-40B4-BE49-F238E27FC236}">
                  <a16:creationId xmlns:a16="http://schemas.microsoft.com/office/drawing/2014/main" id="{BD373020-B6FD-4D6D-9CF5-2FD6C81131AA}"/>
                </a:ext>
              </a:extLst>
            </p:cNvPr>
            <p:cNvSpPr txBox="1"/>
            <p:nvPr/>
          </p:nvSpPr>
          <p:spPr>
            <a:xfrm>
              <a:off x="5153305" y="5400582"/>
              <a:ext cx="1392866" cy="4154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00C1D5</a:t>
              </a:r>
            </a:p>
          </p:txBody>
        </p:sp>
        <p:sp>
          <p:nvSpPr>
            <p:cNvPr id="28" name="Rectangle 27">
              <a:extLst>
                <a:ext uri="{FF2B5EF4-FFF2-40B4-BE49-F238E27FC236}">
                  <a16:creationId xmlns:a16="http://schemas.microsoft.com/office/drawing/2014/main" id="{84B67C09-6FA6-184A-1963-DF7B03551CA3}"/>
                </a:ext>
              </a:extLst>
            </p:cNvPr>
            <p:cNvSpPr/>
            <p:nvPr/>
          </p:nvSpPr>
          <p:spPr>
            <a:xfrm>
              <a:off x="7003515" y="4172886"/>
              <a:ext cx="1146048" cy="114604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TextBox 28">
              <a:extLst>
                <a:ext uri="{FF2B5EF4-FFF2-40B4-BE49-F238E27FC236}">
                  <a16:creationId xmlns:a16="http://schemas.microsoft.com/office/drawing/2014/main" id="{25D731B5-C1E2-D236-D26A-581310B579F5}"/>
                </a:ext>
              </a:extLst>
            </p:cNvPr>
            <p:cNvSpPr txBox="1"/>
            <p:nvPr/>
          </p:nvSpPr>
          <p:spPr>
            <a:xfrm>
              <a:off x="6883169" y="3794733"/>
              <a:ext cx="1392866" cy="692498"/>
            </a:xfrm>
            <a:prstGeom prst="rect">
              <a:avLst/>
            </a:prstGeom>
            <a:noFill/>
          </p:spPr>
          <p:txBody>
            <a:bodyPr wrap="square" rtlCol="0">
              <a:spAutoFit/>
            </a:bodyPr>
            <a:lstStyle/>
            <a:p>
              <a:pPr algn="ctr"/>
              <a:r>
                <a:rPr lang="en-US" sz="1200" dirty="0">
                  <a:latin typeface="+mn-lt"/>
                  <a:cs typeface="Calibri" panose="020F0502020204030204" pitchFamily="34" charset="0"/>
                </a:rPr>
                <a:t>Vivid Yellow</a:t>
              </a:r>
            </a:p>
          </p:txBody>
        </p:sp>
        <p:sp>
          <p:nvSpPr>
            <p:cNvPr id="30" name="TextBox 29">
              <a:extLst>
                <a:ext uri="{FF2B5EF4-FFF2-40B4-BE49-F238E27FC236}">
                  <a16:creationId xmlns:a16="http://schemas.microsoft.com/office/drawing/2014/main" id="{240C3846-7859-1A3D-1ED7-1F16C3DBACD9}"/>
                </a:ext>
              </a:extLst>
            </p:cNvPr>
            <p:cNvSpPr txBox="1"/>
            <p:nvPr/>
          </p:nvSpPr>
          <p:spPr>
            <a:xfrm>
              <a:off x="6857173" y="5400582"/>
              <a:ext cx="1392866" cy="4154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FFB500</a:t>
              </a:r>
            </a:p>
          </p:txBody>
        </p:sp>
        <p:sp>
          <p:nvSpPr>
            <p:cNvPr id="31" name="Rectangle 30">
              <a:extLst>
                <a:ext uri="{FF2B5EF4-FFF2-40B4-BE49-F238E27FC236}">
                  <a16:creationId xmlns:a16="http://schemas.microsoft.com/office/drawing/2014/main" id="{1AC42E23-9D62-93D1-DE6C-A07F979ABFDE}"/>
                </a:ext>
              </a:extLst>
            </p:cNvPr>
            <p:cNvSpPr/>
            <p:nvPr/>
          </p:nvSpPr>
          <p:spPr>
            <a:xfrm>
              <a:off x="8707382" y="4172886"/>
              <a:ext cx="1146048" cy="114604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 name="TextBox 31">
              <a:extLst>
                <a:ext uri="{FF2B5EF4-FFF2-40B4-BE49-F238E27FC236}">
                  <a16:creationId xmlns:a16="http://schemas.microsoft.com/office/drawing/2014/main" id="{3686552B-8EB2-B5A3-50FA-EDCF3BBCDF15}"/>
                </a:ext>
              </a:extLst>
            </p:cNvPr>
            <p:cNvSpPr txBox="1"/>
            <p:nvPr/>
          </p:nvSpPr>
          <p:spPr>
            <a:xfrm>
              <a:off x="8587036" y="3794733"/>
              <a:ext cx="1513211" cy="692498"/>
            </a:xfrm>
            <a:prstGeom prst="rect">
              <a:avLst/>
            </a:prstGeom>
            <a:noFill/>
          </p:spPr>
          <p:txBody>
            <a:bodyPr wrap="square" rtlCol="0">
              <a:spAutoFit/>
            </a:bodyPr>
            <a:lstStyle/>
            <a:p>
              <a:pPr algn="ctr"/>
              <a:r>
                <a:rPr lang="en-US" sz="1200" dirty="0">
                  <a:latin typeface="+mn-lt"/>
                  <a:cs typeface="Calibri" panose="020F0502020204030204" pitchFamily="34" charset="0"/>
                </a:rPr>
                <a:t>Warm Purple</a:t>
              </a:r>
            </a:p>
          </p:txBody>
        </p:sp>
        <p:sp>
          <p:nvSpPr>
            <p:cNvPr id="33" name="TextBox 32">
              <a:extLst>
                <a:ext uri="{FF2B5EF4-FFF2-40B4-BE49-F238E27FC236}">
                  <a16:creationId xmlns:a16="http://schemas.microsoft.com/office/drawing/2014/main" id="{2AD9D95A-9BDF-4C3C-A895-1141406B5DFD}"/>
                </a:ext>
              </a:extLst>
            </p:cNvPr>
            <p:cNvSpPr txBox="1"/>
            <p:nvPr/>
          </p:nvSpPr>
          <p:spPr>
            <a:xfrm>
              <a:off x="8561039" y="5400582"/>
              <a:ext cx="1392866" cy="69249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AA4AC4</a:t>
              </a:r>
            </a:p>
            <a:p>
              <a:pPr algn="ctr"/>
              <a:endParaRPr lang="en-US" sz="1200" dirty="0">
                <a:latin typeface="+mn-lt"/>
                <a:cs typeface="Calibri" panose="020F0502020204030204" pitchFamily="34" charset="0"/>
              </a:endParaRPr>
            </a:p>
          </p:txBody>
        </p:sp>
        <p:sp>
          <p:nvSpPr>
            <p:cNvPr id="34" name="Rectangle 33">
              <a:extLst>
                <a:ext uri="{FF2B5EF4-FFF2-40B4-BE49-F238E27FC236}">
                  <a16:creationId xmlns:a16="http://schemas.microsoft.com/office/drawing/2014/main" id="{08911D3A-63FC-35E5-CDE3-3CFF122D1E6E}"/>
                </a:ext>
              </a:extLst>
            </p:cNvPr>
            <p:cNvSpPr/>
            <p:nvPr/>
          </p:nvSpPr>
          <p:spPr>
            <a:xfrm>
              <a:off x="10411250" y="4172886"/>
              <a:ext cx="1146048" cy="114604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 name="TextBox 34">
              <a:extLst>
                <a:ext uri="{FF2B5EF4-FFF2-40B4-BE49-F238E27FC236}">
                  <a16:creationId xmlns:a16="http://schemas.microsoft.com/office/drawing/2014/main" id="{00FB25C4-9A17-6C8A-E17D-125F1914E63C}"/>
                </a:ext>
              </a:extLst>
            </p:cNvPr>
            <p:cNvSpPr txBox="1"/>
            <p:nvPr/>
          </p:nvSpPr>
          <p:spPr>
            <a:xfrm>
              <a:off x="10290904" y="3794732"/>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Teal</a:t>
              </a:r>
            </a:p>
          </p:txBody>
        </p:sp>
        <p:sp>
          <p:nvSpPr>
            <p:cNvPr id="36" name="TextBox 35">
              <a:extLst>
                <a:ext uri="{FF2B5EF4-FFF2-40B4-BE49-F238E27FC236}">
                  <a16:creationId xmlns:a16="http://schemas.microsoft.com/office/drawing/2014/main" id="{A79A7454-42C9-CBFC-A80A-788890619218}"/>
                </a:ext>
              </a:extLst>
            </p:cNvPr>
            <p:cNvSpPr txBox="1"/>
            <p:nvPr/>
          </p:nvSpPr>
          <p:spPr>
            <a:xfrm>
              <a:off x="10264907" y="5400583"/>
              <a:ext cx="1392866" cy="415498"/>
            </a:xfrm>
            <a:prstGeom prst="rect">
              <a:avLst/>
            </a:prstGeom>
            <a:noFill/>
          </p:spPr>
          <p:txBody>
            <a:bodyPr wrap="square" rtlCol="0">
              <a:spAutoFit/>
            </a:bodyPr>
            <a:lstStyle/>
            <a:p>
              <a:pPr algn="ctr"/>
              <a:r>
                <a:rPr lang="en-US" sz="1200" dirty="0">
                  <a:effectLst/>
                  <a:latin typeface="+mn-lt"/>
                </a:rPr>
                <a:t>0A799A</a:t>
              </a:r>
            </a:p>
          </p:txBody>
        </p:sp>
        <p:sp>
          <p:nvSpPr>
            <p:cNvPr id="37" name="Rectangle 36">
              <a:extLst>
                <a:ext uri="{FF2B5EF4-FFF2-40B4-BE49-F238E27FC236}">
                  <a16:creationId xmlns:a16="http://schemas.microsoft.com/office/drawing/2014/main" id="{41F667A1-1046-4F44-F267-ECD41C3DB8DB}"/>
                </a:ext>
              </a:extLst>
            </p:cNvPr>
            <p:cNvSpPr/>
            <p:nvPr/>
          </p:nvSpPr>
          <p:spPr>
            <a:xfrm>
              <a:off x="11988647" y="1829977"/>
              <a:ext cx="1146048" cy="1146048"/>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 name="TextBox 37">
              <a:extLst>
                <a:ext uri="{FF2B5EF4-FFF2-40B4-BE49-F238E27FC236}">
                  <a16:creationId xmlns:a16="http://schemas.microsoft.com/office/drawing/2014/main" id="{B710B557-0E8B-99D7-FE78-9941D688139A}"/>
                </a:ext>
              </a:extLst>
            </p:cNvPr>
            <p:cNvSpPr txBox="1"/>
            <p:nvPr/>
          </p:nvSpPr>
          <p:spPr>
            <a:xfrm>
              <a:off x="11868301" y="3002285"/>
              <a:ext cx="1392866" cy="692497"/>
            </a:xfrm>
            <a:prstGeom prst="rect">
              <a:avLst/>
            </a:prstGeom>
            <a:noFill/>
          </p:spPr>
          <p:txBody>
            <a:bodyPr wrap="square" rtlCol="0">
              <a:spAutoFit/>
            </a:bodyPr>
            <a:lstStyle/>
            <a:p>
              <a:pPr algn="ctr"/>
              <a:r>
                <a:rPr lang="en-US" sz="1200" dirty="0">
                  <a:solidFill>
                    <a:srgbClr val="000000"/>
                  </a:solidFill>
                  <a:effectLst/>
                  <a:latin typeface="+mn-lt"/>
                </a:rPr>
                <a:t>244 </a:t>
              </a:r>
              <a:r>
                <a:rPr lang="en-US" sz="1200" dirty="0">
                  <a:solidFill>
                    <a:srgbClr val="1A345C"/>
                  </a:solidFill>
                  <a:effectLst/>
                  <a:latin typeface="+mn-lt"/>
                </a:rPr>
                <a:t>/ 244 / 244</a:t>
              </a:r>
            </a:p>
          </p:txBody>
        </p:sp>
        <p:sp>
          <p:nvSpPr>
            <p:cNvPr id="39" name="Rectangle 38">
              <a:extLst>
                <a:ext uri="{FF2B5EF4-FFF2-40B4-BE49-F238E27FC236}">
                  <a16:creationId xmlns:a16="http://schemas.microsoft.com/office/drawing/2014/main" id="{19575909-91E1-EB2B-30B2-870072C9C1FA}"/>
                </a:ext>
              </a:extLst>
            </p:cNvPr>
            <p:cNvSpPr/>
            <p:nvPr/>
          </p:nvSpPr>
          <p:spPr>
            <a:xfrm>
              <a:off x="11988647" y="4158507"/>
              <a:ext cx="1146048" cy="1146048"/>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 name="TextBox 39">
              <a:extLst>
                <a:ext uri="{FF2B5EF4-FFF2-40B4-BE49-F238E27FC236}">
                  <a16:creationId xmlns:a16="http://schemas.microsoft.com/office/drawing/2014/main" id="{01D809F7-74B2-498D-A016-492E5ED8001E}"/>
                </a:ext>
              </a:extLst>
            </p:cNvPr>
            <p:cNvSpPr txBox="1"/>
            <p:nvPr/>
          </p:nvSpPr>
          <p:spPr>
            <a:xfrm>
              <a:off x="11868301" y="3780353"/>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Light Gray</a:t>
              </a:r>
            </a:p>
          </p:txBody>
        </p:sp>
        <p:sp>
          <p:nvSpPr>
            <p:cNvPr id="41" name="TextBox 40">
              <a:extLst>
                <a:ext uri="{FF2B5EF4-FFF2-40B4-BE49-F238E27FC236}">
                  <a16:creationId xmlns:a16="http://schemas.microsoft.com/office/drawing/2014/main" id="{14C48048-9A27-5D7B-0CEF-AA37E3D9CB72}"/>
                </a:ext>
              </a:extLst>
            </p:cNvPr>
            <p:cNvSpPr txBox="1"/>
            <p:nvPr/>
          </p:nvSpPr>
          <p:spPr>
            <a:xfrm>
              <a:off x="11842304" y="5386204"/>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F4F4F4</a:t>
              </a:r>
            </a:p>
          </p:txBody>
        </p:sp>
        <p:sp>
          <p:nvSpPr>
            <p:cNvPr id="42" name="Rectangle 41">
              <a:extLst>
                <a:ext uri="{FF2B5EF4-FFF2-40B4-BE49-F238E27FC236}">
                  <a16:creationId xmlns:a16="http://schemas.microsoft.com/office/drawing/2014/main" id="{D29096A9-97D7-A4FB-23D3-62A4E6D200A1}"/>
                </a:ext>
              </a:extLst>
            </p:cNvPr>
            <p:cNvSpPr/>
            <p:nvPr/>
          </p:nvSpPr>
          <p:spPr>
            <a:xfrm>
              <a:off x="13566043" y="1844356"/>
              <a:ext cx="1146048" cy="114604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TextBox 42">
              <a:extLst>
                <a:ext uri="{FF2B5EF4-FFF2-40B4-BE49-F238E27FC236}">
                  <a16:creationId xmlns:a16="http://schemas.microsoft.com/office/drawing/2014/main" id="{6D5CF24E-D0A2-2914-3BE7-244B1A210260}"/>
                </a:ext>
              </a:extLst>
            </p:cNvPr>
            <p:cNvSpPr txBox="1"/>
            <p:nvPr/>
          </p:nvSpPr>
          <p:spPr>
            <a:xfrm>
              <a:off x="13445696" y="3016664"/>
              <a:ext cx="1392866" cy="692497"/>
            </a:xfrm>
            <a:prstGeom prst="rect">
              <a:avLst/>
            </a:prstGeom>
            <a:noFill/>
          </p:spPr>
          <p:txBody>
            <a:bodyPr wrap="square" rtlCol="0">
              <a:spAutoFit/>
            </a:bodyPr>
            <a:lstStyle/>
            <a:p>
              <a:pPr algn="ctr"/>
              <a:r>
                <a:rPr lang="en-US" sz="1200" dirty="0">
                  <a:latin typeface="+mn-lt"/>
                  <a:cs typeface="Calibri" panose="020F0502020204030204" pitchFamily="34" charset="0"/>
                </a:rPr>
                <a:t>255 / 255 / 255</a:t>
              </a:r>
            </a:p>
          </p:txBody>
        </p:sp>
        <p:sp>
          <p:nvSpPr>
            <p:cNvPr id="44" name="Rectangle 43">
              <a:extLst>
                <a:ext uri="{FF2B5EF4-FFF2-40B4-BE49-F238E27FC236}">
                  <a16:creationId xmlns:a16="http://schemas.microsoft.com/office/drawing/2014/main" id="{CCAD85CA-BBD5-D717-8D06-8C7694442169}"/>
                </a:ext>
              </a:extLst>
            </p:cNvPr>
            <p:cNvSpPr/>
            <p:nvPr/>
          </p:nvSpPr>
          <p:spPr>
            <a:xfrm>
              <a:off x="13566043" y="4172886"/>
              <a:ext cx="1146048" cy="114604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5" name="TextBox 44">
              <a:extLst>
                <a:ext uri="{FF2B5EF4-FFF2-40B4-BE49-F238E27FC236}">
                  <a16:creationId xmlns:a16="http://schemas.microsoft.com/office/drawing/2014/main" id="{75CB9B18-1AE2-C5D7-A2B5-EF8241E4E05A}"/>
                </a:ext>
              </a:extLst>
            </p:cNvPr>
            <p:cNvSpPr txBox="1"/>
            <p:nvPr/>
          </p:nvSpPr>
          <p:spPr>
            <a:xfrm>
              <a:off x="13445696" y="3794732"/>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White</a:t>
              </a:r>
            </a:p>
          </p:txBody>
        </p:sp>
        <p:sp>
          <p:nvSpPr>
            <p:cNvPr id="46" name="TextBox 45">
              <a:extLst>
                <a:ext uri="{FF2B5EF4-FFF2-40B4-BE49-F238E27FC236}">
                  <a16:creationId xmlns:a16="http://schemas.microsoft.com/office/drawing/2014/main" id="{A4A05941-05C1-5FEC-BC64-6BD4778C97F1}"/>
                </a:ext>
              </a:extLst>
            </p:cNvPr>
            <p:cNvSpPr txBox="1"/>
            <p:nvPr/>
          </p:nvSpPr>
          <p:spPr>
            <a:xfrm>
              <a:off x="13419700" y="5400583"/>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FFFFFF</a:t>
              </a:r>
            </a:p>
          </p:txBody>
        </p:sp>
      </p:grpSp>
      <p:grpSp>
        <p:nvGrpSpPr>
          <p:cNvPr id="72" name="Group 71">
            <a:extLst>
              <a:ext uri="{FF2B5EF4-FFF2-40B4-BE49-F238E27FC236}">
                <a16:creationId xmlns:a16="http://schemas.microsoft.com/office/drawing/2014/main" id="{0BBBF608-A984-B86F-4EAB-91FCF3B4CFD7}"/>
              </a:ext>
            </a:extLst>
          </p:cNvPr>
          <p:cNvGrpSpPr/>
          <p:nvPr/>
        </p:nvGrpSpPr>
        <p:grpSpPr>
          <a:xfrm>
            <a:off x="4427561" y="5033384"/>
            <a:ext cx="6829147" cy="860981"/>
            <a:chOff x="6641341" y="7550075"/>
            <a:chExt cx="10243720" cy="1291471"/>
          </a:xfrm>
        </p:grpSpPr>
        <p:sp>
          <p:nvSpPr>
            <p:cNvPr id="50" name="Rectangle 49">
              <a:extLst>
                <a:ext uri="{FF2B5EF4-FFF2-40B4-BE49-F238E27FC236}">
                  <a16:creationId xmlns:a16="http://schemas.microsoft.com/office/drawing/2014/main" id="{9BA1918F-E1E7-FC23-CC37-C3378BE1DE6D}"/>
                </a:ext>
              </a:extLst>
            </p:cNvPr>
            <p:cNvSpPr/>
            <p:nvPr/>
          </p:nvSpPr>
          <p:spPr>
            <a:xfrm>
              <a:off x="10312118" y="7550075"/>
              <a:ext cx="3670776" cy="106383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67" dirty="0">
                  <a:solidFill>
                    <a:srgbClr val="1C345D"/>
                  </a:solidFill>
                </a:rPr>
                <a:t>White</a:t>
              </a:r>
            </a:p>
          </p:txBody>
        </p:sp>
        <p:sp>
          <p:nvSpPr>
            <p:cNvPr id="53" name="Rectangle 52">
              <a:extLst>
                <a:ext uri="{FF2B5EF4-FFF2-40B4-BE49-F238E27FC236}">
                  <a16:creationId xmlns:a16="http://schemas.microsoft.com/office/drawing/2014/main" id="{451E45BF-CF53-8DBC-7084-0B5A6083432D}"/>
                </a:ext>
              </a:extLst>
            </p:cNvPr>
            <p:cNvSpPr/>
            <p:nvPr/>
          </p:nvSpPr>
          <p:spPr>
            <a:xfrm>
              <a:off x="15600377" y="7550075"/>
              <a:ext cx="842992" cy="106383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C345D"/>
                  </a:solidFill>
                </a:rPr>
                <a:t>Vivid</a:t>
              </a:r>
              <a:br>
                <a:rPr lang="en-US" sz="1200" dirty="0">
                  <a:solidFill>
                    <a:srgbClr val="1C345D"/>
                  </a:solidFill>
                </a:rPr>
              </a:br>
              <a:r>
                <a:rPr lang="en-US" sz="1200" dirty="0">
                  <a:solidFill>
                    <a:srgbClr val="1C345D"/>
                  </a:solidFill>
                </a:rPr>
                <a:t>Yellow</a:t>
              </a:r>
            </a:p>
          </p:txBody>
        </p:sp>
        <p:sp>
          <p:nvSpPr>
            <p:cNvPr id="54" name="Rectangle 53">
              <a:extLst>
                <a:ext uri="{FF2B5EF4-FFF2-40B4-BE49-F238E27FC236}">
                  <a16:creationId xmlns:a16="http://schemas.microsoft.com/office/drawing/2014/main" id="{C89B109C-9DD8-8251-1DD4-C8C159CC321C}"/>
                </a:ext>
              </a:extLst>
            </p:cNvPr>
            <p:cNvSpPr/>
            <p:nvPr/>
          </p:nvSpPr>
          <p:spPr>
            <a:xfrm>
              <a:off x="16443370" y="7550075"/>
              <a:ext cx="441691" cy="106383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67" dirty="0"/>
                <a:t>Warm  Purple</a:t>
              </a:r>
            </a:p>
          </p:txBody>
        </p:sp>
        <p:sp>
          <p:nvSpPr>
            <p:cNvPr id="57" name="Rectangle 56">
              <a:extLst>
                <a:ext uri="{FF2B5EF4-FFF2-40B4-BE49-F238E27FC236}">
                  <a16:creationId xmlns:a16="http://schemas.microsoft.com/office/drawing/2014/main" id="{10ECBEB5-0D82-3F79-3565-366274CDD358}"/>
                </a:ext>
              </a:extLst>
            </p:cNvPr>
            <p:cNvSpPr/>
            <p:nvPr/>
          </p:nvSpPr>
          <p:spPr>
            <a:xfrm>
              <a:off x="14791637" y="7550075"/>
              <a:ext cx="808740" cy="106383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C345D"/>
                  </a:solidFill>
                </a:rPr>
                <a:t>Bright</a:t>
              </a:r>
              <a:br>
                <a:rPr lang="en-US" sz="1200" dirty="0">
                  <a:solidFill>
                    <a:srgbClr val="1C345D"/>
                  </a:solidFill>
                </a:rPr>
              </a:br>
              <a:r>
                <a:rPr lang="en-US" sz="1200" dirty="0">
                  <a:solidFill>
                    <a:srgbClr val="1C345D"/>
                  </a:solidFill>
                </a:rPr>
                <a:t>Blue</a:t>
              </a:r>
            </a:p>
          </p:txBody>
        </p:sp>
        <p:sp>
          <p:nvSpPr>
            <p:cNvPr id="58" name="Rectangle 57">
              <a:extLst>
                <a:ext uri="{FF2B5EF4-FFF2-40B4-BE49-F238E27FC236}">
                  <a16:creationId xmlns:a16="http://schemas.microsoft.com/office/drawing/2014/main" id="{65B6F084-9FE0-DBEE-1E30-8497A41220F0}"/>
                </a:ext>
              </a:extLst>
            </p:cNvPr>
            <p:cNvSpPr/>
            <p:nvPr/>
          </p:nvSpPr>
          <p:spPr>
            <a:xfrm>
              <a:off x="13982896" y="7550075"/>
              <a:ext cx="808740" cy="106383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Teal</a:t>
              </a:r>
            </a:p>
          </p:txBody>
        </p:sp>
        <p:sp>
          <p:nvSpPr>
            <p:cNvPr id="59" name="Rectangle 58">
              <a:extLst>
                <a:ext uri="{FF2B5EF4-FFF2-40B4-BE49-F238E27FC236}">
                  <a16:creationId xmlns:a16="http://schemas.microsoft.com/office/drawing/2014/main" id="{DCF13C2C-35F3-D0E0-0FAE-363CFDB97D37}"/>
                </a:ext>
              </a:extLst>
            </p:cNvPr>
            <p:cNvSpPr/>
            <p:nvPr/>
          </p:nvSpPr>
          <p:spPr>
            <a:xfrm>
              <a:off x="6641341" y="7550075"/>
              <a:ext cx="3670776" cy="106383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67" dirty="0"/>
                <a:t>Dark Navy</a:t>
              </a:r>
            </a:p>
          </p:txBody>
        </p:sp>
        <p:sp>
          <p:nvSpPr>
            <p:cNvPr id="60" name="Rectangle 59">
              <a:extLst>
                <a:ext uri="{FF2B5EF4-FFF2-40B4-BE49-F238E27FC236}">
                  <a16:creationId xmlns:a16="http://schemas.microsoft.com/office/drawing/2014/main" id="{5A9F2D4B-A063-65E6-92C6-123F368EA21B}"/>
                </a:ext>
              </a:extLst>
            </p:cNvPr>
            <p:cNvSpPr/>
            <p:nvPr/>
          </p:nvSpPr>
          <p:spPr>
            <a:xfrm>
              <a:off x="10312118" y="8613912"/>
              <a:ext cx="3670776"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35%</a:t>
              </a:r>
            </a:p>
          </p:txBody>
        </p:sp>
        <p:sp>
          <p:nvSpPr>
            <p:cNvPr id="61" name="Rectangle 60">
              <a:extLst>
                <a:ext uri="{FF2B5EF4-FFF2-40B4-BE49-F238E27FC236}">
                  <a16:creationId xmlns:a16="http://schemas.microsoft.com/office/drawing/2014/main" id="{6ECA4098-BBD2-FB5C-0203-AA03AE950FD1}"/>
                </a:ext>
              </a:extLst>
            </p:cNvPr>
            <p:cNvSpPr/>
            <p:nvPr/>
          </p:nvSpPr>
          <p:spPr>
            <a:xfrm>
              <a:off x="15600377" y="8613912"/>
              <a:ext cx="842992"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8%</a:t>
              </a:r>
            </a:p>
          </p:txBody>
        </p:sp>
        <p:sp>
          <p:nvSpPr>
            <p:cNvPr id="62" name="Rectangle 61">
              <a:extLst>
                <a:ext uri="{FF2B5EF4-FFF2-40B4-BE49-F238E27FC236}">
                  <a16:creationId xmlns:a16="http://schemas.microsoft.com/office/drawing/2014/main" id="{CCC1E539-FFCF-99D3-87B5-2D53A27DECC6}"/>
                </a:ext>
              </a:extLst>
            </p:cNvPr>
            <p:cNvSpPr/>
            <p:nvPr/>
          </p:nvSpPr>
          <p:spPr>
            <a:xfrm>
              <a:off x="16443370" y="8613912"/>
              <a:ext cx="441691"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933" dirty="0">
                  <a:solidFill>
                    <a:srgbClr val="1C345D"/>
                  </a:solidFill>
                </a:rPr>
                <a:t>6%</a:t>
              </a:r>
            </a:p>
          </p:txBody>
        </p:sp>
        <p:sp>
          <p:nvSpPr>
            <p:cNvPr id="63" name="Rectangle 62">
              <a:extLst>
                <a:ext uri="{FF2B5EF4-FFF2-40B4-BE49-F238E27FC236}">
                  <a16:creationId xmlns:a16="http://schemas.microsoft.com/office/drawing/2014/main" id="{9F968FA6-80E9-C03E-5B76-0D41EB9C3BE2}"/>
                </a:ext>
              </a:extLst>
            </p:cNvPr>
            <p:cNvSpPr/>
            <p:nvPr/>
          </p:nvSpPr>
          <p:spPr>
            <a:xfrm>
              <a:off x="14791637" y="8613912"/>
              <a:ext cx="808740"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8%</a:t>
              </a:r>
            </a:p>
          </p:txBody>
        </p:sp>
        <p:sp>
          <p:nvSpPr>
            <p:cNvPr id="64" name="Rectangle 63">
              <a:extLst>
                <a:ext uri="{FF2B5EF4-FFF2-40B4-BE49-F238E27FC236}">
                  <a16:creationId xmlns:a16="http://schemas.microsoft.com/office/drawing/2014/main" id="{CFB55956-4FC4-46E0-1A21-FB460F4121E6}"/>
                </a:ext>
              </a:extLst>
            </p:cNvPr>
            <p:cNvSpPr/>
            <p:nvPr/>
          </p:nvSpPr>
          <p:spPr>
            <a:xfrm>
              <a:off x="13982896" y="8613912"/>
              <a:ext cx="808740"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8%</a:t>
              </a:r>
            </a:p>
          </p:txBody>
        </p:sp>
        <p:sp>
          <p:nvSpPr>
            <p:cNvPr id="65" name="Rectangle 64">
              <a:extLst>
                <a:ext uri="{FF2B5EF4-FFF2-40B4-BE49-F238E27FC236}">
                  <a16:creationId xmlns:a16="http://schemas.microsoft.com/office/drawing/2014/main" id="{9732D543-2549-AEE5-0ABE-18E32688EE09}"/>
                </a:ext>
              </a:extLst>
            </p:cNvPr>
            <p:cNvSpPr/>
            <p:nvPr/>
          </p:nvSpPr>
          <p:spPr>
            <a:xfrm>
              <a:off x="6641341" y="8613912"/>
              <a:ext cx="3670776"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35%</a:t>
              </a:r>
            </a:p>
          </p:txBody>
        </p:sp>
      </p:grpSp>
      <p:sp>
        <p:nvSpPr>
          <p:cNvPr id="67" name="TextBox 66">
            <a:extLst>
              <a:ext uri="{FF2B5EF4-FFF2-40B4-BE49-F238E27FC236}">
                <a16:creationId xmlns:a16="http://schemas.microsoft.com/office/drawing/2014/main" id="{B1D70118-3C81-7A8D-2368-25A11F1F0C9C}"/>
              </a:ext>
            </a:extLst>
          </p:cNvPr>
          <p:cNvSpPr txBox="1"/>
          <p:nvPr/>
        </p:nvSpPr>
        <p:spPr>
          <a:xfrm>
            <a:off x="685798" y="4769535"/>
            <a:ext cx="3163553" cy="1569660"/>
          </a:xfrm>
          <a:prstGeom prst="rect">
            <a:avLst/>
          </a:prstGeom>
          <a:noFill/>
        </p:spPr>
        <p:txBody>
          <a:bodyPr wrap="square" rtlCol="0">
            <a:spAutoFit/>
          </a:bodyPr>
          <a:lstStyle/>
          <a:p>
            <a:pPr marL="190510" indent="-190510">
              <a:buFont typeface="Arial" panose="020B0604020202020204" pitchFamily="34" charset="0"/>
              <a:buChar char="•"/>
            </a:pPr>
            <a:r>
              <a:rPr lang="en-US" sz="1200" dirty="0">
                <a:solidFill>
                  <a:srgbClr val="1A345C"/>
                </a:solidFill>
                <a:effectLst/>
                <a:latin typeface="+mn-lt"/>
              </a:rPr>
              <a:t>The primary colors, Dark Navy and White, </a:t>
            </a:r>
            <a:br>
              <a:rPr lang="en-US" sz="1200" dirty="0">
                <a:solidFill>
                  <a:srgbClr val="1A345C"/>
                </a:solidFill>
                <a:effectLst/>
                <a:latin typeface="+mn-lt"/>
              </a:rPr>
            </a:br>
            <a:r>
              <a:rPr lang="en-US" sz="1200" dirty="0">
                <a:solidFill>
                  <a:srgbClr val="1A345C"/>
                </a:solidFill>
                <a:effectLst/>
                <a:latin typeface="+mn-lt"/>
              </a:rPr>
              <a:t>will ground the accent colors.</a:t>
            </a:r>
          </a:p>
          <a:p>
            <a:pPr marL="190510" indent="-190510">
              <a:buFont typeface="Arial" panose="020B0604020202020204" pitchFamily="34" charset="0"/>
              <a:buChar char="•"/>
            </a:pPr>
            <a:r>
              <a:rPr lang="en-US" sz="1200" dirty="0">
                <a:solidFill>
                  <a:srgbClr val="1A345C"/>
                </a:solidFill>
                <a:effectLst/>
                <a:latin typeface="+mn-lt"/>
              </a:rPr>
              <a:t>When using the colors, the predominant usage will move from left to right, Dark Navy being the most used and Warm Purple being the least used.</a:t>
            </a:r>
          </a:p>
          <a:p>
            <a:endParaRPr lang="en-US" sz="1200" dirty="0"/>
          </a:p>
        </p:txBody>
      </p:sp>
      <p:sp>
        <p:nvSpPr>
          <p:cNvPr id="68" name="TextBox 67">
            <a:extLst>
              <a:ext uri="{FF2B5EF4-FFF2-40B4-BE49-F238E27FC236}">
                <a16:creationId xmlns:a16="http://schemas.microsoft.com/office/drawing/2014/main" id="{7539C140-C74E-8485-F579-690954A9B940}"/>
              </a:ext>
            </a:extLst>
          </p:cNvPr>
          <p:cNvSpPr txBox="1"/>
          <p:nvPr/>
        </p:nvSpPr>
        <p:spPr>
          <a:xfrm>
            <a:off x="685798" y="471837"/>
            <a:ext cx="10615245" cy="584775"/>
          </a:xfrm>
          <a:prstGeom prst="rect">
            <a:avLst/>
          </a:prstGeom>
          <a:noFill/>
        </p:spPr>
        <p:txBody>
          <a:bodyPr wrap="square" rtlCol="0">
            <a:spAutoFit/>
          </a:bodyPr>
          <a:lstStyle/>
          <a:p>
            <a:r>
              <a:rPr lang="en-US" sz="3200" dirty="0">
                <a:solidFill>
                  <a:srgbClr val="1C345D"/>
                </a:solidFill>
                <a:latin typeface="Times" pitchFamily="2" charset="0"/>
              </a:rPr>
              <a:t>Fred Hutch Brand Colors</a:t>
            </a:r>
          </a:p>
        </p:txBody>
      </p:sp>
      <p:sp>
        <p:nvSpPr>
          <p:cNvPr id="69" name="TextBox 68">
            <a:extLst>
              <a:ext uri="{FF2B5EF4-FFF2-40B4-BE49-F238E27FC236}">
                <a16:creationId xmlns:a16="http://schemas.microsoft.com/office/drawing/2014/main" id="{3133AC53-4013-89DB-9AE4-2A38896B6307}"/>
              </a:ext>
            </a:extLst>
          </p:cNvPr>
          <p:cNvSpPr txBox="1"/>
          <p:nvPr/>
        </p:nvSpPr>
        <p:spPr>
          <a:xfrm>
            <a:off x="685799" y="4294990"/>
            <a:ext cx="3662099" cy="379656"/>
          </a:xfrm>
          <a:prstGeom prst="rect">
            <a:avLst/>
          </a:prstGeom>
          <a:noFill/>
        </p:spPr>
        <p:txBody>
          <a:bodyPr wrap="square" rtlCol="0">
            <a:spAutoFit/>
          </a:bodyPr>
          <a:lstStyle/>
          <a:p>
            <a:r>
              <a:rPr lang="en-US" sz="1867" dirty="0">
                <a:solidFill>
                  <a:srgbClr val="0B799A"/>
                </a:solidFill>
              </a:rPr>
              <a:t>Color Usage</a:t>
            </a:r>
          </a:p>
        </p:txBody>
      </p:sp>
      <p:sp>
        <p:nvSpPr>
          <p:cNvPr id="71" name="TextBox 70">
            <a:extLst>
              <a:ext uri="{FF2B5EF4-FFF2-40B4-BE49-F238E27FC236}">
                <a16:creationId xmlns:a16="http://schemas.microsoft.com/office/drawing/2014/main" id="{AFBE3CD5-B020-4C31-8057-75B84EB9BC6F}"/>
              </a:ext>
            </a:extLst>
          </p:cNvPr>
          <p:cNvSpPr txBox="1"/>
          <p:nvPr/>
        </p:nvSpPr>
        <p:spPr>
          <a:xfrm>
            <a:off x="685799" y="1130465"/>
            <a:ext cx="3662099" cy="379656"/>
          </a:xfrm>
          <a:prstGeom prst="rect">
            <a:avLst/>
          </a:prstGeom>
          <a:noFill/>
        </p:spPr>
        <p:txBody>
          <a:bodyPr wrap="square" rtlCol="0">
            <a:spAutoFit/>
          </a:bodyPr>
          <a:lstStyle/>
          <a:p>
            <a:r>
              <a:rPr lang="en-US" sz="1867" dirty="0">
                <a:solidFill>
                  <a:srgbClr val="0B799A"/>
                </a:solidFill>
              </a:rPr>
              <a:t>Color Palette</a:t>
            </a:r>
          </a:p>
        </p:txBody>
      </p:sp>
      <p:sp>
        <p:nvSpPr>
          <p:cNvPr id="8" name="AutoShape 6">
            <a:extLst>
              <a:ext uri="{FF2B5EF4-FFF2-40B4-BE49-F238E27FC236}">
                <a16:creationId xmlns:a16="http://schemas.microsoft.com/office/drawing/2014/main" id="{62987219-8937-2EF2-170B-C1C34EB8D3F0}"/>
              </a:ext>
            </a:extLst>
          </p:cNvPr>
          <p:cNvSpPr/>
          <p:nvPr/>
        </p:nvSpPr>
        <p:spPr>
          <a:xfrm rot="1008">
            <a:off x="746847" y="1052892"/>
            <a:ext cx="10615244" cy="2365"/>
          </a:xfrm>
          <a:prstGeom prst="line">
            <a:avLst/>
          </a:prstGeom>
          <a:ln w="12700" cap="rnd">
            <a:solidFill>
              <a:srgbClr val="1C345D"/>
            </a:solidFill>
            <a:prstDash val="solid"/>
            <a:headEnd type="none" w="sm" len="sm"/>
            <a:tailEnd type="none" w="sm" len="sm"/>
          </a:ln>
        </p:spPr>
        <p:txBody>
          <a:bodyPr/>
          <a:lstStyle/>
          <a:p>
            <a:endParaRPr lang="en-US" sz="1200" dirty="0"/>
          </a:p>
        </p:txBody>
      </p:sp>
      <p:sp>
        <p:nvSpPr>
          <p:cNvPr id="9" name="AutoShape 6">
            <a:extLst>
              <a:ext uri="{FF2B5EF4-FFF2-40B4-BE49-F238E27FC236}">
                <a16:creationId xmlns:a16="http://schemas.microsoft.com/office/drawing/2014/main" id="{C0979720-BDBE-1ECB-B4C6-EB15DC671EC8}"/>
              </a:ext>
            </a:extLst>
          </p:cNvPr>
          <p:cNvSpPr/>
          <p:nvPr/>
        </p:nvSpPr>
        <p:spPr>
          <a:xfrm rot="1008">
            <a:off x="702014" y="4229982"/>
            <a:ext cx="10615244" cy="2365"/>
          </a:xfrm>
          <a:prstGeom prst="line">
            <a:avLst/>
          </a:prstGeom>
          <a:ln w="12700" cap="rnd">
            <a:solidFill>
              <a:srgbClr val="1C345D"/>
            </a:solidFill>
            <a:prstDash val="solid"/>
            <a:headEnd type="none" w="sm" len="sm"/>
            <a:tailEnd type="none" w="sm" len="sm"/>
          </a:ln>
        </p:spPr>
        <p:txBody>
          <a:bodyPr/>
          <a:lstStyle/>
          <a:p>
            <a:endParaRPr lang="en-US" sz="1200" dirty="0"/>
          </a:p>
        </p:txBody>
      </p:sp>
    </p:spTree>
    <p:extLst>
      <p:ext uri="{BB962C8B-B14F-4D97-AF65-F5344CB8AC3E}">
        <p14:creationId xmlns:p14="http://schemas.microsoft.com/office/powerpoint/2010/main" val="78647397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1_Best Practices">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A5A571-1202-B7B9-31F4-9685FF362B48}"/>
              </a:ext>
            </a:extLst>
          </p:cNvPr>
          <p:cNvSpPr txBox="1"/>
          <p:nvPr/>
        </p:nvSpPr>
        <p:spPr>
          <a:xfrm>
            <a:off x="645292" y="1920936"/>
            <a:ext cx="5010441" cy="3540200"/>
          </a:xfrm>
          <a:prstGeom prst="rect">
            <a:avLst/>
          </a:prstGeom>
          <a:noFill/>
        </p:spPr>
        <p:txBody>
          <a:bodyPr wrap="square" rtlCol="0">
            <a:spAutoFit/>
          </a:bodyPr>
          <a:lstStyle/>
          <a:p>
            <a:pPr marL="190510" indent="-190510">
              <a:buFont typeface="Arial" panose="020B0604020202020204" pitchFamily="34" charset="0"/>
              <a:buChar char="•"/>
            </a:pPr>
            <a:r>
              <a:rPr lang="en-US" sz="1867" b="1" kern="0" dirty="0">
                <a:solidFill>
                  <a:srgbClr val="1C345D"/>
                </a:solidFill>
              </a:rPr>
              <a:t>H3/H4/H5: </a:t>
            </a:r>
            <a:r>
              <a:rPr lang="en-US" sz="1867" b="0" kern="0" dirty="0">
                <a:solidFill>
                  <a:srgbClr val="1C345D"/>
                </a:solidFill>
              </a:rPr>
              <a:t>Arial Font</a:t>
            </a:r>
            <a:br>
              <a:rPr lang="en-US" sz="1867" b="0" kern="0" dirty="0">
                <a:solidFill>
                  <a:srgbClr val="1C345D"/>
                </a:solidFill>
              </a:rPr>
            </a:br>
            <a:endParaRPr lang="en-US" sz="1867" b="0" kern="0" dirty="0">
              <a:solidFill>
                <a:srgbClr val="1C345D"/>
              </a:solidFill>
            </a:endParaRPr>
          </a:p>
          <a:p>
            <a:pPr marL="190510" indent="-190510">
              <a:buFont typeface="Arial" panose="020B0604020202020204" pitchFamily="34" charset="0"/>
              <a:buChar char="•"/>
            </a:pPr>
            <a:r>
              <a:rPr lang="en-US" sz="1867" b="1" kern="0" dirty="0">
                <a:solidFill>
                  <a:srgbClr val="1C345D"/>
                </a:solidFill>
              </a:rPr>
              <a:t>Slide title font size: </a:t>
            </a:r>
            <a:r>
              <a:rPr lang="en-US" sz="1867" kern="0" dirty="0">
                <a:solidFill>
                  <a:srgbClr val="1C345D"/>
                </a:solidFill>
              </a:rPr>
              <a:t>48 </a:t>
            </a:r>
            <a:r>
              <a:rPr lang="en-US" sz="1867" kern="0" dirty="0" err="1">
                <a:solidFill>
                  <a:srgbClr val="1C345D"/>
                </a:solidFill>
              </a:rPr>
              <a:t>pt</a:t>
            </a:r>
            <a:r>
              <a:rPr lang="en-US" sz="1867" kern="0" dirty="0">
                <a:solidFill>
                  <a:srgbClr val="1C345D"/>
                </a:solidFill>
              </a:rPr>
              <a:t> </a:t>
            </a:r>
            <a:br>
              <a:rPr lang="en-US" sz="1867" kern="0" dirty="0">
                <a:solidFill>
                  <a:srgbClr val="1C345D"/>
                </a:solidFill>
              </a:rPr>
            </a:br>
            <a:endParaRPr lang="en-US" sz="1867" kern="0" dirty="0">
              <a:solidFill>
                <a:srgbClr val="1C345D"/>
              </a:solidFill>
            </a:endParaRPr>
          </a:p>
          <a:p>
            <a:pPr marL="190510" indent="-190510">
              <a:buFont typeface="Arial" panose="020B0604020202020204" pitchFamily="34" charset="0"/>
              <a:buChar char="•"/>
            </a:pPr>
            <a:r>
              <a:rPr lang="en-US" sz="1867" b="1" kern="0" dirty="0">
                <a:solidFill>
                  <a:srgbClr val="1C345D"/>
                </a:solidFill>
              </a:rPr>
              <a:t>Minimum font size:</a:t>
            </a:r>
            <a:r>
              <a:rPr lang="en-US" sz="1867" kern="0" dirty="0">
                <a:solidFill>
                  <a:srgbClr val="1C345D"/>
                </a:solidFill>
              </a:rPr>
              <a:t> </a:t>
            </a:r>
            <a:r>
              <a:rPr lang="en-US" sz="1867" u="sng" kern="0" dirty="0">
                <a:solidFill>
                  <a:srgbClr val="1C345D"/>
                </a:solidFill>
              </a:rPr>
              <a:t>&gt;</a:t>
            </a:r>
            <a:r>
              <a:rPr lang="en-US" sz="1867" kern="0" dirty="0">
                <a:solidFill>
                  <a:srgbClr val="1C345D"/>
                </a:solidFill>
              </a:rPr>
              <a:t> 24 </a:t>
            </a:r>
            <a:r>
              <a:rPr lang="en-US" sz="1867" kern="0" dirty="0" err="1">
                <a:solidFill>
                  <a:srgbClr val="1C345D"/>
                </a:solidFill>
              </a:rPr>
              <a:t>pt</a:t>
            </a:r>
            <a:r>
              <a:rPr lang="en-US" sz="1867" kern="0" dirty="0">
                <a:solidFill>
                  <a:srgbClr val="1C345D"/>
                </a:solidFill>
              </a:rPr>
              <a:t> for legibility</a:t>
            </a:r>
            <a:br>
              <a:rPr lang="en-US" sz="1867" kern="0" dirty="0">
                <a:solidFill>
                  <a:srgbClr val="1C345D"/>
                </a:solidFill>
              </a:rPr>
            </a:br>
            <a:r>
              <a:rPr lang="en-US" sz="1867" kern="0" dirty="0">
                <a:solidFill>
                  <a:srgbClr val="1C345D"/>
                </a:solidFill>
              </a:rPr>
              <a:t> </a:t>
            </a:r>
          </a:p>
          <a:p>
            <a:pPr marL="190510" indent="-190510">
              <a:buFont typeface="Arial" panose="020B0604020202020204" pitchFamily="34" charset="0"/>
              <a:buChar char="•"/>
            </a:pPr>
            <a:r>
              <a:rPr lang="en-US" sz="1867" kern="0" dirty="0">
                <a:solidFill>
                  <a:srgbClr val="1C345D"/>
                </a:solidFill>
              </a:rPr>
              <a:t>Max 30 words per slide ideally</a:t>
            </a:r>
            <a:br>
              <a:rPr lang="en-US" sz="1867" kern="0" dirty="0">
                <a:solidFill>
                  <a:srgbClr val="1C345D"/>
                </a:solidFill>
              </a:rPr>
            </a:br>
            <a:endParaRPr lang="en-US" sz="1867" kern="0" dirty="0">
              <a:solidFill>
                <a:srgbClr val="1C345D"/>
              </a:solidFill>
            </a:endParaRPr>
          </a:p>
          <a:p>
            <a:pPr marL="190510" indent="-190510">
              <a:buFont typeface="Arial" panose="020B0604020202020204" pitchFamily="34" charset="0"/>
              <a:buChar char="•"/>
            </a:pPr>
            <a:r>
              <a:rPr lang="en-US" sz="1867" kern="0" dirty="0">
                <a:solidFill>
                  <a:srgbClr val="1C345D"/>
                </a:solidFill>
              </a:rPr>
              <a:t>If you have an image, we recommend using a slide with white background</a:t>
            </a:r>
            <a:br>
              <a:rPr lang="en-US" sz="1867" kern="0" dirty="0">
                <a:solidFill>
                  <a:srgbClr val="1C345D"/>
                </a:solidFill>
              </a:rPr>
            </a:br>
            <a:endParaRPr lang="en-US" sz="1867" kern="0" dirty="0">
              <a:solidFill>
                <a:srgbClr val="1C345D"/>
              </a:solidFill>
            </a:endParaRPr>
          </a:p>
          <a:p>
            <a:pPr marL="190510" indent="-190510">
              <a:buFont typeface="Arial" panose="020B0604020202020204" pitchFamily="34" charset="0"/>
              <a:buChar char="•"/>
            </a:pPr>
            <a:r>
              <a:rPr lang="en-US" sz="1867" kern="0" dirty="0">
                <a:solidFill>
                  <a:srgbClr val="1C345D"/>
                </a:solidFill>
              </a:rPr>
              <a:t>Footer font size exception: 16 </a:t>
            </a:r>
            <a:r>
              <a:rPr lang="en-US" sz="1867" kern="0" dirty="0" err="1">
                <a:solidFill>
                  <a:srgbClr val="1C345D"/>
                </a:solidFill>
              </a:rPr>
              <a:t>pt</a:t>
            </a:r>
            <a:r>
              <a:rPr lang="en-US" sz="1867" kern="0" dirty="0">
                <a:solidFill>
                  <a:srgbClr val="1C345D"/>
                </a:solidFill>
              </a:rPr>
              <a:t> </a:t>
            </a:r>
          </a:p>
        </p:txBody>
      </p:sp>
      <p:sp>
        <p:nvSpPr>
          <p:cNvPr id="36" name="AutoShape 6">
            <a:extLst>
              <a:ext uri="{FF2B5EF4-FFF2-40B4-BE49-F238E27FC236}">
                <a16:creationId xmlns:a16="http://schemas.microsoft.com/office/drawing/2014/main" id="{9C923706-DE30-123F-1FEC-2AB725710E4D}"/>
              </a:ext>
            </a:extLst>
          </p:cNvPr>
          <p:cNvSpPr/>
          <p:nvPr/>
        </p:nvSpPr>
        <p:spPr>
          <a:xfrm rot="1008" flipV="1">
            <a:off x="2856091" y="6207082"/>
            <a:ext cx="8444951" cy="15631"/>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37" name="TextBox 10">
            <a:extLst>
              <a:ext uri="{FF2B5EF4-FFF2-40B4-BE49-F238E27FC236}">
                <a16:creationId xmlns:a16="http://schemas.microsoft.com/office/drawing/2014/main" id="{BAAB8715-0FBD-5F47-6D5A-C349791270F5}"/>
              </a:ext>
            </a:extLst>
          </p:cNvPr>
          <p:cNvSpPr txBox="1"/>
          <p:nvPr/>
        </p:nvSpPr>
        <p:spPr>
          <a:xfrm>
            <a:off x="11566498" y="6044447"/>
            <a:ext cx="206411" cy="218842"/>
          </a:xfrm>
          <a:prstGeom prst="rect">
            <a:avLst/>
          </a:prstGeom>
        </p:spPr>
        <p:txBody>
          <a:bodyPr wrap="square" lIns="0" tIns="0" rIns="0" bIns="0" rtlCol="0" anchor="t">
            <a:spAutoFit/>
          </a:bodyPr>
          <a:lstStyle/>
          <a:p>
            <a:pPr marL="0" lvl="0" indent="0" algn="r">
              <a:lnSpc>
                <a:spcPts val="1867"/>
              </a:lnSpc>
              <a:spcBef>
                <a:spcPct val="0"/>
              </a:spcBef>
            </a:pPr>
            <a:fld id="{7F31C99B-14C2-7149-B1A7-26064733D5E0}" type="slidenum">
              <a:rPr lang="en-US" sz="1067" b="0" i="0" spc="27" smtClean="0">
                <a:solidFill>
                  <a:schemeClr val="bg1"/>
                </a:solidFill>
                <a:latin typeface="Calibri" panose="020F0502020204030204" pitchFamily="34" charset="0"/>
                <a:cs typeface="Calibri" panose="020F0502020204030204" pitchFamily="34" charset="0"/>
              </a:rPr>
              <a:pPr marL="0" lvl="0" indent="0" algn="r">
                <a:lnSpc>
                  <a:spcPts val="1867"/>
                </a:lnSpc>
                <a:spcBef>
                  <a:spcPct val="0"/>
                </a:spcBef>
              </a:pPr>
              <a:t>‹#›</a:t>
            </a:fld>
            <a:endParaRPr lang="en-US" sz="1067" b="0" i="0" spc="27" dirty="0">
              <a:solidFill>
                <a:schemeClr val="bg1"/>
              </a:solidFill>
              <a:latin typeface="Calibri" panose="020F0502020204030204" pitchFamily="34" charset="0"/>
              <a:cs typeface="Calibri" panose="020F0502020204030204" pitchFamily="34" charset="0"/>
            </a:endParaRPr>
          </a:p>
        </p:txBody>
      </p:sp>
      <p:sp>
        <p:nvSpPr>
          <p:cNvPr id="38" name="Subtitle 2">
            <a:extLst>
              <a:ext uri="{FF2B5EF4-FFF2-40B4-BE49-F238E27FC236}">
                <a16:creationId xmlns:a16="http://schemas.microsoft.com/office/drawing/2014/main" id="{7E96E480-913F-D19D-EF4E-1FD88C7B3E37}"/>
              </a:ext>
            </a:extLst>
          </p:cNvPr>
          <p:cNvSpPr txBox="1">
            <a:spLocks/>
          </p:cNvSpPr>
          <p:nvPr/>
        </p:nvSpPr>
        <p:spPr>
          <a:xfrm>
            <a:off x="702015" y="6074075"/>
            <a:ext cx="2244385"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5" name="Title 1">
            <a:extLst>
              <a:ext uri="{FF2B5EF4-FFF2-40B4-BE49-F238E27FC236}">
                <a16:creationId xmlns:a16="http://schemas.microsoft.com/office/drawing/2014/main" id="{2A368C1A-53B1-2253-758B-EED04D747AF2}"/>
              </a:ext>
            </a:extLst>
          </p:cNvPr>
          <p:cNvSpPr>
            <a:spLocks noGrp="1"/>
          </p:cNvSpPr>
          <p:nvPr>
            <p:ph type="ctrTitle" hasCustomPrompt="1"/>
          </p:nvPr>
        </p:nvSpPr>
        <p:spPr>
          <a:xfrm>
            <a:off x="685798" y="471837"/>
            <a:ext cx="10615245" cy="650395"/>
          </a:xfrm>
        </p:spPr>
        <p:txBody>
          <a:bodyPr>
            <a:normAutofit/>
          </a:bodyPr>
          <a:lstStyle>
            <a:lvl1pPr>
              <a:defRPr sz="3200" b="0">
                <a:latin typeface="Times" pitchFamily="2" charset="0"/>
              </a:defRPr>
            </a:lvl1pPr>
          </a:lstStyle>
          <a:p>
            <a:r>
              <a:rPr lang="en-US" dirty="0"/>
              <a:t>Best Practices and How </a:t>
            </a:r>
            <a:r>
              <a:rPr lang="en-US" dirty="0" err="1"/>
              <a:t>To’s</a:t>
            </a:r>
            <a:endParaRPr lang="en-US" dirty="0"/>
          </a:p>
        </p:txBody>
      </p:sp>
      <p:sp>
        <p:nvSpPr>
          <p:cNvPr id="4" name="TextBox 3">
            <a:extLst>
              <a:ext uri="{FF2B5EF4-FFF2-40B4-BE49-F238E27FC236}">
                <a16:creationId xmlns:a16="http://schemas.microsoft.com/office/drawing/2014/main" id="{5CCC12C8-1C72-B3D8-A3F0-183B0D6305F3}"/>
              </a:ext>
            </a:extLst>
          </p:cNvPr>
          <p:cNvSpPr txBox="1"/>
          <p:nvPr/>
        </p:nvSpPr>
        <p:spPr>
          <a:xfrm>
            <a:off x="642170" y="1417231"/>
            <a:ext cx="4561576" cy="420564"/>
          </a:xfrm>
          <a:prstGeom prst="rect">
            <a:avLst/>
          </a:prstGeom>
          <a:noFill/>
        </p:spPr>
        <p:txBody>
          <a:bodyPr wrap="square" rtlCol="0">
            <a:spAutoFit/>
          </a:bodyPr>
          <a:lstStyle/>
          <a:p>
            <a:pPr marL="190510" indent="-190510">
              <a:buFont typeface="Arial" panose="020B0604020202020204" pitchFamily="34" charset="0"/>
              <a:buChar char="•"/>
            </a:pPr>
            <a:r>
              <a:rPr lang="en-US" sz="1867" b="1" kern="0" dirty="0">
                <a:solidFill>
                  <a:srgbClr val="1C345D"/>
                </a:solidFill>
              </a:rPr>
              <a:t>H1/H2: </a:t>
            </a:r>
            <a:r>
              <a:rPr lang="en-US" sz="2133" b="0" kern="0" dirty="0">
                <a:solidFill>
                  <a:srgbClr val="1C345D"/>
                </a:solidFill>
                <a:latin typeface="Times" pitchFamily="2" charset="0"/>
              </a:rPr>
              <a:t>Times Font</a:t>
            </a:r>
            <a:endParaRPr lang="en-US" sz="2133" b="0" dirty="0">
              <a:solidFill>
                <a:srgbClr val="1C345D"/>
              </a:solidFill>
              <a:latin typeface="Times" pitchFamily="2" charset="0"/>
            </a:endParaRPr>
          </a:p>
        </p:txBody>
      </p:sp>
      <p:sp>
        <p:nvSpPr>
          <p:cNvPr id="2" name="AutoShape 6">
            <a:extLst>
              <a:ext uri="{FF2B5EF4-FFF2-40B4-BE49-F238E27FC236}">
                <a16:creationId xmlns:a16="http://schemas.microsoft.com/office/drawing/2014/main" id="{AFBDCC1A-054D-74B9-3B39-F37FD75C9590}"/>
              </a:ext>
            </a:extLst>
          </p:cNvPr>
          <p:cNvSpPr/>
          <p:nvPr/>
        </p:nvSpPr>
        <p:spPr>
          <a:xfrm rot="1008">
            <a:off x="746847" y="1052892"/>
            <a:ext cx="10615244" cy="2365"/>
          </a:xfrm>
          <a:prstGeom prst="line">
            <a:avLst/>
          </a:prstGeom>
          <a:ln w="12700" cap="rnd">
            <a:solidFill>
              <a:srgbClr val="1C345D"/>
            </a:solidFill>
            <a:prstDash val="solid"/>
            <a:headEnd type="none" w="sm" len="sm"/>
            <a:tailEnd type="none" w="sm" len="sm"/>
          </a:ln>
        </p:spPr>
        <p:txBody>
          <a:bodyPr/>
          <a:lstStyle/>
          <a:p>
            <a:endParaRPr lang="en-US" sz="1200" dirty="0"/>
          </a:p>
        </p:txBody>
      </p:sp>
      <p:grpSp>
        <p:nvGrpSpPr>
          <p:cNvPr id="3" name="Group 2">
            <a:extLst>
              <a:ext uri="{FF2B5EF4-FFF2-40B4-BE49-F238E27FC236}">
                <a16:creationId xmlns:a16="http://schemas.microsoft.com/office/drawing/2014/main" id="{0DE1566E-2EF8-9D07-6D0C-44FC3125586B}"/>
              </a:ext>
            </a:extLst>
          </p:cNvPr>
          <p:cNvGrpSpPr/>
          <p:nvPr/>
        </p:nvGrpSpPr>
        <p:grpSpPr>
          <a:xfrm>
            <a:off x="6356595" y="1220536"/>
            <a:ext cx="5639872" cy="4725939"/>
            <a:chOff x="9534893" y="1830803"/>
            <a:chExt cx="8459808" cy="7088909"/>
          </a:xfrm>
        </p:grpSpPr>
        <p:grpSp>
          <p:nvGrpSpPr>
            <p:cNvPr id="11" name="Group 10">
              <a:extLst>
                <a:ext uri="{FF2B5EF4-FFF2-40B4-BE49-F238E27FC236}">
                  <a16:creationId xmlns:a16="http://schemas.microsoft.com/office/drawing/2014/main" id="{EB91E542-43C0-38CB-4AEF-9C7A72EC77A4}"/>
                </a:ext>
              </a:extLst>
            </p:cNvPr>
            <p:cNvGrpSpPr/>
            <p:nvPr/>
          </p:nvGrpSpPr>
          <p:grpSpPr>
            <a:xfrm>
              <a:off x="9534893" y="1830803"/>
              <a:ext cx="8459808" cy="7088909"/>
              <a:chOff x="9465883" y="3576023"/>
              <a:chExt cx="8467964" cy="7088909"/>
            </a:xfrm>
          </p:grpSpPr>
          <p:sp>
            <p:nvSpPr>
              <p:cNvPr id="13" name="Rounded Rectangle 12">
                <a:extLst>
                  <a:ext uri="{FF2B5EF4-FFF2-40B4-BE49-F238E27FC236}">
                    <a16:creationId xmlns:a16="http://schemas.microsoft.com/office/drawing/2014/main" id="{FFFE9522-4E18-958D-F816-6E439EC2F403}"/>
                  </a:ext>
                </a:extLst>
              </p:cNvPr>
              <p:cNvSpPr/>
              <p:nvPr/>
            </p:nvSpPr>
            <p:spPr>
              <a:xfrm>
                <a:off x="9465883" y="3576023"/>
                <a:ext cx="7485681" cy="7088909"/>
              </a:xfrm>
              <a:prstGeom prst="roundRect">
                <a:avLst/>
              </a:prstGeom>
              <a:solidFill>
                <a:srgbClr val="F4F4F4"/>
              </a:solidFill>
              <a:ln w="28575">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Text Placeholder 4">
                <a:extLst>
                  <a:ext uri="{FF2B5EF4-FFF2-40B4-BE49-F238E27FC236}">
                    <a16:creationId xmlns:a16="http://schemas.microsoft.com/office/drawing/2014/main" id="{C7B5258E-BC56-BE92-5E96-DC335449DFBC}"/>
                  </a:ext>
                </a:extLst>
              </p:cNvPr>
              <p:cNvSpPr txBox="1">
                <a:spLocks/>
              </p:cNvSpPr>
              <p:nvPr/>
            </p:nvSpPr>
            <p:spPr>
              <a:xfrm>
                <a:off x="10126283" y="4025855"/>
                <a:ext cx="7772399" cy="1045270"/>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How to access Master Slide:</a:t>
                </a:r>
              </a:p>
              <a:p>
                <a:pPr marL="0" indent="0">
                  <a:buNone/>
                </a:pPr>
                <a:r>
                  <a:rPr lang="en-US" sz="1867" kern="0" dirty="0">
                    <a:latin typeface="+mn-lt"/>
                  </a:rPr>
                  <a:t>View tab </a:t>
                </a:r>
                <a:r>
                  <a:rPr lang="en-US" sz="1867" b="1" kern="0" dirty="0">
                    <a:latin typeface="+mn-lt"/>
                  </a:rPr>
                  <a:t>&gt;</a:t>
                </a:r>
                <a:r>
                  <a:rPr lang="en-US" sz="1867" kern="0" dirty="0">
                    <a:latin typeface="+mn-lt"/>
                  </a:rPr>
                  <a:t> Slide Master </a:t>
                </a:r>
              </a:p>
              <a:p>
                <a:pPr marL="0" indent="0">
                  <a:buNone/>
                </a:pPr>
                <a:endParaRPr lang="en-US" sz="1867" kern="0" dirty="0">
                  <a:latin typeface="+mn-lt"/>
                </a:endParaRPr>
              </a:p>
              <a:p>
                <a:endParaRPr lang="en-US" sz="1867" dirty="0">
                  <a:latin typeface="+mn-lt"/>
                </a:endParaRPr>
              </a:p>
            </p:txBody>
          </p:sp>
          <p:sp>
            <p:nvSpPr>
              <p:cNvPr id="15" name="Text Placeholder 4">
                <a:extLst>
                  <a:ext uri="{FF2B5EF4-FFF2-40B4-BE49-F238E27FC236}">
                    <a16:creationId xmlns:a16="http://schemas.microsoft.com/office/drawing/2014/main" id="{FE564E4E-9E05-4802-7E0D-D1CF93C5FFA0}"/>
                  </a:ext>
                </a:extLst>
              </p:cNvPr>
              <p:cNvSpPr txBox="1">
                <a:spLocks/>
              </p:cNvSpPr>
              <p:nvPr/>
            </p:nvSpPr>
            <p:spPr>
              <a:xfrm>
                <a:off x="10126282" y="5366863"/>
                <a:ext cx="7772399" cy="1045270"/>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How to exit Master Slide:</a:t>
                </a:r>
              </a:p>
              <a:p>
                <a:pPr marL="0" indent="0">
                  <a:buNone/>
                </a:pPr>
                <a:r>
                  <a:rPr lang="en-US" sz="1867" kern="0" dirty="0">
                    <a:latin typeface="+mn-lt"/>
                  </a:rPr>
                  <a:t>Slide Master  &gt; X Close Master</a:t>
                </a:r>
              </a:p>
              <a:p>
                <a:pPr marL="0" indent="0">
                  <a:buNone/>
                </a:pPr>
                <a:endParaRPr lang="en-US" sz="1867" kern="0" dirty="0">
                  <a:latin typeface="+mn-lt"/>
                </a:endParaRPr>
              </a:p>
              <a:p>
                <a:endParaRPr lang="en-US" sz="1867" dirty="0">
                  <a:latin typeface="+mn-lt"/>
                </a:endParaRPr>
              </a:p>
            </p:txBody>
          </p:sp>
          <p:sp>
            <p:nvSpPr>
              <p:cNvPr id="16" name="Text Placeholder 4">
                <a:extLst>
                  <a:ext uri="{FF2B5EF4-FFF2-40B4-BE49-F238E27FC236}">
                    <a16:creationId xmlns:a16="http://schemas.microsoft.com/office/drawing/2014/main" id="{A399EF67-0080-94D0-2977-13B7AC79FBB8}"/>
                  </a:ext>
                </a:extLst>
              </p:cNvPr>
              <p:cNvSpPr txBox="1">
                <a:spLocks/>
              </p:cNvSpPr>
              <p:nvPr/>
            </p:nvSpPr>
            <p:spPr>
              <a:xfrm>
                <a:off x="10161448" y="6658017"/>
                <a:ext cx="7772399" cy="1149797"/>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To add image:</a:t>
                </a:r>
                <a:r>
                  <a:rPr lang="en-US" sz="1867" b="1" kern="0" dirty="0">
                    <a:latin typeface="+mn-lt"/>
                  </a:rPr>
                  <a:t> </a:t>
                </a:r>
              </a:p>
              <a:p>
                <a:pPr marL="0" indent="0">
                  <a:buNone/>
                </a:pPr>
                <a:r>
                  <a:rPr lang="en-US" sz="1867" kern="0" dirty="0">
                    <a:latin typeface="+mn-lt"/>
                  </a:rPr>
                  <a:t>Insert tab &gt; Picture &gt; Picture from File</a:t>
                </a:r>
              </a:p>
              <a:p>
                <a:pPr marL="0" indent="0">
                  <a:buNone/>
                </a:pPr>
                <a:endParaRPr lang="en-US" sz="1867" kern="0" dirty="0">
                  <a:latin typeface="+mn-lt"/>
                </a:endParaRPr>
              </a:p>
              <a:p>
                <a:endParaRPr lang="en-US" sz="1867" dirty="0">
                  <a:latin typeface="+mn-lt"/>
                </a:endParaRPr>
              </a:p>
            </p:txBody>
          </p:sp>
        </p:grpSp>
        <p:sp>
          <p:nvSpPr>
            <p:cNvPr id="12" name="Text Placeholder 4">
              <a:extLst>
                <a:ext uri="{FF2B5EF4-FFF2-40B4-BE49-F238E27FC236}">
                  <a16:creationId xmlns:a16="http://schemas.microsoft.com/office/drawing/2014/main" id="{13C76C90-EA50-880E-EEAD-4F9006CC2C29}"/>
                </a:ext>
              </a:extLst>
            </p:cNvPr>
            <p:cNvSpPr txBox="1">
              <a:spLocks/>
            </p:cNvSpPr>
            <p:nvPr/>
          </p:nvSpPr>
          <p:spPr>
            <a:xfrm>
              <a:off x="10229788" y="6312710"/>
              <a:ext cx="6367435" cy="2143487"/>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To Insert Footer</a:t>
              </a:r>
              <a:endParaRPr lang="en-US" sz="1867" b="1" kern="0" dirty="0">
                <a:solidFill>
                  <a:srgbClr val="0B799A"/>
                </a:solidFill>
                <a:effectLst/>
                <a:latin typeface="+mn-lt"/>
                <a:ea typeface="+mn-ea"/>
                <a:cs typeface="Calibri" panose="020F0502020204030204" pitchFamily="34" charset="0"/>
              </a:endParaRPr>
            </a:p>
            <a:p>
              <a:pPr marL="0" indent="0">
                <a:buNone/>
              </a:pPr>
              <a:r>
                <a:rPr lang="en-US" sz="1867" dirty="0">
                  <a:effectLst/>
                  <a:latin typeface="+mn-lt"/>
                  <a:ea typeface="Calibri" panose="020F0502020204030204" pitchFamily="34" charset="0"/>
                  <a:cs typeface="Times New Roman" panose="02020603050405020304" pitchFamily="18" charset="0"/>
                </a:rPr>
                <a:t>Insert &gt;  Header &amp; Footer &gt; Check the box for “Footer” and also the box “Don’t show on title slide” and click “Apply to All”</a:t>
              </a:r>
              <a:endParaRPr lang="en-US" sz="1867" dirty="0">
                <a:effectLst/>
                <a:latin typeface="+mn-lt"/>
                <a:ea typeface="Times New Roman" panose="02020603050405020304" pitchFamily="18" charset="0"/>
              </a:endParaRPr>
            </a:p>
            <a:p>
              <a:pPr marL="0" indent="0">
                <a:buNone/>
              </a:pPr>
              <a:endParaRPr lang="en-US" sz="1867" kern="0" dirty="0">
                <a:latin typeface="+mn-lt"/>
              </a:endParaRPr>
            </a:p>
            <a:p>
              <a:endParaRPr lang="en-US" sz="1867" dirty="0">
                <a:latin typeface="+mn-lt"/>
              </a:endParaRPr>
            </a:p>
          </p:txBody>
        </p:sp>
      </p:grpSp>
    </p:spTree>
    <p:extLst>
      <p:ext uri="{BB962C8B-B14F-4D97-AF65-F5344CB8AC3E}">
        <p14:creationId xmlns:p14="http://schemas.microsoft.com/office/powerpoint/2010/main" val="419288145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1_Cover Slide-Cobranded">
    <p:bg>
      <p:bgRef idx="1001">
        <a:schemeClr val="bg1"/>
      </p:bgRef>
    </p:bg>
    <p:spTree>
      <p:nvGrpSpPr>
        <p:cNvPr id="1" name=""/>
        <p:cNvGrpSpPr/>
        <p:nvPr/>
      </p:nvGrpSpPr>
      <p:grpSpPr>
        <a:xfrm>
          <a:off x="0" y="0"/>
          <a:ext cx="0" cy="0"/>
          <a:chOff x="0" y="0"/>
          <a:chExt cx="0" cy="0"/>
        </a:xfrm>
      </p:grpSpPr>
      <p:pic>
        <p:nvPicPr>
          <p:cNvPr id="4" name="Picture 3" descr="A picture containing text, iPod, vector graphics&#10;&#10;Description automatically generated">
            <a:extLst>
              <a:ext uri="{FF2B5EF4-FFF2-40B4-BE49-F238E27FC236}">
                <a16:creationId xmlns:a16="http://schemas.microsoft.com/office/drawing/2014/main" id="{DDE2F82D-52A7-142E-02EE-281958FE5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076" y="0"/>
            <a:ext cx="5871924" cy="6858000"/>
          </a:xfrm>
          <a:prstGeom prst="rect">
            <a:avLst/>
          </a:prstGeom>
        </p:spPr>
      </p:pic>
      <p:sp>
        <p:nvSpPr>
          <p:cNvPr id="7" name="TextBox 10">
            <a:extLst>
              <a:ext uri="{FF2B5EF4-FFF2-40B4-BE49-F238E27FC236}">
                <a16:creationId xmlns:a16="http://schemas.microsoft.com/office/drawing/2014/main" id="{8C5F93BB-DD2C-1717-0A3C-5FA2D48CA767}"/>
              </a:ext>
            </a:extLst>
          </p:cNvPr>
          <p:cNvSpPr txBox="1"/>
          <p:nvPr/>
        </p:nvSpPr>
        <p:spPr>
          <a:xfrm>
            <a:off x="10556829" y="6044447"/>
            <a:ext cx="1216080" cy="224998"/>
          </a:xfrm>
          <a:prstGeom prst="rect">
            <a:avLst/>
          </a:prstGeom>
        </p:spPr>
        <p:txBody>
          <a:bodyPr lIns="0" tIns="0" rIns="0" bIns="0" rtlCol="0" anchor="t">
            <a:spAutoFit/>
          </a:bodyPr>
          <a:lstStyle/>
          <a:p>
            <a:pPr marL="0" lvl="0" indent="0" algn="r">
              <a:lnSpc>
                <a:spcPts val="1867"/>
              </a:lnSpc>
              <a:spcBef>
                <a:spcPct val="0"/>
              </a:spcBef>
            </a:pPr>
            <a:fld id="{7F31C99B-14C2-7149-B1A7-26064733D5E0}" type="slidenum">
              <a:rPr lang="en-US" sz="1333" spc="27" smtClean="0">
                <a:solidFill>
                  <a:srgbClr val="FFFFFF"/>
                </a:solidFill>
                <a:latin typeface="Montserrat"/>
              </a:rPr>
              <a:pPr marL="0" lvl="0" indent="0" algn="r">
                <a:lnSpc>
                  <a:spcPts val="1867"/>
                </a:lnSpc>
                <a:spcBef>
                  <a:spcPct val="0"/>
                </a:spcBef>
              </a:pPr>
              <a:t>‹#›</a:t>
            </a:fld>
            <a:endParaRPr lang="en-US" sz="1333" spc="27" dirty="0">
              <a:solidFill>
                <a:srgbClr val="FFFFFF"/>
              </a:solidFill>
              <a:latin typeface="Montserrat"/>
            </a:endParaRPr>
          </a:p>
        </p:txBody>
      </p:sp>
      <p:pic>
        <p:nvPicPr>
          <p:cNvPr id="9" name="Picture 4">
            <a:extLst>
              <a:ext uri="{FF2B5EF4-FFF2-40B4-BE49-F238E27FC236}">
                <a16:creationId xmlns:a16="http://schemas.microsoft.com/office/drawing/2014/main" id="{7A8412F0-D25B-BB4B-8CAA-81E4E4509D0B}"/>
              </a:ext>
            </a:extLst>
          </p:cNvPr>
          <p:cNvPicPr>
            <a:picLocks noChangeAspect="1"/>
          </p:cNvPicPr>
          <p:nvPr/>
        </p:nvPicPr>
        <p:blipFill>
          <a:blip r:embed="rId3"/>
          <a:srcRect/>
          <a:stretch>
            <a:fillRect/>
          </a:stretch>
        </p:blipFill>
        <p:spPr>
          <a:xfrm>
            <a:off x="594062" y="700509"/>
            <a:ext cx="2303105" cy="558503"/>
          </a:xfrm>
          <a:prstGeom prst="rect">
            <a:avLst/>
          </a:prstGeom>
        </p:spPr>
      </p:pic>
      <p:sp>
        <p:nvSpPr>
          <p:cNvPr id="10" name="Subtitle 2">
            <a:extLst>
              <a:ext uri="{FF2B5EF4-FFF2-40B4-BE49-F238E27FC236}">
                <a16:creationId xmlns:a16="http://schemas.microsoft.com/office/drawing/2014/main" id="{D018D868-D0D8-E883-D0B6-D54D9D810F11}"/>
              </a:ext>
            </a:extLst>
          </p:cNvPr>
          <p:cNvSpPr>
            <a:spLocks noGrp="1"/>
          </p:cNvSpPr>
          <p:nvPr>
            <p:ph type="subTitle" idx="1" hasCustomPrompt="1"/>
          </p:nvPr>
        </p:nvSpPr>
        <p:spPr>
          <a:xfrm>
            <a:off x="534967" y="4983481"/>
            <a:ext cx="4724400" cy="1243679"/>
          </a:xfrm>
          <a:prstGeom prst="rect">
            <a:avLst/>
          </a:prstGeom>
          <a:noFill/>
        </p:spPr>
        <p:txBody>
          <a:bodyPr anchor="b">
            <a:noAutofit/>
          </a:bodyPr>
          <a:lstStyle>
            <a:lvl1pPr marL="0" indent="0" algn="l">
              <a:buNone/>
              <a:defRPr sz="1600" b="0" i="0">
                <a:solidFill>
                  <a:srgbClr val="1C345D"/>
                </a:solidFill>
                <a:latin typeface="+mn-lt"/>
                <a:cs typeface="Calibri" panose="020F0502020204030204" pitchFamily="34" charset="0"/>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dirty="0" err="1"/>
              <a:t>Firstname</a:t>
            </a:r>
            <a:r>
              <a:rPr lang="en-US" dirty="0"/>
              <a:t> </a:t>
            </a:r>
            <a:r>
              <a:rPr lang="en-US" dirty="0" err="1"/>
              <a:t>Lastname</a:t>
            </a:r>
            <a:r>
              <a:rPr lang="en-US" dirty="0"/>
              <a:t>, X.X.</a:t>
            </a:r>
          </a:p>
          <a:p>
            <a:r>
              <a:rPr lang="en-US" dirty="0"/>
              <a:t>Title, Department</a:t>
            </a:r>
          </a:p>
          <a:p>
            <a:r>
              <a:rPr lang="en-US" dirty="0"/>
              <a:t>Endowed Chair/Additional Description</a:t>
            </a:r>
          </a:p>
          <a:p>
            <a:r>
              <a:rPr lang="en-US" dirty="0"/>
              <a:t>Month Day, Year</a:t>
            </a:r>
          </a:p>
        </p:txBody>
      </p:sp>
      <p:sp>
        <p:nvSpPr>
          <p:cNvPr id="11" name="Title 1">
            <a:extLst>
              <a:ext uri="{FF2B5EF4-FFF2-40B4-BE49-F238E27FC236}">
                <a16:creationId xmlns:a16="http://schemas.microsoft.com/office/drawing/2014/main" id="{C02C3AA1-5106-71B1-A80D-9872DD6DFD42}"/>
              </a:ext>
            </a:extLst>
          </p:cNvPr>
          <p:cNvSpPr>
            <a:spLocks noGrp="1"/>
          </p:cNvSpPr>
          <p:nvPr>
            <p:ph type="ctrTitle" hasCustomPrompt="1"/>
          </p:nvPr>
        </p:nvSpPr>
        <p:spPr>
          <a:xfrm>
            <a:off x="516295" y="1858353"/>
            <a:ext cx="7408505" cy="2615947"/>
          </a:xfrm>
          <a:prstGeom prst="rect">
            <a:avLst/>
          </a:prstGeom>
        </p:spPr>
        <p:txBody>
          <a:bodyPr>
            <a:normAutofit/>
          </a:bodyPr>
          <a:lstStyle>
            <a:lvl1pPr>
              <a:defRPr sz="4000" b="1" i="0">
                <a:solidFill>
                  <a:srgbClr val="1C3B61"/>
                </a:solidFill>
                <a:latin typeface="Times" pitchFamily="2" charset="0"/>
                <a:cs typeface="Calibri" panose="020F0502020204030204" pitchFamily="34" charset="0"/>
              </a:defRPr>
            </a:lvl1pPr>
          </a:lstStyle>
          <a:p>
            <a:r>
              <a:rPr lang="en-US" dirty="0"/>
              <a:t>Title Slide</a:t>
            </a:r>
            <a:br>
              <a:rPr lang="en-US" dirty="0"/>
            </a:br>
            <a:r>
              <a:rPr lang="en-US" dirty="0"/>
              <a:t>Max 4 lines</a:t>
            </a:r>
            <a:br>
              <a:rPr lang="en-US" dirty="0"/>
            </a:br>
            <a:r>
              <a:rPr lang="en-US" dirty="0"/>
              <a:t>Times 60 </a:t>
            </a:r>
            <a:r>
              <a:rPr lang="en-US" dirty="0" err="1"/>
              <a:t>pt</a:t>
            </a:r>
            <a:r>
              <a:rPr lang="en-US" dirty="0"/>
              <a:t> font size</a:t>
            </a:r>
            <a:br>
              <a:rPr lang="en-US" dirty="0"/>
            </a:br>
            <a:r>
              <a:rPr lang="en-US" dirty="0"/>
              <a:t>Adjust accordingly</a:t>
            </a:r>
          </a:p>
        </p:txBody>
      </p:sp>
      <p:pic>
        <p:nvPicPr>
          <p:cNvPr id="5" name="Picture 4">
            <a:extLst>
              <a:ext uri="{FF2B5EF4-FFF2-40B4-BE49-F238E27FC236}">
                <a16:creationId xmlns:a16="http://schemas.microsoft.com/office/drawing/2014/main" id="{7D9658D1-52F0-41F6-6772-CB5340CE25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6155" y="5964449"/>
            <a:ext cx="1600200" cy="220133"/>
          </a:xfrm>
          <a:prstGeom prst="rect">
            <a:avLst/>
          </a:prstGeom>
        </p:spPr>
      </p:pic>
    </p:spTree>
    <p:extLst>
      <p:ext uri="{BB962C8B-B14F-4D97-AF65-F5344CB8AC3E}">
        <p14:creationId xmlns:p14="http://schemas.microsoft.com/office/powerpoint/2010/main" val="17541470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52">
          <p15:clr>
            <a:srgbClr val="FBAE40"/>
          </p15:clr>
        </p15:guide>
        <p15:guide id="2" orient="horz" pos="5832">
          <p15:clr>
            <a:srgbClr val="FBAE40"/>
          </p15:clr>
        </p15:guide>
        <p15:guide id="3" orient="horz" pos="648">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1_Land Acknowledgement Slide - V1">
    <p:bg>
      <p:bgPr>
        <a:solidFill>
          <a:srgbClr val="1C345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BA98F8-DEBD-C885-A01C-3C75599C5C4F}"/>
              </a:ext>
            </a:extLst>
          </p:cNvPr>
          <p:cNvSpPr txBox="1"/>
          <p:nvPr/>
        </p:nvSpPr>
        <p:spPr>
          <a:xfrm>
            <a:off x="2192511" y="2377017"/>
            <a:ext cx="7253728" cy="142628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867" dirty="0">
                <a:solidFill>
                  <a:schemeClr val="bg1"/>
                </a:solidFill>
              </a:rPr>
              <a:t>We acknowledge that the Fred Hutchinson Cancer Center sits on the traditional land of the first people of Seattle, the Duwamish People past and present, and honor with gratitude the land itself and the Duwamish tribe.</a:t>
            </a:r>
          </a:p>
          <a:p>
            <a:endParaRPr lang="en-US" sz="1200" dirty="0"/>
          </a:p>
        </p:txBody>
      </p:sp>
      <p:sp>
        <p:nvSpPr>
          <p:cNvPr id="2" name="TextBox 1">
            <a:extLst>
              <a:ext uri="{FF2B5EF4-FFF2-40B4-BE49-F238E27FC236}">
                <a16:creationId xmlns:a16="http://schemas.microsoft.com/office/drawing/2014/main" id="{9586504E-FAD5-11C8-CACE-48CBFBE51A81}"/>
              </a:ext>
            </a:extLst>
          </p:cNvPr>
          <p:cNvSpPr txBox="1"/>
          <p:nvPr/>
        </p:nvSpPr>
        <p:spPr>
          <a:xfrm>
            <a:off x="2192511" y="1681225"/>
            <a:ext cx="7253728" cy="584775"/>
          </a:xfrm>
          <a:prstGeom prst="rect">
            <a:avLst/>
          </a:prstGeom>
          <a:noFill/>
        </p:spPr>
        <p:txBody>
          <a:bodyPr wrap="square" rtlCol="0">
            <a:spAutoFit/>
          </a:bodyPr>
          <a:lstStyle/>
          <a:p>
            <a:pPr algn="ctr"/>
            <a:r>
              <a:rPr lang="en-US" sz="3200" b="1" dirty="0">
                <a:solidFill>
                  <a:schemeClr val="bg1"/>
                </a:solidFill>
                <a:latin typeface="Times" pitchFamily="2" charset="0"/>
              </a:rPr>
              <a:t>Land Acknowledgment</a:t>
            </a:r>
          </a:p>
        </p:txBody>
      </p:sp>
      <p:pic>
        <p:nvPicPr>
          <p:cNvPr id="3" name="Picture 2" descr="A picture containing text, clipart&#10;&#10;Description automatically generated">
            <a:extLst>
              <a:ext uri="{FF2B5EF4-FFF2-40B4-BE49-F238E27FC236}">
                <a16:creationId xmlns:a16="http://schemas.microsoft.com/office/drawing/2014/main" id="{93D9A1CB-4136-FDB5-B197-909782FC1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324" y="5577951"/>
            <a:ext cx="9773352" cy="1280049"/>
          </a:xfrm>
          <a:prstGeom prst="rect">
            <a:avLst/>
          </a:prstGeom>
        </p:spPr>
      </p:pic>
      <p:sp>
        <p:nvSpPr>
          <p:cNvPr id="16" name="Oval 15">
            <a:extLst>
              <a:ext uri="{FF2B5EF4-FFF2-40B4-BE49-F238E27FC236}">
                <a16:creationId xmlns:a16="http://schemas.microsoft.com/office/drawing/2014/main" id="{B5067706-23DE-6C15-A598-C9D3B2072D71}"/>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0" name="TextBox 10">
            <a:extLst>
              <a:ext uri="{FF2B5EF4-FFF2-40B4-BE49-F238E27FC236}">
                <a16:creationId xmlns:a16="http://schemas.microsoft.com/office/drawing/2014/main" id="{C563B47A-346D-A96A-19D3-1973B463C482}"/>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7" name="AutoShape 6">
            <a:extLst>
              <a:ext uri="{FF2B5EF4-FFF2-40B4-BE49-F238E27FC236}">
                <a16:creationId xmlns:a16="http://schemas.microsoft.com/office/drawing/2014/main" id="{89C64772-7E98-CA9B-13E5-04CAD944F590}"/>
              </a:ext>
            </a:extLst>
          </p:cNvPr>
          <p:cNvSpPr/>
          <p:nvPr/>
        </p:nvSpPr>
        <p:spPr>
          <a:xfrm rot="1008" flipV="1">
            <a:off x="2901261" y="5534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8" name="Subtitle 2">
            <a:extLst>
              <a:ext uri="{FF2B5EF4-FFF2-40B4-BE49-F238E27FC236}">
                <a16:creationId xmlns:a16="http://schemas.microsoft.com/office/drawing/2014/main" id="{168EF997-9E8F-725E-5FEE-C00DEB9EF200}"/>
              </a:ext>
            </a:extLst>
          </p:cNvPr>
          <p:cNvSpPr txBox="1">
            <a:spLocks/>
          </p:cNvSpPr>
          <p:nvPr/>
        </p:nvSpPr>
        <p:spPr>
          <a:xfrm>
            <a:off x="702014" y="4204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chemeClr val="bg1"/>
                </a:solidFill>
                <a:latin typeface="+mn-lt"/>
              </a:rPr>
              <a:t>Fred Hutchinson Cancer Center</a:t>
            </a:r>
          </a:p>
        </p:txBody>
      </p:sp>
    </p:spTree>
    <p:extLst>
      <p:ext uri="{BB962C8B-B14F-4D97-AF65-F5344CB8AC3E}">
        <p14:creationId xmlns:p14="http://schemas.microsoft.com/office/powerpoint/2010/main" val="307404508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1_Table Content Slide -V1">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1FBEFE4-93FA-F182-B15C-C11F20307C2F}"/>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AutoShape 6">
            <a:extLst>
              <a:ext uri="{FF2B5EF4-FFF2-40B4-BE49-F238E27FC236}">
                <a16:creationId xmlns:a16="http://schemas.microsoft.com/office/drawing/2014/main" id="{3C834B79-0BFE-553D-937C-8062773BC841}"/>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6" name="TextBox 10">
            <a:extLst>
              <a:ext uri="{FF2B5EF4-FFF2-40B4-BE49-F238E27FC236}">
                <a16:creationId xmlns:a16="http://schemas.microsoft.com/office/drawing/2014/main" id="{AD9A968C-7A32-36A7-5B62-527106E7094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8" name="Freeform 6">
            <a:extLst>
              <a:ext uri="{FF2B5EF4-FFF2-40B4-BE49-F238E27FC236}">
                <a16:creationId xmlns:a16="http://schemas.microsoft.com/office/drawing/2014/main" id="{0337999F-E39A-C3D5-8941-BC798AEF02B3}"/>
              </a:ext>
            </a:extLst>
          </p:cNvPr>
          <p:cNvSpPr/>
          <p:nvPr/>
        </p:nvSpPr>
        <p:spPr>
          <a:xfrm rot="10800000">
            <a:off x="646446" y="1134791"/>
            <a:ext cx="3629669" cy="364593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799A"/>
          </a:solidFill>
        </p:spPr>
      </p:sp>
      <p:sp>
        <p:nvSpPr>
          <p:cNvPr id="20" name="Subtitle 2">
            <a:extLst>
              <a:ext uri="{FF2B5EF4-FFF2-40B4-BE49-F238E27FC236}">
                <a16:creationId xmlns:a16="http://schemas.microsoft.com/office/drawing/2014/main" id="{375A2970-9DCA-FBE1-7CAE-38A1A35BDB8D}"/>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14" name="Text Placeholder 13">
            <a:extLst>
              <a:ext uri="{FF2B5EF4-FFF2-40B4-BE49-F238E27FC236}">
                <a16:creationId xmlns:a16="http://schemas.microsoft.com/office/drawing/2014/main" id="{A07050E5-52D7-526B-FB06-FCE0549AFFDC}"/>
              </a:ext>
            </a:extLst>
          </p:cNvPr>
          <p:cNvSpPr>
            <a:spLocks noGrp="1"/>
          </p:cNvSpPr>
          <p:nvPr>
            <p:ph type="body" sz="quarter" idx="10" hasCustomPrompt="1"/>
          </p:nvPr>
        </p:nvSpPr>
        <p:spPr>
          <a:xfrm>
            <a:off x="5136773" y="1939261"/>
            <a:ext cx="450850" cy="976842"/>
          </a:xfrm>
          <a:prstGeom prst="rect">
            <a:avLst/>
          </a:prstGeom>
        </p:spPr>
        <p:txBody>
          <a:bodyPr>
            <a:normAutofit/>
          </a:bodyPr>
          <a:lstStyle>
            <a:lvl1pPr marL="0" indent="0">
              <a:buFontTx/>
              <a:buNone/>
              <a:defRPr sz="4000" b="1">
                <a:solidFill>
                  <a:srgbClr val="1C345D"/>
                </a:solidFill>
                <a:latin typeface="Times" pitchFamily="2" charset="0"/>
              </a:defRPr>
            </a:lvl1pPr>
          </a:lstStyle>
          <a:p>
            <a:pPr lvl="0"/>
            <a:r>
              <a:rPr lang="en-US" dirty="0"/>
              <a:t>2</a:t>
            </a:r>
          </a:p>
        </p:txBody>
      </p:sp>
      <p:sp>
        <p:nvSpPr>
          <p:cNvPr id="21" name="Text Placeholder 20">
            <a:extLst>
              <a:ext uri="{FF2B5EF4-FFF2-40B4-BE49-F238E27FC236}">
                <a16:creationId xmlns:a16="http://schemas.microsoft.com/office/drawing/2014/main" id="{4670AAE0-BEE9-EFB7-B0A1-7FDFFC63CFEC}"/>
              </a:ext>
            </a:extLst>
          </p:cNvPr>
          <p:cNvSpPr>
            <a:spLocks noGrp="1"/>
          </p:cNvSpPr>
          <p:nvPr>
            <p:ph type="body" sz="quarter" idx="11" hasCustomPrompt="1"/>
          </p:nvPr>
        </p:nvSpPr>
        <p:spPr>
          <a:xfrm>
            <a:off x="5585741" y="2090603"/>
            <a:ext cx="4724400" cy="667809"/>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24" name="Text Placeholder 23">
            <a:extLst>
              <a:ext uri="{FF2B5EF4-FFF2-40B4-BE49-F238E27FC236}">
                <a16:creationId xmlns:a16="http://schemas.microsoft.com/office/drawing/2014/main" id="{0D586040-2BD7-A7F8-54A9-B4DC1C73596D}"/>
              </a:ext>
            </a:extLst>
          </p:cNvPr>
          <p:cNvSpPr>
            <a:spLocks noGrp="1"/>
          </p:cNvSpPr>
          <p:nvPr>
            <p:ph type="body" sz="quarter" idx="12" hasCustomPrompt="1"/>
          </p:nvPr>
        </p:nvSpPr>
        <p:spPr>
          <a:xfrm>
            <a:off x="5134891" y="2916103"/>
            <a:ext cx="450850" cy="976841"/>
          </a:xfrm>
          <a:prstGeom prst="rect">
            <a:avLst/>
          </a:prstGeom>
        </p:spPr>
        <p:txBody>
          <a:bodyPr>
            <a:normAutofit/>
          </a:bodyPr>
          <a:lstStyle>
            <a:lvl1pPr marL="0" indent="0">
              <a:buNone/>
              <a:defRPr sz="4000" b="1">
                <a:solidFill>
                  <a:srgbClr val="1C345D"/>
                </a:solidFill>
                <a:latin typeface="Times" pitchFamily="2" charset="0"/>
              </a:defRPr>
            </a:lvl1pPr>
          </a:lstStyle>
          <a:p>
            <a:pPr lvl="0"/>
            <a:r>
              <a:rPr lang="en-US" dirty="0"/>
              <a:t>3</a:t>
            </a:r>
          </a:p>
        </p:txBody>
      </p:sp>
      <p:sp>
        <p:nvSpPr>
          <p:cNvPr id="26" name="Text Placeholder 25">
            <a:extLst>
              <a:ext uri="{FF2B5EF4-FFF2-40B4-BE49-F238E27FC236}">
                <a16:creationId xmlns:a16="http://schemas.microsoft.com/office/drawing/2014/main" id="{C95D8111-DCEC-82FC-6857-E8E5C9910EFD}"/>
              </a:ext>
            </a:extLst>
          </p:cNvPr>
          <p:cNvSpPr>
            <a:spLocks noGrp="1"/>
          </p:cNvSpPr>
          <p:nvPr>
            <p:ph type="body" sz="quarter" idx="13" hasCustomPrompt="1"/>
          </p:nvPr>
        </p:nvSpPr>
        <p:spPr>
          <a:xfrm>
            <a:off x="5585741" y="3070619"/>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28" name="Text Placeholder 27">
            <a:extLst>
              <a:ext uri="{FF2B5EF4-FFF2-40B4-BE49-F238E27FC236}">
                <a16:creationId xmlns:a16="http://schemas.microsoft.com/office/drawing/2014/main" id="{87765F2D-3155-9C3D-F0A3-5621FF596D23}"/>
              </a:ext>
            </a:extLst>
          </p:cNvPr>
          <p:cNvSpPr>
            <a:spLocks noGrp="1"/>
          </p:cNvSpPr>
          <p:nvPr>
            <p:ph type="body" sz="quarter" idx="14" hasCustomPrompt="1"/>
          </p:nvPr>
        </p:nvSpPr>
        <p:spPr>
          <a:xfrm>
            <a:off x="5585741" y="1109213"/>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30" name="Text Placeholder 29">
            <a:extLst>
              <a:ext uri="{FF2B5EF4-FFF2-40B4-BE49-F238E27FC236}">
                <a16:creationId xmlns:a16="http://schemas.microsoft.com/office/drawing/2014/main" id="{32202D67-7621-03CE-5A2B-C56A06AEFDCC}"/>
              </a:ext>
            </a:extLst>
          </p:cNvPr>
          <p:cNvSpPr>
            <a:spLocks noGrp="1"/>
          </p:cNvSpPr>
          <p:nvPr>
            <p:ph type="body" sz="quarter" idx="15" hasCustomPrompt="1"/>
          </p:nvPr>
        </p:nvSpPr>
        <p:spPr>
          <a:xfrm>
            <a:off x="5134891" y="954697"/>
            <a:ext cx="450850" cy="976841"/>
          </a:xfrm>
          <a:prstGeom prst="rect">
            <a:avLst/>
          </a:prstGeom>
        </p:spPr>
        <p:txBody>
          <a:bodyPr>
            <a:normAutofit/>
          </a:bodyPr>
          <a:lstStyle>
            <a:lvl1pPr marL="0" indent="0">
              <a:buNone/>
              <a:defRPr sz="4000" b="1">
                <a:solidFill>
                  <a:srgbClr val="1C345D"/>
                </a:solidFill>
                <a:latin typeface="Times" pitchFamily="2" charset="0"/>
              </a:defRPr>
            </a:lvl1pPr>
          </a:lstStyle>
          <a:p>
            <a:pPr lvl="0"/>
            <a:r>
              <a:rPr lang="en-US" dirty="0"/>
              <a:t>1</a:t>
            </a:r>
          </a:p>
        </p:txBody>
      </p:sp>
      <p:sp>
        <p:nvSpPr>
          <p:cNvPr id="32" name="Text Placeholder 31">
            <a:extLst>
              <a:ext uri="{FF2B5EF4-FFF2-40B4-BE49-F238E27FC236}">
                <a16:creationId xmlns:a16="http://schemas.microsoft.com/office/drawing/2014/main" id="{3B162FFD-A8D3-3184-CB37-2CFC860A8715}"/>
              </a:ext>
            </a:extLst>
          </p:cNvPr>
          <p:cNvSpPr>
            <a:spLocks noGrp="1"/>
          </p:cNvSpPr>
          <p:nvPr>
            <p:ph type="body" sz="quarter" idx="16" hasCustomPrompt="1"/>
          </p:nvPr>
        </p:nvSpPr>
        <p:spPr>
          <a:xfrm>
            <a:off x="5127552" y="3892944"/>
            <a:ext cx="450850" cy="980017"/>
          </a:xfrm>
          <a:prstGeom prst="rect">
            <a:avLst/>
          </a:prstGeom>
        </p:spPr>
        <p:txBody>
          <a:bodyPr>
            <a:normAutofit/>
          </a:bodyPr>
          <a:lstStyle>
            <a:lvl1pPr marL="0" indent="0">
              <a:buNone/>
              <a:defRPr sz="4000" b="1">
                <a:solidFill>
                  <a:srgbClr val="1C345D"/>
                </a:solidFill>
                <a:latin typeface="Times" pitchFamily="2" charset="0"/>
              </a:defRPr>
            </a:lvl1pPr>
          </a:lstStyle>
          <a:p>
            <a:pPr lvl="0"/>
            <a:r>
              <a:rPr lang="en-US" dirty="0"/>
              <a:t>4</a:t>
            </a:r>
          </a:p>
        </p:txBody>
      </p:sp>
      <p:sp>
        <p:nvSpPr>
          <p:cNvPr id="34" name="Text Placeholder 33">
            <a:extLst>
              <a:ext uri="{FF2B5EF4-FFF2-40B4-BE49-F238E27FC236}">
                <a16:creationId xmlns:a16="http://schemas.microsoft.com/office/drawing/2014/main" id="{A1138D9A-D029-86A2-ABA3-5C5B4529AEAB}"/>
              </a:ext>
            </a:extLst>
          </p:cNvPr>
          <p:cNvSpPr>
            <a:spLocks noGrp="1"/>
          </p:cNvSpPr>
          <p:nvPr>
            <p:ph type="body" sz="quarter" idx="17" hasCustomPrompt="1"/>
          </p:nvPr>
        </p:nvSpPr>
        <p:spPr>
          <a:xfrm>
            <a:off x="5585741" y="4049048"/>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36" name="Text Placeholder 35">
            <a:extLst>
              <a:ext uri="{FF2B5EF4-FFF2-40B4-BE49-F238E27FC236}">
                <a16:creationId xmlns:a16="http://schemas.microsoft.com/office/drawing/2014/main" id="{D0A65FCC-22A0-5DFA-861F-7D20B7217D51}"/>
              </a:ext>
            </a:extLst>
          </p:cNvPr>
          <p:cNvSpPr>
            <a:spLocks noGrp="1"/>
          </p:cNvSpPr>
          <p:nvPr>
            <p:ph type="body" sz="quarter" idx="18" hasCustomPrompt="1"/>
          </p:nvPr>
        </p:nvSpPr>
        <p:spPr>
          <a:xfrm>
            <a:off x="1119843" y="2057046"/>
            <a:ext cx="2682875" cy="1801429"/>
          </a:xfrm>
          <a:prstGeom prst="rect">
            <a:avLst/>
          </a:prstGeom>
        </p:spPr>
        <p:txBody>
          <a:bodyPr>
            <a:normAutofit/>
          </a:bodyPr>
          <a:lstStyle>
            <a:lvl1pPr marL="0" indent="0">
              <a:buNone/>
              <a:defRPr sz="5334">
                <a:solidFill>
                  <a:schemeClr val="bg1"/>
                </a:solidFill>
                <a:latin typeface="Times" pitchFamily="2" charset="0"/>
              </a:defRPr>
            </a:lvl1pPr>
          </a:lstStyle>
          <a:p>
            <a:pPr lvl="0"/>
            <a:r>
              <a:rPr lang="en-US" dirty="0"/>
              <a:t>Table of Contents</a:t>
            </a:r>
          </a:p>
        </p:txBody>
      </p:sp>
    </p:spTree>
    <p:extLst>
      <p:ext uri="{BB962C8B-B14F-4D97-AF65-F5344CB8AC3E}">
        <p14:creationId xmlns:p14="http://schemas.microsoft.com/office/powerpoint/2010/main" val="414107100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1_Sections Call ou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A07050E5-52D7-526B-FB06-FCE0549AFFDC}"/>
              </a:ext>
            </a:extLst>
          </p:cNvPr>
          <p:cNvSpPr>
            <a:spLocks noGrp="1"/>
          </p:cNvSpPr>
          <p:nvPr>
            <p:ph type="body" sz="quarter" idx="10" hasCustomPrompt="1"/>
          </p:nvPr>
        </p:nvSpPr>
        <p:spPr>
          <a:xfrm>
            <a:off x="1162331" y="1920846"/>
            <a:ext cx="450850" cy="976842"/>
          </a:xfrm>
          <a:prstGeom prst="rect">
            <a:avLst/>
          </a:prstGeom>
        </p:spPr>
        <p:txBody>
          <a:bodyPr>
            <a:normAutofit/>
          </a:bodyPr>
          <a:lstStyle>
            <a:lvl1pPr marL="0" indent="0">
              <a:buFontTx/>
              <a:buNone/>
              <a:defRPr sz="3600" b="1">
                <a:solidFill>
                  <a:srgbClr val="1C345D"/>
                </a:solidFill>
                <a:latin typeface="Times" pitchFamily="2" charset="0"/>
              </a:defRPr>
            </a:lvl1pPr>
          </a:lstStyle>
          <a:p>
            <a:pPr lvl="0"/>
            <a:r>
              <a:rPr lang="en-US" dirty="0"/>
              <a:t>2</a:t>
            </a:r>
          </a:p>
        </p:txBody>
      </p:sp>
      <p:sp>
        <p:nvSpPr>
          <p:cNvPr id="21" name="Text Placeholder 20">
            <a:extLst>
              <a:ext uri="{FF2B5EF4-FFF2-40B4-BE49-F238E27FC236}">
                <a16:creationId xmlns:a16="http://schemas.microsoft.com/office/drawing/2014/main" id="{4670AAE0-BEE9-EFB7-B0A1-7FDFFC63CFEC}"/>
              </a:ext>
            </a:extLst>
          </p:cNvPr>
          <p:cNvSpPr>
            <a:spLocks noGrp="1"/>
          </p:cNvSpPr>
          <p:nvPr>
            <p:ph type="body" sz="quarter" idx="11" hasCustomPrompt="1"/>
          </p:nvPr>
        </p:nvSpPr>
        <p:spPr>
          <a:xfrm>
            <a:off x="1613181" y="2075363"/>
            <a:ext cx="4724400" cy="667809"/>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24" name="Text Placeholder 23">
            <a:extLst>
              <a:ext uri="{FF2B5EF4-FFF2-40B4-BE49-F238E27FC236}">
                <a16:creationId xmlns:a16="http://schemas.microsoft.com/office/drawing/2014/main" id="{0D586040-2BD7-A7F8-54A9-B4DC1C73596D}"/>
              </a:ext>
            </a:extLst>
          </p:cNvPr>
          <p:cNvSpPr>
            <a:spLocks noGrp="1"/>
          </p:cNvSpPr>
          <p:nvPr>
            <p:ph type="body" sz="quarter" idx="12" hasCustomPrompt="1"/>
          </p:nvPr>
        </p:nvSpPr>
        <p:spPr>
          <a:xfrm>
            <a:off x="1162331" y="2900863"/>
            <a:ext cx="450850" cy="976841"/>
          </a:xfrm>
          <a:prstGeom prst="rect">
            <a:avLst/>
          </a:prstGeom>
        </p:spPr>
        <p:txBody>
          <a:bodyPr/>
          <a:lstStyle>
            <a:lvl1pPr marL="0" indent="0">
              <a:buNone/>
              <a:defRPr sz="3600" b="1">
                <a:solidFill>
                  <a:srgbClr val="1C345D"/>
                </a:solidFill>
                <a:latin typeface="Times" pitchFamily="2" charset="0"/>
              </a:defRPr>
            </a:lvl1pPr>
          </a:lstStyle>
          <a:p>
            <a:pPr lvl="0"/>
            <a:r>
              <a:rPr lang="en-US" dirty="0"/>
              <a:t>3</a:t>
            </a:r>
          </a:p>
        </p:txBody>
      </p:sp>
      <p:sp>
        <p:nvSpPr>
          <p:cNvPr id="26" name="Text Placeholder 25">
            <a:extLst>
              <a:ext uri="{FF2B5EF4-FFF2-40B4-BE49-F238E27FC236}">
                <a16:creationId xmlns:a16="http://schemas.microsoft.com/office/drawing/2014/main" id="{C95D8111-DCEC-82FC-6857-E8E5C9910EFD}"/>
              </a:ext>
            </a:extLst>
          </p:cNvPr>
          <p:cNvSpPr>
            <a:spLocks noGrp="1"/>
          </p:cNvSpPr>
          <p:nvPr>
            <p:ph type="body" sz="quarter" idx="13" hasCustomPrompt="1"/>
          </p:nvPr>
        </p:nvSpPr>
        <p:spPr>
          <a:xfrm>
            <a:off x="1613181" y="3055379"/>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28" name="Text Placeholder 27">
            <a:extLst>
              <a:ext uri="{FF2B5EF4-FFF2-40B4-BE49-F238E27FC236}">
                <a16:creationId xmlns:a16="http://schemas.microsoft.com/office/drawing/2014/main" id="{87765F2D-3155-9C3D-F0A3-5621FF596D23}"/>
              </a:ext>
            </a:extLst>
          </p:cNvPr>
          <p:cNvSpPr>
            <a:spLocks noGrp="1"/>
          </p:cNvSpPr>
          <p:nvPr>
            <p:ph type="body" sz="quarter" idx="14" hasCustomPrompt="1"/>
          </p:nvPr>
        </p:nvSpPr>
        <p:spPr>
          <a:xfrm>
            <a:off x="1613181" y="1093973"/>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30" name="Text Placeholder 29">
            <a:extLst>
              <a:ext uri="{FF2B5EF4-FFF2-40B4-BE49-F238E27FC236}">
                <a16:creationId xmlns:a16="http://schemas.microsoft.com/office/drawing/2014/main" id="{32202D67-7621-03CE-5A2B-C56A06AEFDCC}"/>
              </a:ext>
            </a:extLst>
          </p:cNvPr>
          <p:cNvSpPr>
            <a:spLocks noGrp="1"/>
          </p:cNvSpPr>
          <p:nvPr>
            <p:ph type="body" sz="quarter" idx="15" hasCustomPrompt="1"/>
          </p:nvPr>
        </p:nvSpPr>
        <p:spPr>
          <a:xfrm>
            <a:off x="1162331" y="939457"/>
            <a:ext cx="450850" cy="976841"/>
          </a:xfrm>
          <a:prstGeom prst="rect">
            <a:avLst/>
          </a:prstGeom>
        </p:spPr>
        <p:txBody>
          <a:bodyPr/>
          <a:lstStyle>
            <a:lvl1pPr marL="0" indent="0">
              <a:buNone/>
              <a:defRPr sz="3600" b="1">
                <a:solidFill>
                  <a:srgbClr val="1C345D"/>
                </a:solidFill>
                <a:latin typeface="Times" pitchFamily="2" charset="0"/>
              </a:defRPr>
            </a:lvl1pPr>
          </a:lstStyle>
          <a:p>
            <a:pPr lvl="0"/>
            <a:r>
              <a:rPr lang="en-US" dirty="0"/>
              <a:t>1</a:t>
            </a:r>
          </a:p>
        </p:txBody>
      </p:sp>
      <p:sp>
        <p:nvSpPr>
          <p:cNvPr id="32" name="Text Placeholder 31">
            <a:extLst>
              <a:ext uri="{FF2B5EF4-FFF2-40B4-BE49-F238E27FC236}">
                <a16:creationId xmlns:a16="http://schemas.microsoft.com/office/drawing/2014/main" id="{3B162FFD-A8D3-3184-CB37-2CFC860A8715}"/>
              </a:ext>
            </a:extLst>
          </p:cNvPr>
          <p:cNvSpPr>
            <a:spLocks noGrp="1"/>
          </p:cNvSpPr>
          <p:nvPr>
            <p:ph type="body" sz="quarter" idx="16" hasCustomPrompt="1"/>
          </p:nvPr>
        </p:nvSpPr>
        <p:spPr>
          <a:xfrm>
            <a:off x="1154992" y="3877704"/>
            <a:ext cx="450850" cy="980017"/>
          </a:xfrm>
          <a:prstGeom prst="rect">
            <a:avLst/>
          </a:prstGeom>
        </p:spPr>
        <p:txBody>
          <a:bodyPr/>
          <a:lstStyle>
            <a:lvl1pPr marL="0" indent="0">
              <a:buNone/>
              <a:defRPr sz="3600" b="1">
                <a:solidFill>
                  <a:srgbClr val="1C345D"/>
                </a:solidFill>
                <a:latin typeface="Times" pitchFamily="2" charset="0"/>
              </a:defRPr>
            </a:lvl1pPr>
          </a:lstStyle>
          <a:p>
            <a:pPr lvl="0"/>
            <a:r>
              <a:rPr lang="en-US" dirty="0"/>
              <a:t>4</a:t>
            </a:r>
          </a:p>
        </p:txBody>
      </p:sp>
      <p:sp>
        <p:nvSpPr>
          <p:cNvPr id="34" name="Text Placeholder 33">
            <a:extLst>
              <a:ext uri="{FF2B5EF4-FFF2-40B4-BE49-F238E27FC236}">
                <a16:creationId xmlns:a16="http://schemas.microsoft.com/office/drawing/2014/main" id="{A1138D9A-D029-86A2-ABA3-5C5B4529AEAB}"/>
              </a:ext>
            </a:extLst>
          </p:cNvPr>
          <p:cNvSpPr>
            <a:spLocks noGrp="1"/>
          </p:cNvSpPr>
          <p:nvPr>
            <p:ph type="body" sz="quarter" idx="17" hasCustomPrompt="1"/>
          </p:nvPr>
        </p:nvSpPr>
        <p:spPr>
          <a:xfrm>
            <a:off x="1613181" y="4033808"/>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8" name="Oval 7">
            <a:extLst>
              <a:ext uri="{FF2B5EF4-FFF2-40B4-BE49-F238E27FC236}">
                <a16:creationId xmlns:a16="http://schemas.microsoft.com/office/drawing/2014/main" id="{CB98C23D-A1C4-5D3A-87B2-D809E01B074E}"/>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TextBox 10">
            <a:extLst>
              <a:ext uri="{FF2B5EF4-FFF2-40B4-BE49-F238E27FC236}">
                <a16:creationId xmlns:a16="http://schemas.microsoft.com/office/drawing/2014/main" id="{24C16E02-EA3E-EE88-5770-96293A7DE533}"/>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pic>
        <p:nvPicPr>
          <p:cNvPr id="16" name="Picture 15">
            <a:extLst>
              <a:ext uri="{FF2B5EF4-FFF2-40B4-BE49-F238E27FC236}">
                <a16:creationId xmlns:a16="http://schemas.microsoft.com/office/drawing/2014/main" id="{1B346B4B-6133-4975-CD4A-DD5D39E22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2447"/>
            <a:ext cx="450849" cy="4410483"/>
          </a:xfrm>
          <a:prstGeom prst="rect">
            <a:avLst/>
          </a:prstGeom>
        </p:spPr>
      </p:pic>
      <p:sp>
        <p:nvSpPr>
          <p:cNvPr id="17" name="AutoShape 6">
            <a:extLst>
              <a:ext uri="{FF2B5EF4-FFF2-40B4-BE49-F238E27FC236}">
                <a16:creationId xmlns:a16="http://schemas.microsoft.com/office/drawing/2014/main" id="{28877F6F-E57B-1C7E-0F53-830A3375B1C3}"/>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8" name="Subtitle 2">
            <a:extLst>
              <a:ext uri="{FF2B5EF4-FFF2-40B4-BE49-F238E27FC236}">
                <a16:creationId xmlns:a16="http://schemas.microsoft.com/office/drawing/2014/main" id="{CDC0F068-6F09-2EB7-098B-A9E4FF46AC16}"/>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2995070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04195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1_Text and Content">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15244" cy="365125"/>
          </a:xfrm>
        </p:spPr>
        <p:txBody>
          <a:bodyPr/>
          <a:lstStyle>
            <a:lvl1pPr>
              <a:defRPr b="0" i="0">
                <a:solidFill>
                  <a:srgbClr val="1C345D"/>
                </a:solidFill>
                <a:latin typeface="+mn-lt"/>
                <a:cs typeface="Calibri" panose="020F0502020204030204" pitchFamily="34" charset="0"/>
              </a:defRPr>
            </a:lvl1pPr>
          </a:lstStyle>
          <a:p>
            <a:endParaRPr lang="en-US"/>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8" y="471837"/>
            <a:ext cx="10615245" cy="650395"/>
          </a:xfrm>
          <a:prstGeom prst="rect">
            <a:avLst/>
          </a:prstGeom>
        </p:spPr>
        <p:txBody>
          <a:bodyPr>
            <a:normAutofit/>
          </a:bodyPr>
          <a:lstStyle>
            <a:lvl1pPr>
              <a:defRPr sz="3200" b="0" i="0">
                <a:solidFill>
                  <a:srgbClr val="1C345D"/>
                </a:solidFill>
                <a:latin typeface="Times" pitchFamily="2" charset="0"/>
                <a:cs typeface="Calibri" panose="020F0502020204030204" pitchFamily="34" charset="0"/>
              </a:defRPr>
            </a:lvl1pPr>
          </a:lstStyle>
          <a:p>
            <a:r>
              <a:rPr lang="en-US" dirty="0"/>
              <a:t>Text and Content</a:t>
            </a:r>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685800" y="1358281"/>
            <a:ext cx="10615243" cy="593464"/>
          </a:xfrm>
          <a:prstGeom prst="rect">
            <a:avLst/>
          </a:prstGeom>
        </p:spPr>
        <p:txBody>
          <a:bodyPr>
            <a:normAutofit/>
          </a:bodyPr>
          <a:lstStyle>
            <a:lvl1pPr marL="0" indent="0">
              <a:buNone/>
              <a:defRPr sz="1867" b="0" i="0">
                <a:solidFill>
                  <a:srgbClr val="0B799A"/>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subtext here</a:t>
            </a:r>
          </a:p>
        </p:txBody>
      </p:sp>
      <p:sp>
        <p:nvSpPr>
          <p:cNvPr id="9" name="Text Placeholder 7">
            <a:extLst>
              <a:ext uri="{FF2B5EF4-FFF2-40B4-BE49-F238E27FC236}">
                <a16:creationId xmlns:a16="http://schemas.microsoft.com/office/drawing/2014/main" id="{3126302C-E362-A452-FB59-8C7ACF19610D}"/>
              </a:ext>
            </a:extLst>
          </p:cNvPr>
          <p:cNvSpPr>
            <a:spLocks noGrp="1"/>
          </p:cNvSpPr>
          <p:nvPr>
            <p:ph type="body" sz="quarter" idx="14" hasCustomPrompt="1"/>
          </p:nvPr>
        </p:nvSpPr>
        <p:spPr>
          <a:xfrm>
            <a:off x="685800" y="2117419"/>
            <a:ext cx="10615243" cy="3610979"/>
          </a:xfrm>
          <a:prstGeom prst="rect">
            <a:avLst/>
          </a:prstGeom>
        </p:spPr>
        <p:txBody>
          <a:bodyPr>
            <a:normAutofit/>
          </a:bodyPr>
          <a:lstStyle>
            <a:lvl1pPr marL="304815" indent="-304815">
              <a:buFont typeface="Arial" panose="020B0604020202020204" pitchFamily="34" charset="0"/>
              <a:buChar char="•"/>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en-US" dirty="0"/>
              <a:t>Enter</a:t>
            </a:r>
          </a:p>
          <a:p>
            <a:pPr lvl="0"/>
            <a:r>
              <a:rPr lang="en-US" dirty="0"/>
              <a:t>Key </a:t>
            </a:r>
          </a:p>
          <a:p>
            <a:pPr lvl="0"/>
            <a:r>
              <a:rPr lang="en-US" dirty="0"/>
              <a:t>Points</a:t>
            </a:r>
          </a:p>
          <a:p>
            <a:pPr lvl="0"/>
            <a:r>
              <a:rPr lang="en-US" dirty="0"/>
              <a:t>Here</a:t>
            </a:r>
          </a:p>
          <a:p>
            <a:pPr lvl="0"/>
            <a:r>
              <a:rPr lang="en-US" dirty="0"/>
              <a:t>Delete this section if you do not need</a:t>
            </a:r>
          </a:p>
        </p:txBody>
      </p:sp>
      <p:sp>
        <p:nvSpPr>
          <p:cNvPr id="3" name="Oval 2">
            <a:extLst>
              <a:ext uri="{FF2B5EF4-FFF2-40B4-BE49-F238E27FC236}">
                <a16:creationId xmlns:a16="http://schemas.microsoft.com/office/drawing/2014/main" id="{49FCDCC2-5310-0417-7A80-D34BD8916E39}"/>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TextBox 10">
            <a:extLst>
              <a:ext uri="{FF2B5EF4-FFF2-40B4-BE49-F238E27FC236}">
                <a16:creationId xmlns:a16="http://schemas.microsoft.com/office/drawing/2014/main" id="{BDD2103F-81EB-E24E-C54D-591E80C1B66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9089C5C8-23B1-1A7C-11E5-D58DC321E7B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2" name="Subtitle 2">
            <a:extLst>
              <a:ext uri="{FF2B5EF4-FFF2-40B4-BE49-F238E27FC236}">
                <a16:creationId xmlns:a16="http://schemas.microsoft.com/office/drawing/2014/main" id="{922DA9C0-C9FB-5D2A-6F70-077832E26FF4}"/>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339529656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1_Text and Image">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15244" cy="365125"/>
          </a:xfrm>
        </p:spPr>
        <p:txBody>
          <a:bodyPr/>
          <a:lstStyle>
            <a:lvl1pPr>
              <a:defRPr b="0" i="0">
                <a:solidFill>
                  <a:srgbClr val="1C345D"/>
                </a:solidFill>
                <a:latin typeface="+mn-lt"/>
                <a:cs typeface="Calibri" panose="020F0502020204030204" pitchFamily="34" charset="0"/>
              </a:defRPr>
            </a:lvl1pPr>
          </a:lstStyle>
          <a:p>
            <a:endParaRPr lang="en-US"/>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8" y="471837"/>
            <a:ext cx="10615245" cy="650395"/>
          </a:xfrm>
          <a:prstGeom prst="rect">
            <a:avLst/>
          </a:prstGeom>
        </p:spPr>
        <p:txBody>
          <a:bodyPr>
            <a:normAutofit/>
          </a:bodyPr>
          <a:lstStyle>
            <a:lvl1pPr>
              <a:defRPr sz="3200" b="0" i="0">
                <a:solidFill>
                  <a:srgbClr val="1C345D"/>
                </a:solidFill>
                <a:latin typeface="Times" pitchFamily="2" charset="0"/>
                <a:cs typeface="Calibri" panose="020F0502020204030204" pitchFamily="34" charset="0"/>
              </a:defRPr>
            </a:lvl1pPr>
          </a:lstStyle>
          <a:p>
            <a:r>
              <a:rPr lang="en-US" dirty="0"/>
              <a:t>Text and Image</a:t>
            </a:r>
          </a:p>
        </p:txBody>
      </p:sp>
      <p:sp>
        <p:nvSpPr>
          <p:cNvPr id="11" name="Picture Placeholder 10">
            <a:extLst>
              <a:ext uri="{FF2B5EF4-FFF2-40B4-BE49-F238E27FC236}">
                <a16:creationId xmlns:a16="http://schemas.microsoft.com/office/drawing/2014/main" id="{580912F6-33E9-1070-7587-82BDE182A76F}"/>
              </a:ext>
            </a:extLst>
          </p:cNvPr>
          <p:cNvSpPr>
            <a:spLocks noGrp="1"/>
          </p:cNvSpPr>
          <p:nvPr>
            <p:ph type="pic" sz="quarter" idx="12"/>
          </p:nvPr>
        </p:nvSpPr>
        <p:spPr>
          <a:xfrm>
            <a:off x="7040462" y="1358281"/>
            <a:ext cx="4260582" cy="4367583"/>
          </a:xfrm>
          <a:prstGeom prst="rect">
            <a:avLst/>
          </a:prstGeom>
        </p:spPr>
        <p:txBody>
          <a:bodyPr>
            <a:normAutofit/>
          </a:bodyPr>
          <a:lstStyle>
            <a:lvl1pPr marL="0" indent="0">
              <a:buNone/>
              <a:defRPr sz="1867">
                <a:solidFill>
                  <a:srgbClr val="1C345D"/>
                </a:solidFill>
                <a:latin typeface="+mn-lt"/>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685800" y="1358281"/>
            <a:ext cx="5968573" cy="593464"/>
          </a:xfrm>
          <a:prstGeom prst="rect">
            <a:avLst/>
          </a:prstGeom>
        </p:spPr>
        <p:txBody>
          <a:bodyPr>
            <a:normAutofit/>
          </a:bodyPr>
          <a:lstStyle>
            <a:lvl1pPr marL="0" indent="0">
              <a:buNone/>
              <a:defRPr sz="1867" b="0" i="0">
                <a:solidFill>
                  <a:srgbClr val="0B799A"/>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sub text here</a:t>
            </a:r>
          </a:p>
        </p:txBody>
      </p:sp>
      <p:sp>
        <p:nvSpPr>
          <p:cNvPr id="9" name="Text Placeholder 7">
            <a:extLst>
              <a:ext uri="{FF2B5EF4-FFF2-40B4-BE49-F238E27FC236}">
                <a16:creationId xmlns:a16="http://schemas.microsoft.com/office/drawing/2014/main" id="{3126302C-E362-A452-FB59-8C7ACF19610D}"/>
              </a:ext>
            </a:extLst>
          </p:cNvPr>
          <p:cNvSpPr>
            <a:spLocks noGrp="1"/>
          </p:cNvSpPr>
          <p:nvPr>
            <p:ph type="body" sz="quarter" idx="14" hasCustomPrompt="1"/>
          </p:nvPr>
        </p:nvSpPr>
        <p:spPr>
          <a:xfrm>
            <a:off x="685800" y="2117419"/>
            <a:ext cx="5968573" cy="2623162"/>
          </a:xfrm>
          <a:prstGeom prst="rect">
            <a:avLst/>
          </a:prstGeom>
        </p:spPr>
        <p:txBody>
          <a:bodyPr>
            <a:normAutofit/>
          </a:bodyPr>
          <a:lstStyle>
            <a:lvl1pPr marL="304815" indent="-304815">
              <a:buFont typeface="Arial" panose="020B0604020202020204" pitchFamily="34" charset="0"/>
              <a:buChar char="•"/>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en-US" dirty="0"/>
              <a:t>Enter</a:t>
            </a:r>
          </a:p>
          <a:p>
            <a:pPr lvl="0"/>
            <a:r>
              <a:rPr lang="en-US" dirty="0"/>
              <a:t>Key </a:t>
            </a:r>
          </a:p>
          <a:p>
            <a:pPr lvl="0"/>
            <a:r>
              <a:rPr lang="en-US" dirty="0"/>
              <a:t>Points</a:t>
            </a:r>
          </a:p>
          <a:p>
            <a:pPr lvl="0"/>
            <a:r>
              <a:rPr lang="en-US" dirty="0"/>
              <a:t>Here</a:t>
            </a:r>
          </a:p>
          <a:p>
            <a:pPr lvl="0"/>
            <a:r>
              <a:rPr lang="en-US" dirty="0"/>
              <a:t>Delete this section if you do not need</a:t>
            </a:r>
          </a:p>
        </p:txBody>
      </p:sp>
      <p:sp>
        <p:nvSpPr>
          <p:cNvPr id="3" name="Oval 2">
            <a:extLst>
              <a:ext uri="{FF2B5EF4-FFF2-40B4-BE49-F238E27FC236}">
                <a16:creationId xmlns:a16="http://schemas.microsoft.com/office/drawing/2014/main" id="{49FCDCC2-5310-0417-7A80-D34BD8916E39}"/>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TextBox 10">
            <a:extLst>
              <a:ext uri="{FF2B5EF4-FFF2-40B4-BE49-F238E27FC236}">
                <a16:creationId xmlns:a16="http://schemas.microsoft.com/office/drawing/2014/main" id="{BDD2103F-81EB-E24E-C54D-591E80C1B66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9089C5C8-23B1-1A7C-11E5-D58DC321E7B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2" name="Subtitle 2">
            <a:extLst>
              <a:ext uri="{FF2B5EF4-FFF2-40B4-BE49-F238E27FC236}">
                <a16:creationId xmlns:a16="http://schemas.microsoft.com/office/drawing/2014/main" id="{922DA9C0-C9FB-5D2A-6F70-077832E26FF4}"/>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396439020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1_Key Points">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16A10F9B-2444-303F-98F0-40BA71D2E7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9080" y="306018"/>
            <a:ext cx="997433" cy="1200301"/>
          </a:xfrm>
          <a:prstGeom prst="rect">
            <a:avLst/>
          </a:prstGeom>
        </p:spPr>
      </p:pic>
      <p:sp>
        <p:nvSpPr>
          <p:cNvPr id="3" name="Content Placeholder 2"/>
          <p:cNvSpPr>
            <a:spLocks noGrp="1"/>
          </p:cNvSpPr>
          <p:nvPr>
            <p:ph idx="1" hasCustomPrompt="1"/>
          </p:nvPr>
        </p:nvSpPr>
        <p:spPr>
          <a:xfrm>
            <a:off x="6071074" y="995875"/>
            <a:ext cx="4774989" cy="1083803"/>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15244"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9" y="471837"/>
            <a:ext cx="4974773" cy="650395"/>
          </a:xfrm>
          <a:prstGeom prst="rect">
            <a:avLst/>
          </a:prstGeom>
        </p:spPr>
        <p:txBody>
          <a:bodyPr>
            <a:normAutofit/>
          </a:bodyPr>
          <a:lstStyle>
            <a:lvl1pPr>
              <a:defRPr sz="3200" b="0" i="0">
                <a:solidFill>
                  <a:srgbClr val="1C345D"/>
                </a:solidFill>
                <a:latin typeface="Times" pitchFamily="2" charset="0"/>
                <a:cs typeface="Calibri" panose="020F0502020204030204" pitchFamily="34" charset="0"/>
              </a:defRPr>
            </a:lvl1pPr>
          </a:lstStyle>
          <a:p>
            <a:r>
              <a:rPr lang="en-US" dirty="0"/>
              <a:t>Enter heading here</a:t>
            </a:r>
          </a:p>
        </p:txBody>
      </p:sp>
      <p:sp>
        <p:nvSpPr>
          <p:cNvPr id="17" name="Content Placeholder 2">
            <a:extLst>
              <a:ext uri="{FF2B5EF4-FFF2-40B4-BE49-F238E27FC236}">
                <a16:creationId xmlns:a16="http://schemas.microsoft.com/office/drawing/2014/main" id="{F32E0B05-FE6D-30F1-E2D7-9A69DDF4186A}"/>
              </a:ext>
            </a:extLst>
          </p:cNvPr>
          <p:cNvSpPr>
            <a:spLocks noGrp="1"/>
          </p:cNvSpPr>
          <p:nvPr>
            <p:ph idx="13" hasCustomPrompt="1"/>
          </p:nvPr>
        </p:nvSpPr>
        <p:spPr>
          <a:xfrm>
            <a:off x="6071074" y="642333"/>
            <a:ext cx="4774989"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7" name="Content Placeholder 2">
            <a:extLst>
              <a:ext uri="{FF2B5EF4-FFF2-40B4-BE49-F238E27FC236}">
                <a16:creationId xmlns:a16="http://schemas.microsoft.com/office/drawing/2014/main" id="{0F7FD392-69E8-B924-57E9-9B1FF3091F7E}"/>
              </a:ext>
            </a:extLst>
          </p:cNvPr>
          <p:cNvSpPr>
            <a:spLocks noGrp="1"/>
          </p:cNvSpPr>
          <p:nvPr>
            <p:ph idx="14" hasCustomPrompt="1"/>
          </p:nvPr>
        </p:nvSpPr>
        <p:spPr>
          <a:xfrm>
            <a:off x="6071074" y="2748394"/>
            <a:ext cx="4774989" cy="1083803"/>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8" name="Content Placeholder 2">
            <a:extLst>
              <a:ext uri="{FF2B5EF4-FFF2-40B4-BE49-F238E27FC236}">
                <a16:creationId xmlns:a16="http://schemas.microsoft.com/office/drawing/2014/main" id="{122F1D2B-CC41-BFBC-6211-DD464F0E5ADD}"/>
              </a:ext>
            </a:extLst>
          </p:cNvPr>
          <p:cNvSpPr>
            <a:spLocks noGrp="1"/>
          </p:cNvSpPr>
          <p:nvPr>
            <p:ph idx="15" hasCustomPrompt="1"/>
          </p:nvPr>
        </p:nvSpPr>
        <p:spPr>
          <a:xfrm>
            <a:off x="6071074" y="2375736"/>
            <a:ext cx="4774989"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9" name="Content Placeholder 2">
            <a:extLst>
              <a:ext uri="{FF2B5EF4-FFF2-40B4-BE49-F238E27FC236}">
                <a16:creationId xmlns:a16="http://schemas.microsoft.com/office/drawing/2014/main" id="{5305403D-4F91-BFDC-EF17-02CDE8881DDB}"/>
              </a:ext>
            </a:extLst>
          </p:cNvPr>
          <p:cNvSpPr>
            <a:spLocks noGrp="1"/>
          </p:cNvSpPr>
          <p:nvPr>
            <p:ph idx="16" hasCustomPrompt="1"/>
          </p:nvPr>
        </p:nvSpPr>
        <p:spPr>
          <a:xfrm>
            <a:off x="6071074" y="4417391"/>
            <a:ext cx="4774989" cy="1083803"/>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10" name="Content Placeholder 2">
            <a:extLst>
              <a:ext uri="{FF2B5EF4-FFF2-40B4-BE49-F238E27FC236}">
                <a16:creationId xmlns:a16="http://schemas.microsoft.com/office/drawing/2014/main" id="{983D2208-1A4B-9F20-53B3-FD947F9A5FAE}"/>
              </a:ext>
            </a:extLst>
          </p:cNvPr>
          <p:cNvSpPr>
            <a:spLocks noGrp="1"/>
          </p:cNvSpPr>
          <p:nvPr>
            <p:ph idx="17" hasCustomPrompt="1"/>
          </p:nvPr>
        </p:nvSpPr>
        <p:spPr>
          <a:xfrm>
            <a:off x="6071074" y="4109140"/>
            <a:ext cx="4774989" cy="308251"/>
          </a:xfrm>
          <a:prstGeom prst="rect">
            <a:avLst/>
          </a:prstGeom>
        </p:spPr>
        <p:txBody>
          <a:bodyPr>
            <a:no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20" name="Oval 19">
            <a:extLst>
              <a:ext uri="{FF2B5EF4-FFF2-40B4-BE49-F238E27FC236}">
                <a16:creationId xmlns:a16="http://schemas.microsoft.com/office/drawing/2014/main" id="{AE97D2A5-502D-ECC1-0533-336A815F02E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1" name="TextBox 10">
            <a:extLst>
              <a:ext uri="{FF2B5EF4-FFF2-40B4-BE49-F238E27FC236}">
                <a16:creationId xmlns:a16="http://schemas.microsoft.com/office/drawing/2014/main" id="{43EDD611-5AFE-0527-07CD-0A82D12AA36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2" name="AutoShape 6">
            <a:extLst>
              <a:ext uri="{FF2B5EF4-FFF2-40B4-BE49-F238E27FC236}">
                <a16:creationId xmlns:a16="http://schemas.microsoft.com/office/drawing/2014/main" id="{909B3E1B-350D-B4CD-167A-82F79A28325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3" name="Subtitle 2">
            <a:extLst>
              <a:ext uri="{FF2B5EF4-FFF2-40B4-BE49-F238E27FC236}">
                <a16:creationId xmlns:a16="http://schemas.microsoft.com/office/drawing/2014/main" id="{60AE758A-2DD0-6A3B-B932-2C91B6154A9D}"/>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1625340422"/>
      </p:ext>
    </p:extLst>
  </p:cSld>
  <p:clrMapOvr>
    <a:masterClrMapping/>
  </p:clrMapOvr>
  <p:extLst>
    <p:ext uri="{DCECCB84-F9BA-43D5-87BE-67443E8EF086}">
      <p15:sldGuideLst xmlns:p15="http://schemas.microsoft.com/office/powerpoint/2012/main">
        <p15:guide id="1" pos="624">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1_Quote-Key Statement">
    <p:bg>
      <p:bgPr>
        <a:solidFill>
          <a:srgbClr val="1C345D"/>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6D6F0A7-13AC-9BAE-BF27-F361CC571914}"/>
              </a:ext>
            </a:extLst>
          </p:cNvPr>
          <p:cNvSpPr>
            <a:spLocks noGrp="1"/>
          </p:cNvSpPr>
          <p:nvPr>
            <p:ph type="ctrTitle" hasCustomPrompt="1"/>
          </p:nvPr>
        </p:nvSpPr>
        <p:spPr>
          <a:xfrm>
            <a:off x="2795822" y="1749527"/>
            <a:ext cx="6600357" cy="2497235"/>
          </a:xfrm>
        </p:spPr>
        <p:txBody>
          <a:bodyPr/>
          <a:lstStyle>
            <a:lvl1pPr>
              <a:defRPr b="0" i="0">
                <a:solidFill>
                  <a:schemeClr val="bg1"/>
                </a:solidFill>
                <a:latin typeface="Times" pitchFamily="2" charset="0"/>
                <a:cs typeface="Calibri" panose="020F0502020204030204" pitchFamily="34" charset="0"/>
              </a:defRPr>
            </a:lvl1pPr>
          </a:lstStyle>
          <a:p>
            <a:r>
              <a:rPr lang="en-US" dirty="0"/>
              <a:t>“Insert quote here or key statement left aligned, centered on the page.”</a:t>
            </a:r>
            <a:br>
              <a:rPr lang="en-US" dirty="0"/>
            </a:br>
            <a:endParaRPr lang="en-US" dirty="0"/>
          </a:p>
        </p:txBody>
      </p:sp>
      <p:pic>
        <p:nvPicPr>
          <p:cNvPr id="8" name="Picture 7">
            <a:extLst>
              <a:ext uri="{FF2B5EF4-FFF2-40B4-BE49-F238E27FC236}">
                <a16:creationId xmlns:a16="http://schemas.microsoft.com/office/drawing/2014/main" id="{0A7587EA-06AA-132F-6479-9DD4C54AD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6761"/>
            <a:ext cx="389467" cy="3810000"/>
          </a:xfrm>
          <a:prstGeom prst="rect">
            <a:avLst/>
          </a:prstGeom>
        </p:spPr>
      </p:pic>
      <p:sp>
        <p:nvSpPr>
          <p:cNvPr id="9" name="Oval 8">
            <a:extLst>
              <a:ext uri="{FF2B5EF4-FFF2-40B4-BE49-F238E27FC236}">
                <a16:creationId xmlns:a16="http://schemas.microsoft.com/office/drawing/2014/main" id="{88A1E664-65EC-12D9-B50B-23A5F9258D16}"/>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0" name="TextBox 10">
            <a:extLst>
              <a:ext uri="{FF2B5EF4-FFF2-40B4-BE49-F238E27FC236}">
                <a16:creationId xmlns:a16="http://schemas.microsoft.com/office/drawing/2014/main" id="{AE199C48-9CBA-2AF6-045E-7702C43D8D23}"/>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3" name="AutoShape 6">
            <a:extLst>
              <a:ext uri="{FF2B5EF4-FFF2-40B4-BE49-F238E27FC236}">
                <a16:creationId xmlns:a16="http://schemas.microsoft.com/office/drawing/2014/main" id="{2EC85FBF-03B7-0796-C349-844CAF553DF4}"/>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4" name="Subtitle 2">
            <a:extLst>
              <a:ext uri="{FF2B5EF4-FFF2-40B4-BE49-F238E27FC236}">
                <a16:creationId xmlns:a16="http://schemas.microsoft.com/office/drawing/2014/main" id="{DBA2680F-C403-8591-735B-BEC3F8A2887B}"/>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chemeClr val="bg1"/>
                </a:solidFill>
                <a:latin typeface="+mn-lt"/>
              </a:rPr>
              <a:t>Fred Hutchinson Cancer Center</a:t>
            </a:r>
          </a:p>
        </p:txBody>
      </p:sp>
    </p:spTree>
    <p:extLst>
      <p:ext uri="{BB962C8B-B14F-4D97-AF65-F5344CB8AC3E}">
        <p14:creationId xmlns:p14="http://schemas.microsoft.com/office/powerpoint/2010/main" val="211012607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1_Section Divider">
    <p:bg>
      <p:bgPr>
        <a:solidFill>
          <a:srgbClr val="0B799A"/>
        </a:solidFill>
        <a:effectLst/>
      </p:bgPr>
    </p:bg>
    <p:spTree>
      <p:nvGrpSpPr>
        <p:cNvPr id="1" name=""/>
        <p:cNvGrpSpPr/>
        <p:nvPr/>
      </p:nvGrpSpPr>
      <p:grpSpPr>
        <a:xfrm>
          <a:off x="0" y="0"/>
          <a:ext cx="0" cy="0"/>
          <a:chOff x="0" y="0"/>
          <a:chExt cx="0" cy="0"/>
        </a:xfrm>
      </p:grpSpPr>
      <p:sp>
        <p:nvSpPr>
          <p:cNvPr id="14" name="Freeform 3">
            <a:extLst>
              <a:ext uri="{FF2B5EF4-FFF2-40B4-BE49-F238E27FC236}">
                <a16:creationId xmlns:a16="http://schemas.microsoft.com/office/drawing/2014/main" id="{C86B4B11-3C28-1B50-B5E1-2D9E59ED717F}"/>
              </a:ext>
            </a:extLst>
          </p:cNvPr>
          <p:cNvSpPr/>
          <p:nvPr/>
        </p:nvSpPr>
        <p:spPr>
          <a:xfrm rot="16200000">
            <a:off x="756973" y="-756972"/>
            <a:ext cx="6909699" cy="8423643"/>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1C345D"/>
          </a:solidFill>
        </p:spPr>
        <p:txBody>
          <a:bodyPr/>
          <a:lstStyle/>
          <a:p>
            <a:endParaRPr lang="en-US" sz="1200" dirty="0"/>
          </a:p>
        </p:txBody>
      </p:sp>
      <p:sp>
        <p:nvSpPr>
          <p:cNvPr id="3" name="Text Placeholder 2">
            <a:extLst>
              <a:ext uri="{FF2B5EF4-FFF2-40B4-BE49-F238E27FC236}">
                <a16:creationId xmlns:a16="http://schemas.microsoft.com/office/drawing/2014/main" id="{883445D1-652D-EF13-6B3C-52B2056EF144}"/>
              </a:ext>
            </a:extLst>
          </p:cNvPr>
          <p:cNvSpPr>
            <a:spLocks noGrp="1"/>
          </p:cNvSpPr>
          <p:nvPr>
            <p:ph type="body" sz="quarter" idx="10" hasCustomPrompt="1"/>
          </p:nvPr>
        </p:nvSpPr>
        <p:spPr>
          <a:xfrm>
            <a:off x="702015" y="1993109"/>
            <a:ext cx="5769015" cy="2865967"/>
          </a:xfrm>
          <a:prstGeom prst="rect">
            <a:avLst/>
          </a:prstGeom>
        </p:spPr>
        <p:txBody>
          <a:bodyPr>
            <a:noAutofit/>
          </a:bodyPr>
          <a:lstStyle>
            <a:lvl1pPr marL="0" indent="0">
              <a:buNone/>
              <a:defRPr sz="5334">
                <a:solidFill>
                  <a:schemeClr val="bg1"/>
                </a:solidFill>
                <a:latin typeface="Times" pitchFamily="2" charset="0"/>
              </a:defRPr>
            </a:lvl1pPr>
            <a:lvl2pPr>
              <a:defRPr sz="5334">
                <a:solidFill>
                  <a:schemeClr val="bg1"/>
                </a:solidFill>
              </a:defRPr>
            </a:lvl2pPr>
            <a:lvl3pPr>
              <a:defRPr sz="5334">
                <a:solidFill>
                  <a:schemeClr val="bg1"/>
                </a:solidFill>
              </a:defRPr>
            </a:lvl3pPr>
            <a:lvl4pPr>
              <a:defRPr sz="5334">
                <a:solidFill>
                  <a:schemeClr val="bg1"/>
                </a:solidFill>
              </a:defRPr>
            </a:lvl4pPr>
            <a:lvl5pPr>
              <a:defRPr sz="5334">
                <a:solidFill>
                  <a:schemeClr val="bg1"/>
                </a:solidFill>
              </a:defRPr>
            </a:lvl5pPr>
          </a:lstStyle>
          <a:p>
            <a:pPr lvl="0"/>
            <a:r>
              <a:rPr lang="en-US" dirty="0"/>
              <a:t>Section title here or key statement</a:t>
            </a:r>
          </a:p>
        </p:txBody>
      </p:sp>
      <p:sp>
        <p:nvSpPr>
          <p:cNvPr id="4" name="Oval 3">
            <a:extLst>
              <a:ext uri="{FF2B5EF4-FFF2-40B4-BE49-F238E27FC236}">
                <a16:creationId xmlns:a16="http://schemas.microsoft.com/office/drawing/2014/main" id="{87146D47-3BC5-222C-95AC-A0C247216778}"/>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TextBox 10">
            <a:extLst>
              <a:ext uri="{FF2B5EF4-FFF2-40B4-BE49-F238E27FC236}">
                <a16:creationId xmlns:a16="http://schemas.microsoft.com/office/drawing/2014/main" id="{5B6BC809-2B12-399B-AC78-DC43D91160C6}"/>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5" name="AutoShape 6">
            <a:extLst>
              <a:ext uri="{FF2B5EF4-FFF2-40B4-BE49-F238E27FC236}">
                <a16:creationId xmlns:a16="http://schemas.microsoft.com/office/drawing/2014/main" id="{C257D965-B007-432E-5C10-6FFF9D71A68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6" name="Subtitle 2">
            <a:extLst>
              <a:ext uri="{FF2B5EF4-FFF2-40B4-BE49-F238E27FC236}">
                <a16:creationId xmlns:a16="http://schemas.microsoft.com/office/drawing/2014/main" id="{DA862A9D-0A65-D31F-D4A4-48A6FF587B20}"/>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chemeClr val="bg1"/>
                </a:solidFill>
                <a:latin typeface="+mn-lt"/>
              </a:rPr>
              <a:t>Fred Hutchinson Cancer Center</a:t>
            </a:r>
          </a:p>
        </p:txBody>
      </p:sp>
    </p:spTree>
    <p:extLst>
      <p:ext uri="{BB962C8B-B14F-4D97-AF65-F5344CB8AC3E}">
        <p14:creationId xmlns:p14="http://schemas.microsoft.com/office/powerpoint/2010/main" val="161557068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1_1 Chart Slide">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60400" y="6356350"/>
            <a:ext cx="10845799"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2" name="Title 1">
            <a:extLst>
              <a:ext uri="{FF2B5EF4-FFF2-40B4-BE49-F238E27FC236}">
                <a16:creationId xmlns:a16="http://schemas.microsoft.com/office/drawing/2014/main" id="{59836382-AC66-0B00-4EAF-7C23914B1943}"/>
              </a:ext>
            </a:extLst>
          </p:cNvPr>
          <p:cNvSpPr>
            <a:spLocks noGrp="1"/>
          </p:cNvSpPr>
          <p:nvPr>
            <p:ph type="ctrTitle" hasCustomPrompt="1"/>
          </p:nvPr>
        </p:nvSpPr>
        <p:spPr>
          <a:xfrm>
            <a:off x="685798" y="471837"/>
            <a:ext cx="10615245" cy="650395"/>
          </a:xfrm>
          <a:prstGeom prst="rect">
            <a:avLst/>
          </a:prstGeom>
        </p:spPr>
        <p:txBody>
          <a:bodyPr>
            <a:normAutofit/>
          </a:bodyPr>
          <a:lstStyle>
            <a:lvl1pPr>
              <a:defRPr sz="3200" b="0" i="0">
                <a:solidFill>
                  <a:srgbClr val="0B799A"/>
                </a:solidFill>
                <a:latin typeface="Times" pitchFamily="2" charset="0"/>
                <a:cs typeface="Calibri" panose="020F0502020204030204" pitchFamily="34" charset="0"/>
              </a:defRPr>
            </a:lvl1pPr>
          </a:lstStyle>
          <a:p>
            <a:r>
              <a:rPr lang="en-US" dirty="0"/>
              <a:t>Chart Slide (1 chart)- insert heading here</a:t>
            </a:r>
          </a:p>
        </p:txBody>
      </p:sp>
      <p:sp>
        <p:nvSpPr>
          <p:cNvPr id="3" name="Text Placeholder 7">
            <a:extLst>
              <a:ext uri="{FF2B5EF4-FFF2-40B4-BE49-F238E27FC236}">
                <a16:creationId xmlns:a16="http://schemas.microsoft.com/office/drawing/2014/main" id="{C1F19AA8-4CDC-0B95-0E09-379A74B30530}"/>
              </a:ext>
            </a:extLst>
          </p:cNvPr>
          <p:cNvSpPr>
            <a:spLocks noGrp="1"/>
          </p:cNvSpPr>
          <p:nvPr>
            <p:ph type="body" sz="quarter" idx="13" hasCustomPrompt="1"/>
          </p:nvPr>
        </p:nvSpPr>
        <p:spPr>
          <a:xfrm>
            <a:off x="685800" y="1358281"/>
            <a:ext cx="5136557" cy="593464"/>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body text here</a:t>
            </a:r>
          </a:p>
        </p:txBody>
      </p:sp>
      <p:sp>
        <p:nvSpPr>
          <p:cNvPr id="4" name="Text Placeholder 7">
            <a:extLst>
              <a:ext uri="{FF2B5EF4-FFF2-40B4-BE49-F238E27FC236}">
                <a16:creationId xmlns:a16="http://schemas.microsoft.com/office/drawing/2014/main" id="{75DAC73A-4A9A-6B86-E8AE-A4BC775DAED0}"/>
              </a:ext>
            </a:extLst>
          </p:cNvPr>
          <p:cNvSpPr>
            <a:spLocks noGrp="1"/>
          </p:cNvSpPr>
          <p:nvPr>
            <p:ph type="body" sz="quarter" idx="14" hasCustomPrompt="1"/>
          </p:nvPr>
        </p:nvSpPr>
        <p:spPr>
          <a:xfrm>
            <a:off x="660400" y="2074830"/>
            <a:ext cx="5158509" cy="1038001"/>
          </a:xfrm>
          <a:prstGeom prst="rect">
            <a:avLst/>
          </a:prstGeom>
        </p:spPr>
        <p:txBody>
          <a:bodyPr>
            <a:normAutofit/>
          </a:bodyPr>
          <a:lstStyle>
            <a:lvl1pPr marL="0" indent="0">
              <a:buFont typeface="Arial" panose="020B0604020202020204" pitchFamily="34" charset="0"/>
              <a:buChar char="•"/>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228611" marR="0" lvl="0" indent="-228611" algn="l" defTabSz="609630" rtl="0" eaLnBrk="1" fontAlgn="auto" latinLnBrk="0" hangingPunct="1">
              <a:lnSpc>
                <a:spcPct val="100000"/>
              </a:lnSpc>
              <a:spcBef>
                <a:spcPct val="20000"/>
              </a:spcBef>
              <a:spcAft>
                <a:spcPts val="0"/>
              </a:spcAft>
              <a:buClrTx/>
              <a:buSzTx/>
              <a:tabLst/>
              <a:defRPr/>
            </a:pPr>
            <a:r>
              <a:rPr lang="en-US" dirty="0"/>
              <a:t>Key point 1</a:t>
            </a:r>
          </a:p>
          <a:p>
            <a:pPr marL="228611" marR="0" lvl="0" indent="-228611" algn="l" defTabSz="609630" rtl="0" eaLnBrk="1" fontAlgn="auto" latinLnBrk="0" hangingPunct="1">
              <a:lnSpc>
                <a:spcPct val="100000"/>
              </a:lnSpc>
              <a:spcBef>
                <a:spcPct val="20000"/>
              </a:spcBef>
              <a:spcAft>
                <a:spcPts val="0"/>
              </a:spcAft>
              <a:buClrTx/>
              <a:buSzTx/>
              <a:tabLst/>
              <a:defRPr/>
            </a:pPr>
            <a:r>
              <a:rPr lang="en-US" dirty="0"/>
              <a:t>Key point 2</a:t>
            </a:r>
          </a:p>
          <a:p>
            <a:pPr marL="228611" marR="0" lvl="0" indent="-228611" algn="l" defTabSz="609630" rtl="0" eaLnBrk="1" fontAlgn="auto" latinLnBrk="0" hangingPunct="1">
              <a:lnSpc>
                <a:spcPct val="100000"/>
              </a:lnSpc>
              <a:spcBef>
                <a:spcPct val="20000"/>
              </a:spcBef>
              <a:spcAft>
                <a:spcPts val="0"/>
              </a:spcAft>
              <a:buClrTx/>
              <a:buSzTx/>
              <a:tabLst/>
              <a:defRPr/>
            </a:pPr>
            <a:r>
              <a:rPr lang="en-US" dirty="0"/>
              <a:t>Key point 3</a:t>
            </a:r>
          </a:p>
        </p:txBody>
      </p:sp>
      <p:sp>
        <p:nvSpPr>
          <p:cNvPr id="6" name="Chart Placeholder 5">
            <a:extLst>
              <a:ext uri="{FF2B5EF4-FFF2-40B4-BE49-F238E27FC236}">
                <a16:creationId xmlns:a16="http://schemas.microsoft.com/office/drawing/2014/main" id="{ECFD8B02-78B3-DAA0-D9BA-2588A681B383}"/>
              </a:ext>
            </a:extLst>
          </p:cNvPr>
          <p:cNvSpPr>
            <a:spLocks noGrp="1"/>
          </p:cNvSpPr>
          <p:nvPr>
            <p:ph type="chart" sz="quarter" idx="15"/>
          </p:nvPr>
        </p:nvSpPr>
        <p:spPr>
          <a:xfrm>
            <a:off x="6378575" y="1357842"/>
            <a:ext cx="4922308" cy="4468609"/>
          </a:xfrm>
          <a:prstGeom prst="rect">
            <a:avLst/>
          </a:prstGeom>
        </p:spPr>
        <p:txBody>
          <a:bodyPr>
            <a:normAutofit/>
          </a:bodyPr>
          <a:lstStyle>
            <a:lvl1pPr>
              <a:defRPr sz="1867">
                <a:solidFill>
                  <a:srgbClr val="1C345D"/>
                </a:solidFill>
                <a:latin typeface="+mn-lt"/>
              </a:defRPr>
            </a:lvl1pPr>
          </a:lstStyle>
          <a:p>
            <a:r>
              <a:rPr lang="en-US"/>
              <a:t>Click icon to add chart</a:t>
            </a:r>
          </a:p>
        </p:txBody>
      </p:sp>
      <p:sp>
        <p:nvSpPr>
          <p:cNvPr id="7" name="Oval 6">
            <a:extLst>
              <a:ext uri="{FF2B5EF4-FFF2-40B4-BE49-F238E27FC236}">
                <a16:creationId xmlns:a16="http://schemas.microsoft.com/office/drawing/2014/main" id="{BA32A610-35AF-7CCB-8A52-F8C43EB0E5B5}"/>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3" name="TextBox 10">
            <a:extLst>
              <a:ext uri="{FF2B5EF4-FFF2-40B4-BE49-F238E27FC236}">
                <a16:creationId xmlns:a16="http://schemas.microsoft.com/office/drawing/2014/main" id="{DB20E96C-F4CD-B985-76AD-F8722AAEB4CB}"/>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1" name="AutoShape 6">
            <a:extLst>
              <a:ext uri="{FF2B5EF4-FFF2-40B4-BE49-F238E27FC236}">
                <a16:creationId xmlns:a16="http://schemas.microsoft.com/office/drawing/2014/main" id="{872113DD-78DF-AAFC-1181-0CD2D0F1C7A0}"/>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2" name="Subtitle 2">
            <a:extLst>
              <a:ext uri="{FF2B5EF4-FFF2-40B4-BE49-F238E27FC236}">
                <a16:creationId xmlns:a16="http://schemas.microsoft.com/office/drawing/2014/main" id="{56C250AE-1577-4F01-ECAB-C3C545CA8159}"/>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pic>
        <p:nvPicPr>
          <p:cNvPr id="15" name="Picture 14" descr="Icon&#10;&#10;Description automatically generated">
            <a:extLst>
              <a:ext uri="{FF2B5EF4-FFF2-40B4-BE49-F238E27FC236}">
                <a16:creationId xmlns:a16="http://schemas.microsoft.com/office/drawing/2014/main" id="{7BB49CCB-4B61-6CA3-F95B-17269D3E6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9080" y="306018"/>
            <a:ext cx="997433" cy="1200301"/>
          </a:xfrm>
          <a:prstGeom prst="rect">
            <a:avLst/>
          </a:prstGeom>
        </p:spPr>
      </p:pic>
    </p:spTree>
    <p:extLst>
      <p:ext uri="{BB962C8B-B14F-4D97-AF65-F5344CB8AC3E}">
        <p14:creationId xmlns:p14="http://schemas.microsoft.com/office/powerpoint/2010/main" val="3736679509"/>
      </p:ext>
    </p:extLst>
  </p:cSld>
  <p:clrMapOvr>
    <a:masterClrMapping/>
  </p:clrMapOvr>
  <p:extLst>
    <p:ext uri="{DCECCB84-F9BA-43D5-87BE-67443E8EF086}">
      <p15:sldGuideLst xmlns:p15="http://schemas.microsoft.com/office/powerpoint/2012/main">
        <p15:guide id="1" pos="624">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1_2 Charts">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34076"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8" y="471837"/>
            <a:ext cx="10634076" cy="650395"/>
          </a:xfrm>
          <a:prstGeom prst="rect">
            <a:avLst/>
          </a:prstGeom>
        </p:spPr>
        <p:txBody>
          <a:bodyPr>
            <a:normAutofit/>
          </a:bodyPr>
          <a:lstStyle>
            <a:lvl1pPr>
              <a:defRPr sz="3200" b="0" i="0">
                <a:solidFill>
                  <a:srgbClr val="0B799A"/>
                </a:solidFill>
                <a:latin typeface="Times" pitchFamily="2" charset="0"/>
                <a:cs typeface="Calibri" panose="020F0502020204030204" pitchFamily="34" charset="0"/>
              </a:defRPr>
            </a:lvl1pPr>
          </a:lstStyle>
          <a:p>
            <a:r>
              <a:rPr lang="en-US" dirty="0"/>
              <a:t>Chart Slide (2 charts)- insert heading here </a:t>
            </a:r>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685800" y="1358281"/>
            <a:ext cx="5039497" cy="473161"/>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body text here</a:t>
            </a:r>
          </a:p>
        </p:txBody>
      </p:sp>
      <p:sp>
        <p:nvSpPr>
          <p:cNvPr id="17" name="Chart Placeholder 16">
            <a:extLst>
              <a:ext uri="{FF2B5EF4-FFF2-40B4-BE49-F238E27FC236}">
                <a16:creationId xmlns:a16="http://schemas.microsoft.com/office/drawing/2014/main" id="{4ED290C9-1ECD-58C0-0016-349EC10360A0}"/>
              </a:ext>
            </a:extLst>
          </p:cNvPr>
          <p:cNvSpPr>
            <a:spLocks noGrp="1"/>
          </p:cNvSpPr>
          <p:nvPr>
            <p:ph type="chart" sz="quarter" idx="14"/>
          </p:nvPr>
        </p:nvSpPr>
        <p:spPr>
          <a:xfrm>
            <a:off x="685798" y="2104635"/>
            <a:ext cx="5039497" cy="3732027"/>
          </a:xfrm>
          <a:prstGeom prst="rect">
            <a:avLst/>
          </a:prstGeom>
        </p:spPr>
        <p:txBody>
          <a:bodyPr>
            <a:normAutofit/>
          </a:bodyPr>
          <a:lstStyle>
            <a:lvl1pPr>
              <a:defRPr sz="1867">
                <a:solidFill>
                  <a:srgbClr val="1C345D"/>
                </a:solidFill>
                <a:latin typeface="+mn-lt"/>
              </a:defRPr>
            </a:lvl1pPr>
          </a:lstStyle>
          <a:p>
            <a:r>
              <a:rPr lang="en-US"/>
              <a:t>Click icon to add chart</a:t>
            </a:r>
          </a:p>
        </p:txBody>
      </p:sp>
      <p:sp>
        <p:nvSpPr>
          <p:cNvPr id="9" name="Text Placeholder 7">
            <a:extLst>
              <a:ext uri="{FF2B5EF4-FFF2-40B4-BE49-F238E27FC236}">
                <a16:creationId xmlns:a16="http://schemas.microsoft.com/office/drawing/2014/main" id="{7D82775D-3374-3146-639E-4C6627433146}"/>
              </a:ext>
            </a:extLst>
          </p:cNvPr>
          <p:cNvSpPr>
            <a:spLocks noGrp="1"/>
          </p:cNvSpPr>
          <p:nvPr>
            <p:ph type="body" sz="quarter" idx="15" hasCustomPrompt="1"/>
          </p:nvPr>
        </p:nvSpPr>
        <p:spPr>
          <a:xfrm>
            <a:off x="6212328" y="1359716"/>
            <a:ext cx="5088717" cy="473161"/>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body text here</a:t>
            </a:r>
          </a:p>
        </p:txBody>
      </p:sp>
      <p:sp>
        <p:nvSpPr>
          <p:cNvPr id="11" name="Chart Placeholder 16">
            <a:extLst>
              <a:ext uri="{FF2B5EF4-FFF2-40B4-BE49-F238E27FC236}">
                <a16:creationId xmlns:a16="http://schemas.microsoft.com/office/drawing/2014/main" id="{2703D505-ADD9-43E9-E019-DD1458B2FBDC}"/>
              </a:ext>
            </a:extLst>
          </p:cNvPr>
          <p:cNvSpPr>
            <a:spLocks noGrp="1"/>
          </p:cNvSpPr>
          <p:nvPr>
            <p:ph type="chart" sz="quarter" idx="16"/>
          </p:nvPr>
        </p:nvSpPr>
        <p:spPr>
          <a:xfrm>
            <a:off x="6212326" y="2106069"/>
            <a:ext cx="5088717" cy="3732027"/>
          </a:xfrm>
          <a:prstGeom prst="rect">
            <a:avLst/>
          </a:prstGeom>
        </p:spPr>
        <p:txBody>
          <a:bodyPr>
            <a:normAutofit/>
          </a:bodyPr>
          <a:lstStyle>
            <a:lvl1pPr>
              <a:defRPr sz="1867">
                <a:solidFill>
                  <a:srgbClr val="1C345D"/>
                </a:solidFill>
                <a:latin typeface="+mn-lt"/>
              </a:defRPr>
            </a:lvl1pPr>
          </a:lstStyle>
          <a:p>
            <a:r>
              <a:rPr lang="en-US"/>
              <a:t>Click icon to add chart</a:t>
            </a:r>
          </a:p>
        </p:txBody>
      </p:sp>
      <p:sp>
        <p:nvSpPr>
          <p:cNvPr id="18" name="Oval 17">
            <a:extLst>
              <a:ext uri="{FF2B5EF4-FFF2-40B4-BE49-F238E27FC236}">
                <a16:creationId xmlns:a16="http://schemas.microsoft.com/office/drawing/2014/main" id="{E1BFB607-8D48-43E5-EC2E-A17735E6B0B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9" name="TextBox 10">
            <a:extLst>
              <a:ext uri="{FF2B5EF4-FFF2-40B4-BE49-F238E27FC236}">
                <a16:creationId xmlns:a16="http://schemas.microsoft.com/office/drawing/2014/main" id="{44E4F76F-9B2C-321E-341E-3F2889749D92}"/>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2" name="AutoShape 6">
            <a:extLst>
              <a:ext uri="{FF2B5EF4-FFF2-40B4-BE49-F238E27FC236}">
                <a16:creationId xmlns:a16="http://schemas.microsoft.com/office/drawing/2014/main" id="{655A37DD-78AF-4604-1008-D64081CF2B1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3" name="Subtitle 2">
            <a:extLst>
              <a:ext uri="{FF2B5EF4-FFF2-40B4-BE49-F238E27FC236}">
                <a16:creationId xmlns:a16="http://schemas.microsoft.com/office/drawing/2014/main" id="{A5560E93-DB67-325F-7AA0-5790DC21340C}"/>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296810968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1_Table">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34076"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18" name="Oval 17">
            <a:extLst>
              <a:ext uri="{FF2B5EF4-FFF2-40B4-BE49-F238E27FC236}">
                <a16:creationId xmlns:a16="http://schemas.microsoft.com/office/drawing/2014/main" id="{E1BFB607-8D48-43E5-EC2E-A17735E6B0B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9" name="TextBox 10">
            <a:extLst>
              <a:ext uri="{FF2B5EF4-FFF2-40B4-BE49-F238E27FC236}">
                <a16:creationId xmlns:a16="http://schemas.microsoft.com/office/drawing/2014/main" id="{44E4F76F-9B2C-321E-341E-3F2889749D92}"/>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2" name="AutoShape 6">
            <a:extLst>
              <a:ext uri="{FF2B5EF4-FFF2-40B4-BE49-F238E27FC236}">
                <a16:creationId xmlns:a16="http://schemas.microsoft.com/office/drawing/2014/main" id="{655A37DD-78AF-4604-1008-D64081CF2B1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3" name="Subtitle 2">
            <a:extLst>
              <a:ext uri="{FF2B5EF4-FFF2-40B4-BE49-F238E27FC236}">
                <a16:creationId xmlns:a16="http://schemas.microsoft.com/office/drawing/2014/main" id="{A5560E93-DB67-325F-7AA0-5790DC21340C}"/>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2" name="Title 19">
            <a:extLst>
              <a:ext uri="{FF2B5EF4-FFF2-40B4-BE49-F238E27FC236}">
                <a16:creationId xmlns:a16="http://schemas.microsoft.com/office/drawing/2014/main" id="{79CE1837-45AA-F22D-DF76-61FA39D4D8D2}"/>
              </a:ext>
            </a:extLst>
          </p:cNvPr>
          <p:cNvSpPr>
            <a:spLocks noGrp="1"/>
          </p:cNvSpPr>
          <p:nvPr>
            <p:ph type="title"/>
          </p:nvPr>
        </p:nvSpPr>
        <p:spPr>
          <a:xfrm>
            <a:off x="711200" y="330199"/>
            <a:ext cx="10602735" cy="672619"/>
          </a:xfrm>
        </p:spPr>
        <p:txBody>
          <a:bodyPr>
            <a:normAutofit/>
          </a:bodyPr>
          <a:lstStyle>
            <a:lvl1pPr>
              <a:defRPr sz="3200" b="0"/>
            </a:lvl1pPr>
          </a:lstStyle>
          <a:p>
            <a:r>
              <a:rPr lang="en-US"/>
              <a:t>Click to edit Master title style</a:t>
            </a:r>
            <a:endParaRPr lang="en-US" dirty="0"/>
          </a:p>
        </p:txBody>
      </p:sp>
      <p:sp>
        <p:nvSpPr>
          <p:cNvPr id="3" name="Text Placeholder 21">
            <a:extLst>
              <a:ext uri="{FF2B5EF4-FFF2-40B4-BE49-F238E27FC236}">
                <a16:creationId xmlns:a16="http://schemas.microsoft.com/office/drawing/2014/main" id="{7814DA42-AC21-0626-589A-AECFD96A2093}"/>
              </a:ext>
            </a:extLst>
          </p:cNvPr>
          <p:cNvSpPr>
            <a:spLocks noGrp="1"/>
          </p:cNvSpPr>
          <p:nvPr>
            <p:ph type="body" sz="quarter" idx="10"/>
          </p:nvPr>
        </p:nvSpPr>
        <p:spPr>
          <a:xfrm>
            <a:off x="706462" y="1387708"/>
            <a:ext cx="10613413" cy="309245"/>
          </a:xfrm>
        </p:spPr>
        <p:txBody>
          <a:bodyPr>
            <a:normAutofit/>
          </a:bodyPr>
          <a:lstStyle>
            <a:lvl1pPr marL="0" indent="0">
              <a:buNone/>
              <a:defRPr sz="1600">
                <a:latin typeface="+mn-lt"/>
              </a:defRPr>
            </a:lvl1pPr>
          </a:lstStyle>
          <a:p>
            <a:pPr lvl="0"/>
            <a:r>
              <a:rPr lang="en-US"/>
              <a:t>Click to edit Master text styles</a:t>
            </a:r>
          </a:p>
        </p:txBody>
      </p:sp>
      <p:sp>
        <p:nvSpPr>
          <p:cNvPr id="4" name="Text Placeholder 24">
            <a:extLst>
              <a:ext uri="{FF2B5EF4-FFF2-40B4-BE49-F238E27FC236}">
                <a16:creationId xmlns:a16="http://schemas.microsoft.com/office/drawing/2014/main" id="{541E29B0-D25F-6D37-9F9E-0B5C5A5A6D8D}"/>
              </a:ext>
            </a:extLst>
          </p:cNvPr>
          <p:cNvSpPr>
            <a:spLocks noGrp="1"/>
          </p:cNvSpPr>
          <p:nvPr>
            <p:ph type="body" sz="quarter" idx="12"/>
          </p:nvPr>
        </p:nvSpPr>
        <p:spPr>
          <a:xfrm>
            <a:off x="706462" y="1036245"/>
            <a:ext cx="10613413" cy="345464"/>
          </a:xfrm>
        </p:spPr>
        <p:txBody>
          <a:bodyPr>
            <a:normAutofit/>
          </a:bodyPr>
          <a:lstStyle>
            <a:lvl1pPr marL="0" indent="0">
              <a:buNone/>
              <a:defRPr sz="1867">
                <a:solidFill>
                  <a:srgbClr val="0B799A"/>
                </a:solidFill>
                <a:latin typeface="+mn-lt"/>
              </a:defRPr>
            </a:lvl1pPr>
          </a:lstStyle>
          <a:p>
            <a:pPr lvl="0"/>
            <a:r>
              <a:rPr lang="en-US"/>
              <a:t>Click to edit Master text styles</a:t>
            </a:r>
          </a:p>
        </p:txBody>
      </p:sp>
      <p:sp>
        <p:nvSpPr>
          <p:cNvPr id="7" name="Table Placeholder 6">
            <a:extLst>
              <a:ext uri="{FF2B5EF4-FFF2-40B4-BE49-F238E27FC236}">
                <a16:creationId xmlns:a16="http://schemas.microsoft.com/office/drawing/2014/main" id="{6DEFADC8-4706-A4BE-0C3E-42901CF063FF}"/>
              </a:ext>
            </a:extLst>
          </p:cNvPr>
          <p:cNvSpPr>
            <a:spLocks noGrp="1"/>
          </p:cNvSpPr>
          <p:nvPr>
            <p:ph type="tbl" sz="quarter" idx="13"/>
          </p:nvPr>
        </p:nvSpPr>
        <p:spPr>
          <a:xfrm>
            <a:off x="681567" y="2454275"/>
            <a:ext cx="10619317" cy="3151717"/>
          </a:xfrm>
        </p:spPr>
        <p:txBody>
          <a:bodyPr>
            <a:normAutofit/>
          </a:bodyPr>
          <a:lstStyle>
            <a:lvl1pPr>
              <a:defRPr sz="1867">
                <a:latin typeface="Arial" panose="020B0604020202020204" pitchFamily="34" charset="0"/>
                <a:cs typeface="Arial" panose="020B0604020202020204" pitchFamily="34" charset="0"/>
              </a:defRPr>
            </a:lvl1pPr>
          </a:lstStyle>
          <a:p>
            <a:r>
              <a:rPr lang="en-US"/>
              <a:t>Click icon to add table</a:t>
            </a:r>
          </a:p>
        </p:txBody>
      </p:sp>
    </p:spTree>
    <p:extLst>
      <p:ext uri="{BB962C8B-B14F-4D97-AF65-F5344CB8AC3E}">
        <p14:creationId xmlns:p14="http://schemas.microsoft.com/office/powerpoint/2010/main" val="7387174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1_Timeline">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60400" y="6356350"/>
            <a:ext cx="10845799"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2" name="AutoShape 2">
            <a:extLst>
              <a:ext uri="{FF2B5EF4-FFF2-40B4-BE49-F238E27FC236}">
                <a16:creationId xmlns:a16="http://schemas.microsoft.com/office/drawing/2014/main" id="{5847649A-6C7A-CC01-22F6-DEAFCDF7B773}"/>
              </a:ext>
            </a:extLst>
          </p:cNvPr>
          <p:cNvSpPr/>
          <p:nvPr/>
        </p:nvSpPr>
        <p:spPr>
          <a:xfrm>
            <a:off x="5016346" y="1018580"/>
            <a:ext cx="32142" cy="3793709"/>
          </a:xfrm>
          <a:prstGeom prst="rect">
            <a:avLst/>
          </a:prstGeom>
          <a:solidFill>
            <a:srgbClr val="1B365D"/>
          </a:solidFill>
        </p:spPr>
      </p:sp>
      <p:grpSp>
        <p:nvGrpSpPr>
          <p:cNvPr id="3" name="Group 3">
            <a:extLst>
              <a:ext uri="{FF2B5EF4-FFF2-40B4-BE49-F238E27FC236}">
                <a16:creationId xmlns:a16="http://schemas.microsoft.com/office/drawing/2014/main" id="{42FCDA92-C48B-9B4B-DFEF-697FA051F4DD}"/>
              </a:ext>
            </a:extLst>
          </p:cNvPr>
          <p:cNvGrpSpPr/>
          <p:nvPr/>
        </p:nvGrpSpPr>
        <p:grpSpPr>
          <a:xfrm>
            <a:off x="4871919" y="1018579"/>
            <a:ext cx="327203" cy="327203"/>
            <a:chOff x="0" y="0"/>
            <a:chExt cx="6350000" cy="6350000"/>
          </a:xfrm>
        </p:grpSpPr>
        <p:sp>
          <p:nvSpPr>
            <p:cNvPr id="4" name="Freeform 4">
              <a:extLst>
                <a:ext uri="{FF2B5EF4-FFF2-40B4-BE49-F238E27FC236}">
                  <a16:creationId xmlns:a16="http://schemas.microsoft.com/office/drawing/2014/main" id="{022DABE5-8BDC-6AFB-BB38-B6FCC2A385D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BC1D5"/>
            </a:solidFill>
          </p:spPr>
        </p:sp>
      </p:grpSp>
      <p:grpSp>
        <p:nvGrpSpPr>
          <p:cNvPr id="5" name="Group 5">
            <a:extLst>
              <a:ext uri="{FF2B5EF4-FFF2-40B4-BE49-F238E27FC236}">
                <a16:creationId xmlns:a16="http://schemas.microsoft.com/office/drawing/2014/main" id="{663016EF-304B-9706-FEB3-53A0EF2FA4BD}"/>
              </a:ext>
            </a:extLst>
          </p:cNvPr>
          <p:cNvGrpSpPr/>
          <p:nvPr/>
        </p:nvGrpSpPr>
        <p:grpSpPr>
          <a:xfrm>
            <a:off x="4871919" y="1018579"/>
            <a:ext cx="327203" cy="327203"/>
            <a:chOff x="0" y="0"/>
            <a:chExt cx="6350000" cy="6350000"/>
          </a:xfrm>
        </p:grpSpPr>
        <p:sp>
          <p:nvSpPr>
            <p:cNvPr id="6" name="Freeform 6">
              <a:extLst>
                <a:ext uri="{FF2B5EF4-FFF2-40B4-BE49-F238E27FC236}">
                  <a16:creationId xmlns:a16="http://schemas.microsoft.com/office/drawing/2014/main" id="{C7080ADE-B6F5-46D1-7224-38137D95B17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448"/>
            </a:solidFill>
          </p:spPr>
        </p:sp>
      </p:grpSp>
      <p:grpSp>
        <p:nvGrpSpPr>
          <p:cNvPr id="7" name="Group 9">
            <a:extLst>
              <a:ext uri="{FF2B5EF4-FFF2-40B4-BE49-F238E27FC236}">
                <a16:creationId xmlns:a16="http://schemas.microsoft.com/office/drawing/2014/main" id="{87239547-BD18-1AD8-BF24-52D3C7A25DC9}"/>
              </a:ext>
            </a:extLst>
          </p:cNvPr>
          <p:cNvGrpSpPr/>
          <p:nvPr/>
        </p:nvGrpSpPr>
        <p:grpSpPr>
          <a:xfrm>
            <a:off x="4877145" y="2249553"/>
            <a:ext cx="278400" cy="278400"/>
            <a:chOff x="0" y="0"/>
            <a:chExt cx="1913890" cy="1913890"/>
          </a:xfrm>
        </p:grpSpPr>
        <p:sp>
          <p:nvSpPr>
            <p:cNvPr id="8" name="Freeform 10">
              <a:extLst>
                <a:ext uri="{FF2B5EF4-FFF2-40B4-BE49-F238E27FC236}">
                  <a16:creationId xmlns:a16="http://schemas.microsoft.com/office/drawing/2014/main" id="{D5F6B14F-B82A-C380-0DBA-3D16854B5EAF}"/>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BC1D5"/>
            </a:solidFill>
          </p:spPr>
        </p:sp>
      </p:grpSp>
      <p:grpSp>
        <p:nvGrpSpPr>
          <p:cNvPr id="9" name="Group 11">
            <a:extLst>
              <a:ext uri="{FF2B5EF4-FFF2-40B4-BE49-F238E27FC236}">
                <a16:creationId xmlns:a16="http://schemas.microsoft.com/office/drawing/2014/main" id="{33D69B5F-6F46-1372-3EB8-754FFF4A33AD}"/>
              </a:ext>
            </a:extLst>
          </p:cNvPr>
          <p:cNvGrpSpPr>
            <a:grpSpLocks noChangeAspect="1"/>
          </p:cNvGrpSpPr>
          <p:nvPr/>
        </p:nvGrpSpPr>
        <p:grpSpPr>
          <a:xfrm>
            <a:off x="4871678" y="3426125"/>
            <a:ext cx="321478" cy="278400"/>
            <a:chOff x="0" y="0"/>
            <a:chExt cx="6350000" cy="5499100"/>
          </a:xfrm>
        </p:grpSpPr>
        <p:sp>
          <p:nvSpPr>
            <p:cNvPr id="10" name="Freeform 12">
              <a:extLst>
                <a:ext uri="{FF2B5EF4-FFF2-40B4-BE49-F238E27FC236}">
                  <a16:creationId xmlns:a16="http://schemas.microsoft.com/office/drawing/2014/main" id="{A39A2473-1A96-8DBB-D29C-AFC67F083B88}"/>
                </a:ext>
              </a:extLst>
            </p:cNvPr>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AA4AC4"/>
            </a:solidFill>
          </p:spPr>
        </p:sp>
      </p:grpSp>
      <p:grpSp>
        <p:nvGrpSpPr>
          <p:cNvPr id="11" name="Group 13">
            <a:extLst>
              <a:ext uri="{FF2B5EF4-FFF2-40B4-BE49-F238E27FC236}">
                <a16:creationId xmlns:a16="http://schemas.microsoft.com/office/drawing/2014/main" id="{EF7E022B-3C5D-338F-5095-95CAA050C714}"/>
              </a:ext>
            </a:extLst>
          </p:cNvPr>
          <p:cNvGrpSpPr/>
          <p:nvPr/>
        </p:nvGrpSpPr>
        <p:grpSpPr>
          <a:xfrm>
            <a:off x="4877146" y="4672858"/>
            <a:ext cx="321977" cy="278862"/>
            <a:chOff x="0" y="0"/>
            <a:chExt cx="6202680" cy="5372100"/>
          </a:xfrm>
        </p:grpSpPr>
        <p:sp>
          <p:nvSpPr>
            <p:cNvPr id="12" name="Freeform 14">
              <a:extLst>
                <a:ext uri="{FF2B5EF4-FFF2-40B4-BE49-F238E27FC236}">
                  <a16:creationId xmlns:a16="http://schemas.microsoft.com/office/drawing/2014/main" id="{84D50735-87F8-A5D8-F050-D44A6DC9C2E8}"/>
                </a:ext>
              </a:extLst>
            </p:cNvPr>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FFB500"/>
            </a:solidFill>
          </p:spPr>
        </p:sp>
      </p:grpSp>
      <p:sp>
        <p:nvSpPr>
          <p:cNvPr id="20" name="Title 1">
            <a:extLst>
              <a:ext uri="{FF2B5EF4-FFF2-40B4-BE49-F238E27FC236}">
                <a16:creationId xmlns:a16="http://schemas.microsoft.com/office/drawing/2014/main" id="{B8DD1415-9672-06C9-C32C-3896202FB2CE}"/>
              </a:ext>
            </a:extLst>
          </p:cNvPr>
          <p:cNvSpPr>
            <a:spLocks noGrp="1"/>
          </p:cNvSpPr>
          <p:nvPr>
            <p:ph type="ctrTitle" hasCustomPrompt="1"/>
          </p:nvPr>
        </p:nvSpPr>
        <p:spPr>
          <a:xfrm>
            <a:off x="660400" y="612901"/>
            <a:ext cx="4079793" cy="872472"/>
          </a:xfrm>
          <a:prstGeom prst="rect">
            <a:avLst/>
          </a:prstGeom>
        </p:spPr>
        <p:txBody>
          <a:bodyPr>
            <a:noAutofit/>
          </a:bodyPr>
          <a:lstStyle>
            <a:lvl1pPr>
              <a:defRPr sz="3200" b="0" i="0">
                <a:solidFill>
                  <a:srgbClr val="1C345D"/>
                </a:solidFill>
                <a:latin typeface="Times" pitchFamily="2" charset="0"/>
                <a:cs typeface="Calibri" panose="020F0502020204030204" pitchFamily="34" charset="0"/>
              </a:defRPr>
            </a:lvl1pPr>
          </a:lstStyle>
          <a:p>
            <a:r>
              <a:rPr lang="en-US" dirty="0"/>
              <a:t>Timeline Slide-Insert </a:t>
            </a:r>
            <a:br>
              <a:rPr lang="en-US" dirty="0"/>
            </a:br>
            <a:r>
              <a:rPr lang="en-US" dirty="0"/>
              <a:t>Title Here</a:t>
            </a:r>
          </a:p>
        </p:txBody>
      </p:sp>
      <p:sp>
        <p:nvSpPr>
          <p:cNvPr id="21" name="Content Placeholder 2">
            <a:extLst>
              <a:ext uri="{FF2B5EF4-FFF2-40B4-BE49-F238E27FC236}">
                <a16:creationId xmlns:a16="http://schemas.microsoft.com/office/drawing/2014/main" id="{F66A6C03-5DFA-65C0-419C-148FAA5E5449}"/>
              </a:ext>
            </a:extLst>
          </p:cNvPr>
          <p:cNvSpPr>
            <a:spLocks noGrp="1"/>
          </p:cNvSpPr>
          <p:nvPr>
            <p:ph idx="1" hasCustomPrompt="1"/>
          </p:nvPr>
        </p:nvSpPr>
        <p:spPr>
          <a:xfrm>
            <a:off x="5342088" y="1345782"/>
            <a:ext cx="5857423" cy="765022"/>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22" name="Content Placeholder 2">
            <a:extLst>
              <a:ext uri="{FF2B5EF4-FFF2-40B4-BE49-F238E27FC236}">
                <a16:creationId xmlns:a16="http://schemas.microsoft.com/office/drawing/2014/main" id="{77B56760-7454-9E86-DAB3-80FF65F2FAF9}"/>
              </a:ext>
            </a:extLst>
          </p:cNvPr>
          <p:cNvSpPr>
            <a:spLocks noGrp="1"/>
          </p:cNvSpPr>
          <p:nvPr>
            <p:ph idx="13" hasCustomPrompt="1"/>
          </p:nvPr>
        </p:nvSpPr>
        <p:spPr>
          <a:xfrm>
            <a:off x="5342088" y="992240"/>
            <a:ext cx="5857423"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34" name="Content Placeholder 2">
            <a:extLst>
              <a:ext uri="{FF2B5EF4-FFF2-40B4-BE49-F238E27FC236}">
                <a16:creationId xmlns:a16="http://schemas.microsoft.com/office/drawing/2014/main" id="{DF9C1988-18BE-9B4D-35FA-9221E6453AAB}"/>
              </a:ext>
            </a:extLst>
          </p:cNvPr>
          <p:cNvSpPr>
            <a:spLocks noGrp="1"/>
          </p:cNvSpPr>
          <p:nvPr>
            <p:ph idx="14" hasCustomPrompt="1"/>
          </p:nvPr>
        </p:nvSpPr>
        <p:spPr>
          <a:xfrm>
            <a:off x="5342088" y="2569850"/>
            <a:ext cx="5857423" cy="765022"/>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35" name="Content Placeholder 2">
            <a:extLst>
              <a:ext uri="{FF2B5EF4-FFF2-40B4-BE49-F238E27FC236}">
                <a16:creationId xmlns:a16="http://schemas.microsoft.com/office/drawing/2014/main" id="{99EE6676-A9A7-AEB3-4899-989AD8D29E30}"/>
              </a:ext>
            </a:extLst>
          </p:cNvPr>
          <p:cNvSpPr>
            <a:spLocks noGrp="1"/>
          </p:cNvSpPr>
          <p:nvPr>
            <p:ph idx="15" hasCustomPrompt="1"/>
          </p:nvPr>
        </p:nvSpPr>
        <p:spPr>
          <a:xfrm>
            <a:off x="5342088" y="2216308"/>
            <a:ext cx="5857423"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36" name="Content Placeholder 2">
            <a:extLst>
              <a:ext uri="{FF2B5EF4-FFF2-40B4-BE49-F238E27FC236}">
                <a16:creationId xmlns:a16="http://schemas.microsoft.com/office/drawing/2014/main" id="{06EAB4BC-34D8-C560-6405-FFB9CE55129C}"/>
              </a:ext>
            </a:extLst>
          </p:cNvPr>
          <p:cNvSpPr>
            <a:spLocks noGrp="1"/>
          </p:cNvSpPr>
          <p:nvPr>
            <p:ph idx="16" hasCustomPrompt="1"/>
          </p:nvPr>
        </p:nvSpPr>
        <p:spPr>
          <a:xfrm>
            <a:off x="5342088" y="3779667"/>
            <a:ext cx="5857423" cy="765022"/>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37" name="Content Placeholder 2">
            <a:extLst>
              <a:ext uri="{FF2B5EF4-FFF2-40B4-BE49-F238E27FC236}">
                <a16:creationId xmlns:a16="http://schemas.microsoft.com/office/drawing/2014/main" id="{DC6C87D9-3637-8AB5-FB0A-490289B3EBAD}"/>
              </a:ext>
            </a:extLst>
          </p:cNvPr>
          <p:cNvSpPr>
            <a:spLocks noGrp="1"/>
          </p:cNvSpPr>
          <p:nvPr>
            <p:ph idx="17" hasCustomPrompt="1"/>
          </p:nvPr>
        </p:nvSpPr>
        <p:spPr>
          <a:xfrm>
            <a:off x="5342088" y="3426125"/>
            <a:ext cx="5857423"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38" name="Content Placeholder 2">
            <a:extLst>
              <a:ext uri="{FF2B5EF4-FFF2-40B4-BE49-F238E27FC236}">
                <a16:creationId xmlns:a16="http://schemas.microsoft.com/office/drawing/2014/main" id="{FAA25765-0FDF-F2C7-FEF5-874848D22E51}"/>
              </a:ext>
            </a:extLst>
          </p:cNvPr>
          <p:cNvSpPr>
            <a:spLocks noGrp="1"/>
          </p:cNvSpPr>
          <p:nvPr>
            <p:ph idx="18" hasCustomPrompt="1"/>
          </p:nvPr>
        </p:nvSpPr>
        <p:spPr>
          <a:xfrm>
            <a:off x="5338322" y="5019472"/>
            <a:ext cx="5857423" cy="765022"/>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39" name="Content Placeholder 2">
            <a:extLst>
              <a:ext uri="{FF2B5EF4-FFF2-40B4-BE49-F238E27FC236}">
                <a16:creationId xmlns:a16="http://schemas.microsoft.com/office/drawing/2014/main" id="{071BFE87-A18B-F382-8708-D3F5F4406692}"/>
              </a:ext>
            </a:extLst>
          </p:cNvPr>
          <p:cNvSpPr>
            <a:spLocks noGrp="1"/>
          </p:cNvSpPr>
          <p:nvPr>
            <p:ph idx="19" hasCustomPrompt="1"/>
          </p:nvPr>
        </p:nvSpPr>
        <p:spPr>
          <a:xfrm>
            <a:off x="5338322" y="4665930"/>
            <a:ext cx="5857423"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13" name="Oval 12">
            <a:extLst>
              <a:ext uri="{FF2B5EF4-FFF2-40B4-BE49-F238E27FC236}">
                <a16:creationId xmlns:a16="http://schemas.microsoft.com/office/drawing/2014/main" id="{36594F09-EACB-3E40-A7AE-D4673B6804BF}"/>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 name="TextBox 10">
            <a:extLst>
              <a:ext uri="{FF2B5EF4-FFF2-40B4-BE49-F238E27FC236}">
                <a16:creationId xmlns:a16="http://schemas.microsoft.com/office/drawing/2014/main" id="{C20AAB32-3A0B-B700-6799-E704383235D7}"/>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5" name="AutoShape 6">
            <a:extLst>
              <a:ext uri="{FF2B5EF4-FFF2-40B4-BE49-F238E27FC236}">
                <a16:creationId xmlns:a16="http://schemas.microsoft.com/office/drawing/2014/main" id="{2C783666-C926-3702-A979-2D7030FCCE1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6" name="Subtitle 2">
            <a:extLst>
              <a:ext uri="{FF2B5EF4-FFF2-40B4-BE49-F238E27FC236}">
                <a16:creationId xmlns:a16="http://schemas.microsoft.com/office/drawing/2014/main" id="{C5180D03-2315-9630-1C5E-05E92911A4B7}"/>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2362238385"/>
      </p:ext>
    </p:extLst>
  </p:cSld>
  <p:clrMapOvr>
    <a:masterClrMapping/>
  </p:clrMapOvr>
  <p:extLst>
    <p:ext uri="{DCECCB84-F9BA-43D5-87BE-67443E8EF086}">
      <p15:sldGuideLst xmlns:p15="http://schemas.microsoft.com/office/powerpoint/2012/main">
        <p15:guide id="1" pos="624">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1_Pie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75366" y="495300"/>
            <a:ext cx="10049835" cy="653799"/>
          </a:xfrm>
          <a:prstGeom prst="rect">
            <a:avLst/>
          </a:prstGeom>
        </p:spPr>
        <p:txBody>
          <a:bodyPr anchor="t">
            <a:normAutofit/>
          </a:bodyPr>
          <a:lstStyle>
            <a:lvl1pPr>
              <a:defRPr sz="3200" b="0">
                <a:solidFill>
                  <a:srgbClr val="1C345D"/>
                </a:solidFill>
              </a:defRPr>
            </a:lvl1pPr>
          </a:lstStyle>
          <a:p>
            <a:r>
              <a:rPr lang="en-US" dirty="0"/>
              <a:t>Example Charts</a:t>
            </a:r>
          </a:p>
        </p:txBody>
      </p:sp>
      <p:sp>
        <p:nvSpPr>
          <p:cNvPr id="5" name="Slide Number Placeholder 4">
            <a:extLst>
              <a:ext uri="{FF2B5EF4-FFF2-40B4-BE49-F238E27FC236}">
                <a16:creationId xmlns:a16="http://schemas.microsoft.com/office/drawing/2014/main" id="{25EE0827-E235-7147-995F-7CEAF6D48EB2}"/>
              </a:ext>
            </a:extLst>
          </p:cNvPr>
          <p:cNvSpPr>
            <a:spLocks noGrp="1"/>
          </p:cNvSpPr>
          <p:nvPr>
            <p:ph type="sldNum" sz="quarter" idx="15"/>
          </p:nvPr>
        </p:nvSpPr>
        <p:spPr>
          <a:xfrm>
            <a:off x="7481455" y="4345422"/>
            <a:ext cx="248114" cy="172291"/>
          </a:xfrm>
          <a:prstGeom prst="rect">
            <a:avLst/>
          </a:prstGeom>
        </p:spPr>
        <p:txBody>
          <a:bodyPr vert="horz" lIns="91440" tIns="45720" rIns="91440" bIns="45720" rtlCol="0" anchor="ctr"/>
          <a:lstStyle>
            <a:defPPr>
              <a:defRPr lang="en-US"/>
            </a:defPPr>
            <a:lvl1pPr marL="0" algn="r" defTabSz="499274" rtl="0" eaLnBrk="1" latinLnBrk="0" hangingPunct="1">
              <a:defRPr sz="523" b="0" i="0" kern="1200">
                <a:solidFill>
                  <a:schemeClr val="tx1">
                    <a:tint val="75000"/>
                  </a:schemeClr>
                </a:solidFill>
                <a:latin typeface="Calibri" panose="020F0502020204030204" pitchFamily="34" charset="0"/>
                <a:ea typeface="+mn-ea"/>
                <a:cs typeface="+mn-cs"/>
              </a:defRPr>
            </a:lvl1pPr>
            <a:lvl2pPr marL="249637" algn="l" defTabSz="499274" rtl="0" eaLnBrk="1" latinLnBrk="0" hangingPunct="1">
              <a:defRPr sz="983" kern="1200">
                <a:solidFill>
                  <a:schemeClr val="tx1"/>
                </a:solidFill>
                <a:latin typeface="+mn-lt"/>
                <a:ea typeface="+mn-ea"/>
                <a:cs typeface="+mn-cs"/>
              </a:defRPr>
            </a:lvl2pPr>
            <a:lvl3pPr marL="499274" algn="l" defTabSz="499274" rtl="0" eaLnBrk="1" latinLnBrk="0" hangingPunct="1">
              <a:defRPr sz="983" kern="1200">
                <a:solidFill>
                  <a:schemeClr val="tx1"/>
                </a:solidFill>
                <a:latin typeface="+mn-lt"/>
                <a:ea typeface="+mn-ea"/>
                <a:cs typeface="+mn-cs"/>
              </a:defRPr>
            </a:lvl3pPr>
            <a:lvl4pPr marL="748911" algn="l" defTabSz="499274" rtl="0" eaLnBrk="1" latinLnBrk="0" hangingPunct="1">
              <a:defRPr sz="983" kern="1200">
                <a:solidFill>
                  <a:schemeClr val="tx1"/>
                </a:solidFill>
                <a:latin typeface="+mn-lt"/>
                <a:ea typeface="+mn-ea"/>
                <a:cs typeface="+mn-cs"/>
              </a:defRPr>
            </a:lvl4pPr>
            <a:lvl5pPr marL="998549" algn="l" defTabSz="499274" rtl="0" eaLnBrk="1" latinLnBrk="0" hangingPunct="1">
              <a:defRPr sz="983" kern="1200">
                <a:solidFill>
                  <a:schemeClr val="tx1"/>
                </a:solidFill>
                <a:latin typeface="+mn-lt"/>
                <a:ea typeface="+mn-ea"/>
                <a:cs typeface="+mn-cs"/>
              </a:defRPr>
            </a:lvl5pPr>
            <a:lvl6pPr marL="1248185" algn="l" defTabSz="499274" rtl="0" eaLnBrk="1" latinLnBrk="0" hangingPunct="1">
              <a:defRPr sz="983" kern="1200">
                <a:solidFill>
                  <a:schemeClr val="tx1"/>
                </a:solidFill>
                <a:latin typeface="+mn-lt"/>
                <a:ea typeface="+mn-ea"/>
                <a:cs typeface="+mn-cs"/>
              </a:defRPr>
            </a:lvl6pPr>
            <a:lvl7pPr marL="1497822" algn="l" defTabSz="499274" rtl="0" eaLnBrk="1" latinLnBrk="0" hangingPunct="1">
              <a:defRPr sz="983" kern="1200">
                <a:solidFill>
                  <a:schemeClr val="tx1"/>
                </a:solidFill>
                <a:latin typeface="+mn-lt"/>
                <a:ea typeface="+mn-ea"/>
                <a:cs typeface="+mn-cs"/>
              </a:defRPr>
            </a:lvl7pPr>
            <a:lvl8pPr marL="1747459" algn="l" defTabSz="499274" rtl="0" eaLnBrk="1" latinLnBrk="0" hangingPunct="1">
              <a:defRPr sz="983" kern="1200">
                <a:solidFill>
                  <a:schemeClr val="tx1"/>
                </a:solidFill>
                <a:latin typeface="+mn-lt"/>
                <a:ea typeface="+mn-ea"/>
                <a:cs typeface="+mn-cs"/>
              </a:defRPr>
            </a:lvl8pPr>
            <a:lvl9pPr marL="1997096" algn="l" defTabSz="499274" rtl="0" eaLnBrk="1" latinLnBrk="0" hangingPunct="1">
              <a:defRPr sz="983" kern="1200">
                <a:solidFill>
                  <a:schemeClr val="tx1"/>
                </a:solidFill>
                <a:latin typeface="+mn-lt"/>
                <a:ea typeface="+mn-ea"/>
                <a:cs typeface="+mn-cs"/>
              </a:defRPr>
            </a:lvl9pPr>
          </a:lstStyle>
          <a:p>
            <a:fld id="{D6822F49-2218-4A25-8F2E-0752FCE1C4D7}" type="slidenum">
              <a:rPr lang="en-US" smtClean="0"/>
              <a:t>‹#›</a:t>
            </a:fld>
            <a:endParaRPr lang="en-US"/>
          </a:p>
        </p:txBody>
      </p:sp>
      <p:sp>
        <p:nvSpPr>
          <p:cNvPr id="14" name="Text Placeholder 6">
            <a:extLst>
              <a:ext uri="{FF2B5EF4-FFF2-40B4-BE49-F238E27FC236}">
                <a16:creationId xmlns:a16="http://schemas.microsoft.com/office/drawing/2014/main" id="{28E3DA45-F4AB-A948-B172-90718CE9A5ED}"/>
              </a:ext>
            </a:extLst>
          </p:cNvPr>
          <p:cNvSpPr>
            <a:spLocks noGrp="1"/>
          </p:cNvSpPr>
          <p:nvPr>
            <p:ph type="body" sz="quarter" idx="19"/>
          </p:nvPr>
        </p:nvSpPr>
        <p:spPr>
          <a:xfrm>
            <a:off x="1075366" y="4034898"/>
            <a:ext cx="3036387" cy="1908121"/>
          </a:xfrm>
          <a:prstGeom prst="rect">
            <a:avLst/>
          </a:prstGeom>
        </p:spPr>
        <p:txBody>
          <a:bodyPr>
            <a:noAutofit/>
          </a:bodyPr>
          <a:lstStyle>
            <a:lvl1pPr marL="0" marR="0" indent="0" algn="l" defTabSz="788893" rtl="0" eaLnBrk="1" fontAlgn="auto" latinLnBrk="0" hangingPunct="1">
              <a:lnSpc>
                <a:spcPct val="90000"/>
              </a:lnSpc>
              <a:spcBef>
                <a:spcPts val="600"/>
              </a:spcBef>
              <a:spcAft>
                <a:spcPts val="0"/>
              </a:spcAft>
              <a:buClr>
                <a:schemeClr val="tx2"/>
              </a:buClr>
              <a:buSzTx/>
              <a:buFont typeface="Arial" panose="020B0604020202020204" pitchFamily="34" charset="0"/>
              <a:buNone/>
              <a:tabLst/>
              <a:defRPr sz="1600">
                <a:solidFill>
                  <a:srgbClr val="1C345D"/>
                </a:solidFill>
                <a:latin typeface="+mn-lt"/>
              </a:defRPr>
            </a:lvl1pPr>
            <a:lvl2pPr>
              <a:defRPr sz="1600">
                <a:solidFill>
                  <a:srgbClr val="1C345D"/>
                </a:solidFill>
                <a:latin typeface="+mn-lt"/>
              </a:defRPr>
            </a:lvl2pPr>
            <a:lvl3pPr>
              <a:defRPr sz="1600">
                <a:solidFill>
                  <a:srgbClr val="1C345D"/>
                </a:solidFill>
                <a:latin typeface="+mn-lt"/>
              </a:defRPr>
            </a:lvl3pPr>
            <a:lvl4pPr>
              <a:defRPr sz="1600">
                <a:solidFill>
                  <a:srgbClr val="1C345D"/>
                </a:solidFill>
                <a:latin typeface="+mn-lt"/>
              </a:defRPr>
            </a:lvl4pPr>
            <a:lvl5pPr>
              <a:defRPr sz="1600">
                <a:solidFill>
                  <a:srgbClr val="1C345D"/>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6">
            <a:extLst>
              <a:ext uri="{FF2B5EF4-FFF2-40B4-BE49-F238E27FC236}">
                <a16:creationId xmlns:a16="http://schemas.microsoft.com/office/drawing/2014/main" id="{2B89DC1A-6CB6-7B49-9667-DA2AB4B7A5DE}"/>
              </a:ext>
            </a:extLst>
          </p:cNvPr>
          <p:cNvSpPr>
            <a:spLocks noGrp="1"/>
          </p:cNvSpPr>
          <p:nvPr>
            <p:ph type="body" sz="quarter" idx="21"/>
          </p:nvPr>
        </p:nvSpPr>
        <p:spPr>
          <a:xfrm>
            <a:off x="4576447" y="4034897"/>
            <a:ext cx="3036387" cy="1903192"/>
          </a:xfrm>
          <a:prstGeom prst="rect">
            <a:avLst/>
          </a:prstGeom>
        </p:spPr>
        <p:txBody>
          <a:bodyPr>
            <a:noAutofit/>
          </a:bodyPr>
          <a:lstStyle>
            <a:lvl1pPr marL="0" marR="0" indent="0" algn="l" defTabSz="788893" rtl="0" eaLnBrk="1" fontAlgn="auto" latinLnBrk="0" hangingPunct="1">
              <a:lnSpc>
                <a:spcPct val="90000"/>
              </a:lnSpc>
              <a:spcBef>
                <a:spcPts val="600"/>
              </a:spcBef>
              <a:spcAft>
                <a:spcPts val="0"/>
              </a:spcAft>
              <a:buClr>
                <a:schemeClr val="tx2"/>
              </a:buClr>
              <a:buSzTx/>
              <a:buFont typeface="Arial" panose="020B0604020202020204" pitchFamily="34" charset="0"/>
              <a:buNone/>
              <a:tabLst/>
              <a:defRPr sz="1600">
                <a:solidFill>
                  <a:srgbClr val="1C345D"/>
                </a:solidFill>
                <a:latin typeface="+mn-lt"/>
              </a:defRPr>
            </a:lvl1pPr>
            <a:lvl2pPr>
              <a:defRPr sz="1600">
                <a:solidFill>
                  <a:srgbClr val="1C345D"/>
                </a:solidFill>
                <a:latin typeface="+mn-lt"/>
              </a:defRPr>
            </a:lvl2pPr>
            <a:lvl3pPr>
              <a:defRPr sz="1600">
                <a:solidFill>
                  <a:srgbClr val="1C345D"/>
                </a:solidFill>
                <a:latin typeface="+mn-lt"/>
              </a:defRPr>
            </a:lvl3pPr>
            <a:lvl4pPr>
              <a:defRPr sz="1600">
                <a:solidFill>
                  <a:srgbClr val="1C345D"/>
                </a:solidFill>
                <a:latin typeface="+mn-lt"/>
              </a:defRPr>
            </a:lvl4pPr>
            <a:lvl5pPr>
              <a:defRPr sz="1600">
                <a:solidFill>
                  <a:srgbClr val="1C345D"/>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4000F03B-AEC2-9542-84CE-7B210557A4FC}"/>
              </a:ext>
            </a:extLst>
          </p:cNvPr>
          <p:cNvSpPr>
            <a:spLocks noGrp="1"/>
          </p:cNvSpPr>
          <p:nvPr>
            <p:ph type="body" sz="quarter" idx="23"/>
          </p:nvPr>
        </p:nvSpPr>
        <p:spPr>
          <a:xfrm>
            <a:off x="8085766" y="4034898"/>
            <a:ext cx="3036387" cy="1908121"/>
          </a:xfrm>
          <a:prstGeom prst="rect">
            <a:avLst/>
          </a:prstGeom>
        </p:spPr>
        <p:txBody>
          <a:bodyPr>
            <a:noAutofit/>
          </a:bodyPr>
          <a:lstStyle>
            <a:lvl1pPr marL="0" marR="0" indent="0" algn="l" defTabSz="788893" rtl="0" eaLnBrk="1" fontAlgn="auto" latinLnBrk="0" hangingPunct="1">
              <a:lnSpc>
                <a:spcPct val="90000"/>
              </a:lnSpc>
              <a:spcBef>
                <a:spcPts val="600"/>
              </a:spcBef>
              <a:spcAft>
                <a:spcPts val="0"/>
              </a:spcAft>
              <a:buClr>
                <a:schemeClr val="tx2"/>
              </a:buClr>
              <a:buSzTx/>
              <a:buFont typeface="Arial" panose="020B0604020202020204" pitchFamily="34" charset="0"/>
              <a:buNone/>
              <a:tabLst/>
              <a:defRPr sz="1600">
                <a:solidFill>
                  <a:srgbClr val="1C345D"/>
                </a:solidFill>
                <a:latin typeface="+mn-lt"/>
              </a:defRPr>
            </a:lvl1pPr>
            <a:lvl2pPr>
              <a:defRPr sz="1600">
                <a:solidFill>
                  <a:srgbClr val="1C345D"/>
                </a:solidFill>
                <a:latin typeface="+mn-lt"/>
              </a:defRPr>
            </a:lvl2pPr>
            <a:lvl3pPr>
              <a:defRPr sz="1600">
                <a:solidFill>
                  <a:srgbClr val="1C345D"/>
                </a:solidFill>
                <a:latin typeface="+mn-lt"/>
              </a:defRPr>
            </a:lvl3pPr>
            <a:lvl4pPr>
              <a:defRPr sz="1600">
                <a:solidFill>
                  <a:srgbClr val="1C345D"/>
                </a:solidFill>
                <a:latin typeface="+mn-lt"/>
              </a:defRPr>
            </a:lvl4pPr>
            <a:lvl5pPr>
              <a:defRPr sz="1600">
                <a:solidFill>
                  <a:srgbClr val="1C345D"/>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0">
            <a:extLst>
              <a:ext uri="{FF2B5EF4-FFF2-40B4-BE49-F238E27FC236}">
                <a16:creationId xmlns:a16="http://schemas.microsoft.com/office/drawing/2014/main" id="{66A6A049-FE87-AE44-B27D-65DEBBA5C96E}"/>
              </a:ext>
            </a:extLst>
          </p:cNvPr>
          <p:cNvSpPr>
            <a:spLocks noGrp="1"/>
          </p:cNvSpPr>
          <p:nvPr>
            <p:ph type="body" sz="quarter" idx="10" hasCustomPrompt="1"/>
          </p:nvPr>
        </p:nvSpPr>
        <p:spPr>
          <a:xfrm>
            <a:off x="1075366" y="3665581"/>
            <a:ext cx="3039435" cy="379656"/>
          </a:xfrm>
          <a:prstGeom prst="rect">
            <a:avLst/>
          </a:prstGeom>
        </p:spPr>
        <p:txBody>
          <a:bodyPr vert="horz" lIns="0" tIns="45720" rIns="91440" bIns="45720" rtlCol="0">
            <a:spAutoFit/>
          </a:bodyPr>
          <a:lstStyle>
            <a:lvl1pPr>
              <a:defRPr lang="en-US" sz="1867" b="0" kern="0" cap="none" spc="0" normalizeH="0" baseline="0" dirty="0">
                <a:solidFill>
                  <a:srgbClr val="0B799A"/>
                </a:solidFill>
                <a:latin typeface="+mn-lt"/>
              </a:defRPr>
            </a:lvl1pPr>
          </a:lstStyle>
          <a:p>
            <a:pPr lvl="0">
              <a:buNone/>
            </a:pPr>
            <a:r>
              <a:rPr lang="en-US" dirty="0"/>
              <a:t>Subhead text</a:t>
            </a:r>
          </a:p>
        </p:txBody>
      </p:sp>
      <p:sp>
        <p:nvSpPr>
          <p:cNvPr id="20" name="Text Placeholder 20">
            <a:extLst>
              <a:ext uri="{FF2B5EF4-FFF2-40B4-BE49-F238E27FC236}">
                <a16:creationId xmlns:a16="http://schemas.microsoft.com/office/drawing/2014/main" id="{298D1B1D-F824-FB4A-9094-552ABCB28ECD}"/>
              </a:ext>
            </a:extLst>
          </p:cNvPr>
          <p:cNvSpPr>
            <a:spLocks noGrp="1"/>
          </p:cNvSpPr>
          <p:nvPr>
            <p:ph type="body" sz="quarter" idx="24" hasCustomPrompt="1"/>
          </p:nvPr>
        </p:nvSpPr>
        <p:spPr>
          <a:xfrm>
            <a:off x="4568209" y="3665581"/>
            <a:ext cx="3039435" cy="379656"/>
          </a:xfrm>
          <a:prstGeom prst="rect">
            <a:avLst/>
          </a:prstGeom>
        </p:spPr>
        <p:txBody>
          <a:bodyPr vert="horz" lIns="0" tIns="45720" rIns="91440" bIns="45720" rtlCol="0">
            <a:spAutoFit/>
          </a:bodyPr>
          <a:lstStyle>
            <a:lvl1pPr>
              <a:defRPr lang="en-US" sz="1867" b="0" kern="0" cap="none" spc="0" normalizeH="0" baseline="0" dirty="0">
                <a:solidFill>
                  <a:srgbClr val="0B799A"/>
                </a:solidFill>
                <a:latin typeface="+mn-lt"/>
              </a:defRPr>
            </a:lvl1pPr>
          </a:lstStyle>
          <a:p>
            <a:pPr lvl="0">
              <a:buNone/>
            </a:pPr>
            <a:r>
              <a:rPr lang="en-US" dirty="0"/>
              <a:t>Subhead text</a:t>
            </a:r>
          </a:p>
        </p:txBody>
      </p:sp>
      <p:sp>
        <p:nvSpPr>
          <p:cNvPr id="21" name="Text Placeholder 20">
            <a:extLst>
              <a:ext uri="{FF2B5EF4-FFF2-40B4-BE49-F238E27FC236}">
                <a16:creationId xmlns:a16="http://schemas.microsoft.com/office/drawing/2014/main" id="{B391744D-5085-C340-99F7-2A76E5CBE15D}"/>
              </a:ext>
            </a:extLst>
          </p:cNvPr>
          <p:cNvSpPr>
            <a:spLocks noGrp="1"/>
          </p:cNvSpPr>
          <p:nvPr>
            <p:ph type="body" sz="quarter" idx="25" hasCustomPrompt="1"/>
          </p:nvPr>
        </p:nvSpPr>
        <p:spPr>
          <a:xfrm>
            <a:off x="8077528" y="3665581"/>
            <a:ext cx="3039435" cy="379656"/>
          </a:xfrm>
          <a:prstGeom prst="rect">
            <a:avLst/>
          </a:prstGeom>
        </p:spPr>
        <p:txBody>
          <a:bodyPr vert="horz" lIns="0" tIns="45720" rIns="91440" bIns="45720" rtlCol="0">
            <a:spAutoFit/>
          </a:bodyPr>
          <a:lstStyle>
            <a:lvl1pPr>
              <a:defRPr lang="en-US" sz="1867" b="0" kern="0" cap="none" spc="0" normalizeH="0" baseline="0" dirty="0">
                <a:solidFill>
                  <a:srgbClr val="0B799A"/>
                </a:solidFill>
                <a:latin typeface="+mn-lt"/>
              </a:defRPr>
            </a:lvl1pPr>
          </a:lstStyle>
          <a:p>
            <a:pPr lvl="0">
              <a:buNone/>
            </a:pPr>
            <a:r>
              <a:rPr lang="en-US" dirty="0"/>
              <a:t>Subhead text</a:t>
            </a:r>
          </a:p>
        </p:txBody>
      </p:sp>
      <p:sp>
        <p:nvSpPr>
          <p:cNvPr id="4" name="Oval 3">
            <a:extLst>
              <a:ext uri="{FF2B5EF4-FFF2-40B4-BE49-F238E27FC236}">
                <a16:creationId xmlns:a16="http://schemas.microsoft.com/office/drawing/2014/main" id="{E2E3DADC-29A0-9288-17C7-041446FC398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 name="TextBox 10">
            <a:extLst>
              <a:ext uri="{FF2B5EF4-FFF2-40B4-BE49-F238E27FC236}">
                <a16:creationId xmlns:a16="http://schemas.microsoft.com/office/drawing/2014/main" id="{A89E1D6C-0E19-FCE9-639C-5F20EC177130}"/>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7" name="AutoShape 6">
            <a:extLst>
              <a:ext uri="{FF2B5EF4-FFF2-40B4-BE49-F238E27FC236}">
                <a16:creationId xmlns:a16="http://schemas.microsoft.com/office/drawing/2014/main" id="{377114A5-FED4-BE76-C3D2-CCEFBA467D17}"/>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8" name="Subtitle 2">
            <a:extLst>
              <a:ext uri="{FF2B5EF4-FFF2-40B4-BE49-F238E27FC236}">
                <a16:creationId xmlns:a16="http://schemas.microsoft.com/office/drawing/2014/main" id="{14645EC6-8F0D-EA0B-FFA6-50F88588A111}"/>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10" name="Chart Placeholder 9">
            <a:extLst>
              <a:ext uri="{FF2B5EF4-FFF2-40B4-BE49-F238E27FC236}">
                <a16:creationId xmlns:a16="http://schemas.microsoft.com/office/drawing/2014/main" id="{4E82D04F-4903-7C7A-5ACB-5C806264F5CC}"/>
              </a:ext>
            </a:extLst>
          </p:cNvPr>
          <p:cNvSpPr>
            <a:spLocks noGrp="1"/>
          </p:cNvSpPr>
          <p:nvPr>
            <p:ph type="chart" sz="quarter" idx="26"/>
          </p:nvPr>
        </p:nvSpPr>
        <p:spPr>
          <a:xfrm>
            <a:off x="1075267" y="1345142"/>
            <a:ext cx="3036359" cy="2083858"/>
          </a:xfrm>
        </p:spPr>
        <p:txBody>
          <a:bodyPr>
            <a:normAutofit/>
          </a:bodyPr>
          <a:lstStyle>
            <a:lvl1pPr>
              <a:defRPr sz="1867">
                <a:latin typeface="+mn-lt"/>
              </a:defRPr>
            </a:lvl1pPr>
          </a:lstStyle>
          <a:p>
            <a:r>
              <a:rPr lang="en-US"/>
              <a:t>Click icon to add chart</a:t>
            </a:r>
          </a:p>
        </p:txBody>
      </p:sp>
      <p:sp>
        <p:nvSpPr>
          <p:cNvPr id="11" name="Chart Placeholder 9">
            <a:extLst>
              <a:ext uri="{FF2B5EF4-FFF2-40B4-BE49-F238E27FC236}">
                <a16:creationId xmlns:a16="http://schemas.microsoft.com/office/drawing/2014/main" id="{A3BA2946-0F0F-B0CF-6EF1-19A18BC5EA2A}"/>
              </a:ext>
            </a:extLst>
          </p:cNvPr>
          <p:cNvSpPr>
            <a:spLocks noGrp="1"/>
          </p:cNvSpPr>
          <p:nvPr>
            <p:ph type="chart" sz="quarter" idx="27"/>
          </p:nvPr>
        </p:nvSpPr>
        <p:spPr>
          <a:xfrm>
            <a:off x="4576447" y="1345142"/>
            <a:ext cx="3036359" cy="2083858"/>
          </a:xfrm>
        </p:spPr>
        <p:txBody>
          <a:bodyPr>
            <a:normAutofit/>
          </a:bodyPr>
          <a:lstStyle>
            <a:lvl1pPr>
              <a:defRPr sz="1867">
                <a:latin typeface="+mn-lt"/>
              </a:defRPr>
            </a:lvl1pPr>
          </a:lstStyle>
          <a:p>
            <a:r>
              <a:rPr lang="en-US"/>
              <a:t>Click icon to add chart</a:t>
            </a:r>
          </a:p>
        </p:txBody>
      </p:sp>
      <p:sp>
        <p:nvSpPr>
          <p:cNvPr id="12" name="Chart Placeholder 9">
            <a:extLst>
              <a:ext uri="{FF2B5EF4-FFF2-40B4-BE49-F238E27FC236}">
                <a16:creationId xmlns:a16="http://schemas.microsoft.com/office/drawing/2014/main" id="{9638AFF9-9D9F-C787-E83B-032939E2C2C4}"/>
              </a:ext>
            </a:extLst>
          </p:cNvPr>
          <p:cNvSpPr>
            <a:spLocks noGrp="1"/>
          </p:cNvSpPr>
          <p:nvPr>
            <p:ph type="chart" sz="quarter" idx="28"/>
          </p:nvPr>
        </p:nvSpPr>
        <p:spPr>
          <a:xfrm>
            <a:off x="8085794" y="1345141"/>
            <a:ext cx="3036359" cy="2083858"/>
          </a:xfrm>
        </p:spPr>
        <p:txBody>
          <a:bodyPr>
            <a:normAutofit/>
          </a:bodyPr>
          <a:lstStyle>
            <a:lvl1pPr>
              <a:defRPr sz="1867">
                <a:latin typeface="+mn-lt"/>
              </a:defRPr>
            </a:lvl1pPr>
          </a:lstStyle>
          <a:p>
            <a:r>
              <a:rPr lang="en-US"/>
              <a:t>Click icon to add chart</a:t>
            </a:r>
          </a:p>
        </p:txBody>
      </p:sp>
    </p:spTree>
    <p:extLst>
      <p:ext uri="{BB962C8B-B14F-4D97-AF65-F5344CB8AC3E}">
        <p14:creationId xmlns:p14="http://schemas.microsoft.com/office/powerpoint/2010/main" val="816354677"/>
      </p:ext>
    </p:extLst>
  </p:cSld>
  <p:clrMapOvr>
    <a:masterClrMapping/>
  </p:clrMapOvr>
  <p:extLst>
    <p:ext uri="{DCECCB84-F9BA-43D5-87BE-67443E8EF086}">
      <p15:sldGuideLst xmlns:p15="http://schemas.microsoft.com/office/powerpoint/2012/main">
        <p15:guide id="1" pos="2592">
          <p15:clr>
            <a:srgbClr val="FBAE40"/>
          </p15:clr>
        </p15:guide>
        <p15:guide id="2" pos="4800">
          <p15:clr>
            <a:srgbClr val="FBAE40"/>
          </p15:clr>
        </p15:guide>
        <p15:guide id="3" pos="2880">
          <p15:clr>
            <a:srgbClr val="FBAE40"/>
          </p15:clr>
        </p15:guide>
        <p15:guide id="4" pos="508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4211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1_Image - Large">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8" y="471837"/>
            <a:ext cx="4145847" cy="650395"/>
          </a:xfrm>
          <a:prstGeom prst="rect">
            <a:avLst/>
          </a:prstGeom>
        </p:spPr>
        <p:txBody>
          <a:bodyPr>
            <a:noAutofit/>
          </a:bodyPr>
          <a:lstStyle>
            <a:lvl1pPr>
              <a:defRPr sz="2400" b="0" i="0">
                <a:solidFill>
                  <a:srgbClr val="1C345D"/>
                </a:solidFill>
                <a:latin typeface="Times" pitchFamily="2" charset="0"/>
                <a:cs typeface="Calibri" panose="020F0502020204030204" pitchFamily="34" charset="0"/>
              </a:defRPr>
            </a:lvl1pPr>
          </a:lstStyle>
          <a:p>
            <a:r>
              <a:rPr lang="en-US" dirty="0"/>
              <a:t>Large Image Slide – Insert heading here</a:t>
            </a:r>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685799" y="1277751"/>
            <a:ext cx="2941064" cy="593464"/>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body text here</a:t>
            </a:r>
          </a:p>
        </p:txBody>
      </p:sp>
      <p:sp>
        <p:nvSpPr>
          <p:cNvPr id="3" name="Oval 2">
            <a:extLst>
              <a:ext uri="{FF2B5EF4-FFF2-40B4-BE49-F238E27FC236}">
                <a16:creationId xmlns:a16="http://schemas.microsoft.com/office/drawing/2014/main" id="{CA00D7BA-3625-3E21-10B6-6D67855CEA69}"/>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TextBox 10">
            <a:extLst>
              <a:ext uri="{FF2B5EF4-FFF2-40B4-BE49-F238E27FC236}">
                <a16:creationId xmlns:a16="http://schemas.microsoft.com/office/drawing/2014/main" id="{438D55BF-B141-6881-7C2F-005F3D0D6018}"/>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9" name="AutoShape 6">
            <a:extLst>
              <a:ext uri="{FF2B5EF4-FFF2-40B4-BE49-F238E27FC236}">
                <a16:creationId xmlns:a16="http://schemas.microsoft.com/office/drawing/2014/main" id="{FE8327C5-38B7-A943-B04C-EE55C203CCF3}"/>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0" name="Subtitle 2">
            <a:extLst>
              <a:ext uri="{FF2B5EF4-FFF2-40B4-BE49-F238E27FC236}">
                <a16:creationId xmlns:a16="http://schemas.microsoft.com/office/drawing/2014/main" id="{A3954269-E044-1B94-0CB7-8B20BA4A3058}"/>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13" name="Picture Placeholder 12">
            <a:extLst>
              <a:ext uri="{FF2B5EF4-FFF2-40B4-BE49-F238E27FC236}">
                <a16:creationId xmlns:a16="http://schemas.microsoft.com/office/drawing/2014/main" id="{3C82643A-5A9C-5B27-6D9C-430381E351E0}"/>
              </a:ext>
            </a:extLst>
          </p:cNvPr>
          <p:cNvSpPr>
            <a:spLocks noGrp="1"/>
          </p:cNvSpPr>
          <p:nvPr>
            <p:ph type="pic" sz="quarter" idx="14"/>
          </p:nvPr>
        </p:nvSpPr>
        <p:spPr>
          <a:xfrm>
            <a:off x="6096000" y="0"/>
            <a:ext cx="6096000" cy="6858000"/>
          </a:xfrm>
        </p:spPr>
        <p:txBody>
          <a:bodyPr>
            <a:normAutofit/>
          </a:bodyPr>
          <a:lstStyle>
            <a:lvl1pPr>
              <a:defRPr sz="1867">
                <a:latin typeface="+mn-lt"/>
              </a:defRPr>
            </a:lvl1pPr>
          </a:lstStyle>
          <a:p>
            <a:r>
              <a:rPr lang="en-US"/>
              <a:t>Click icon to add picture</a:t>
            </a:r>
          </a:p>
        </p:txBody>
      </p:sp>
    </p:spTree>
    <p:extLst>
      <p:ext uri="{BB962C8B-B14F-4D97-AF65-F5344CB8AC3E}">
        <p14:creationId xmlns:p14="http://schemas.microsoft.com/office/powerpoint/2010/main" val="1950731750"/>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1_Media">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9" y="471837"/>
            <a:ext cx="5992907" cy="650395"/>
          </a:xfrm>
          <a:prstGeom prst="rect">
            <a:avLst/>
          </a:prstGeom>
        </p:spPr>
        <p:txBody>
          <a:bodyPr>
            <a:noAutofit/>
          </a:bodyPr>
          <a:lstStyle>
            <a:lvl1pPr>
              <a:defRPr sz="3200" b="0" i="0">
                <a:solidFill>
                  <a:srgbClr val="1C345D"/>
                </a:solidFill>
                <a:latin typeface="Times" pitchFamily="2" charset="0"/>
                <a:cs typeface="Calibri" panose="020F0502020204030204" pitchFamily="34" charset="0"/>
              </a:defRPr>
            </a:lvl1pPr>
          </a:lstStyle>
          <a:p>
            <a:r>
              <a:rPr lang="en-US" dirty="0"/>
              <a:t>Media Slide-Insert heading here</a:t>
            </a:r>
          </a:p>
        </p:txBody>
      </p:sp>
      <p:sp>
        <p:nvSpPr>
          <p:cNvPr id="7" name="Media Placeholder 6">
            <a:extLst>
              <a:ext uri="{FF2B5EF4-FFF2-40B4-BE49-F238E27FC236}">
                <a16:creationId xmlns:a16="http://schemas.microsoft.com/office/drawing/2014/main" id="{38AFFAA8-7722-F90E-3F56-7F4C26F97229}"/>
              </a:ext>
            </a:extLst>
          </p:cNvPr>
          <p:cNvSpPr>
            <a:spLocks noGrp="1"/>
          </p:cNvSpPr>
          <p:nvPr>
            <p:ph type="media" sz="quarter" idx="12"/>
          </p:nvPr>
        </p:nvSpPr>
        <p:spPr>
          <a:xfrm>
            <a:off x="2478617" y="1436159"/>
            <a:ext cx="7043209" cy="3727450"/>
          </a:xfrm>
          <a:prstGeom prst="rect">
            <a:avLst/>
          </a:prstGeom>
        </p:spPr>
        <p:txBody>
          <a:bodyPr>
            <a:normAutofit/>
          </a:bodyPr>
          <a:lstStyle>
            <a:lvl1pPr>
              <a:defRPr sz="1867">
                <a:latin typeface="+mn-lt"/>
              </a:defRPr>
            </a:lvl1pPr>
          </a:lstStyle>
          <a:p>
            <a:r>
              <a:rPr lang="en-US"/>
              <a:t>Click icon to add media</a:t>
            </a:r>
          </a:p>
        </p:txBody>
      </p:sp>
      <p:sp>
        <p:nvSpPr>
          <p:cNvPr id="8" name="Oval 7">
            <a:extLst>
              <a:ext uri="{FF2B5EF4-FFF2-40B4-BE49-F238E27FC236}">
                <a16:creationId xmlns:a16="http://schemas.microsoft.com/office/drawing/2014/main" id="{DBC07D1D-5F29-A927-97C4-DD8BB98F2F9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TextBox 10">
            <a:extLst>
              <a:ext uri="{FF2B5EF4-FFF2-40B4-BE49-F238E27FC236}">
                <a16:creationId xmlns:a16="http://schemas.microsoft.com/office/drawing/2014/main" id="{31BAE7EF-D808-EC7C-0DF5-A90B3B160831}"/>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212C01BC-9E10-7BAB-2C12-DADBFD0E7C5E}"/>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1" name="Subtitle 2">
            <a:extLst>
              <a:ext uri="{FF2B5EF4-FFF2-40B4-BE49-F238E27FC236}">
                <a16:creationId xmlns:a16="http://schemas.microsoft.com/office/drawing/2014/main" id="{AD9CFDBE-B4F3-F4D0-FE67-351D1E08D07E}"/>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pic>
        <p:nvPicPr>
          <p:cNvPr id="2" name="Picture 1" descr="Icon&#10;&#10;Description automatically generated">
            <a:extLst>
              <a:ext uri="{FF2B5EF4-FFF2-40B4-BE49-F238E27FC236}">
                <a16:creationId xmlns:a16="http://schemas.microsoft.com/office/drawing/2014/main" id="{2A365767-353B-C230-13A6-A62340076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9080" y="306018"/>
            <a:ext cx="997433" cy="1200301"/>
          </a:xfrm>
          <a:prstGeom prst="rect">
            <a:avLst/>
          </a:prstGeom>
        </p:spPr>
      </p:pic>
      <p:sp>
        <p:nvSpPr>
          <p:cNvPr id="3" name="Footer Placeholder 3">
            <a:extLst>
              <a:ext uri="{FF2B5EF4-FFF2-40B4-BE49-F238E27FC236}">
                <a16:creationId xmlns:a16="http://schemas.microsoft.com/office/drawing/2014/main" id="{A0CD002D-1D58-0D21-49A0-B7ACC10D3E86}"/>
              </a:ext>
            </a:extLst>
          </p:cNvPr>
          <p:cNvSpPr>
            <a:spLocks noGrp="1"/>
          </p:cNvSpPr>
          <p:nvPr>
            <p:ph type="ftr" sz="quarter" idx="11"/>
          </p:nvPr>
        </p:nvSpPr>
        <p:spPr>
          <a:xfrm>
            <a:off x="685799" y="6356350"/>
            <a:ext cx="10634076" cy="365125"/>
          </a:xfrm>
        </p:spPr>
        <p:txBody>
          <a:bodyPr/>
          <a:lstStyle>
            <a:lvl1pPr>
              <a:defRPr>
                <a:solidFill>
                  <a:srgbClr val="1C345D"/>
                </a:solidFill>
                <a:latin typeface="+mn-lt"/>
                <a:cs typeface="Calibri" panose="020F0502020204030204" pitchFamily="34" charset="0"/>
              </a:defRPr>
            </a:lvl1pPr>
          </a:lstStyle>
          <a:p>
            <a:endParaRPr lang="en-US"/>
          </a:p>
        </p:txBody>
      </p:sp>
    </p:spTree>
    <p:extLst>
      <p:ext uri="{BB962C8B-B14F-4D97-AF65-F5344CB8AC3E}">
        <p14:creationId xmlns:p14="http://schemas.microsoft.com/office/powerpoint/2010/main" val="3013812692"/>
      </p:ext>
    </p:extLst>
  </p:cSld>
  <p:clrMapOvr>
    <a:masterClrMapping/>
  </p:clrMapOvr>
  <p:extLst>
    <p:ext uri="{DCECCB84-F9BA-43D5-87BE-67443E8EF086}">
      <p15:sldGuideLst xmlns:p15="http://schemas.microsoft.com/office/powerpoint/2012/main">
        <p15:guide id="1" pos="624">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1_Team Bios">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1066800" y="3768515"/>
            <a:ext cx="2613143" cy="362243"/>
          </a:xfrm>
          <a:prstGeom prst="rect">
            <a:avLst/>
          </a:prstGeom>
        </p:spPr>
        <p:txBody>
          <a:bodyPr>
            <a:noAutofit/>
          </a:bodyPr>
          <a:lstStyle>
            <a:lvl1pPr marL="0" indent="0" algn="ctr">
              <a:buNone/>
              <a:defRPr sz="1867" b="0" i="0">
                <a:solidFill>
                  <a:srgbClr val="0B799A"/>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Name</a:t>
            </a:r>
          </a:p>
        </p:txBody>
      </p:sp>
      <p:sp>
        <p:nvSpPr>
          <p:cNvPr id="12" name="Text Placeholder 10"/>
          <p:cNvSpPr>
            <a:spLocks noGrp="1"/>
          </p:cNvSpPr>
          <p:nvPr>
            <p:ph type="body" sz="quarter" idx="11" hasCustomPrompt="1"/>
          </p:nvPr>
        </p:nvSpPr>
        <p:spPr>
          <a:xfrm>
            <a:off x="1066800" y="4147251"/>
            <a:ext cx="2613143" cy="309436"/>
          </a:xfrm>
          <a:prstGeom prst="rect">
            <a:avLst/>
          </a:prstGeom>
        </p:spPr>
        <p:txBody>
          <a:bodyPr>
            <a:noAutofit/>
          </a:bodyPr>
          <a:lstStyle>
            <a:lvl1pPr marL="0" indent="0" algn="ctr">
              <a:buNone/>
              <a:defRPr sz="1400" b="0" i="0">
                <a:solidFill>
                  <a:schemeClr val="tx2"/>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Title</a:t>
            </a:r>
          </a:p>
        </p:txBody>
      </p:sp>
      <p:sp>
        <p:nvSpPr>
          <p:cNvPr id="13" name="Text Placeholder 10"/>
          <p:cNvSpPr>
            <a:spLocks noGrp="1"/>
          </p:cNvSpPr>
          <p:nvPr>
            <p:ph type="body" sz="quarter" idx="12" hasCustomPrompt="1"/>
          </p:nvPr>
        </p:nvSpPr>
        <p:spPr>
          <a:xfrm>
            <a:off x="1066800" y="4525989"/>
            <a:ext cx="2613140" cy="1174595"/>
          </a:xfrm>
          <a:prstGeom prst="rect">
            <a:avLst/>
          </a:prstGeom>
        </p:spPr>
        <p:txBody>
          <a:bodyPr>
            <a:noAutofit/>
          </a:bodyPr>
          <a:lstStyle>
            <a:lvl1pPr marL="0" indent="0" algn="ctr">
              <a:buNone/>
              <a:defRPr sz="1200" b="0" i="0">
                <a:solidFill>
                  <a:schemeClr val="tx1"/>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Bio</a:t>
            </a:r>
          </a:p>
        </p:txBody>
      </p:sp>
      <p:sp>
        <p:nvSpPr>
          <p:cNvPr id="14" name="Text Placeholder 10"/>
          <p:cNvSpPr>
            <a:spLocks noGrp="1"/>
          </p:cNvSpPr>
          <p:nvPr>
            <p:ph type="body" sz="quarter" idx="13" hasCustomPrompt="1"/>
          </p:nvPr>
        </p:nvSpPr>
        <p:spPr>
          <a:xfrm>
            <a:off x="4778376" y="3768515"/>
            <a:ext cx="2635250" cy="362243"/>
          </a:xfrm>
          <a:prstGeom prst="rect">
            <a:avLst/>
          </a:prstGeom>
        </p:spPr>
        <p:txBody>
          <a:bodyPr>
            <a:noAutofit/>
          </a:bodyPr>
          <a:lstStyle>
            <a:lvl1pPr marL="0" indent="0" algn="ctr">
              <a:buNone/>
              <a:defRPr sz="1867" b="0" i="0">
                <a:solidFill>
                  <a:srgbClr val="0B799A"/>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Name</a:t>
            </a:r>
          </a:p>
        </p:txBody>
      </p:sp>
      <p:sp>
        <p:nvSpPr>
          <p:cNvPr id="15" name="Text Placeholder 10"/>
          <p:cNvSpPr>
            <a:spLocks noGrp="1"/>
          </p:cNvSpPr>
          <p:nvPr>
            <p:ph type="body" sz="quarter" idx="14" hasCustomPrompt="1"/>
          </p:nvPr>
        </p:nvSpPr>
        <p:spPr>
          <a:xfrm>
            <a:off x="4778376" y="4147251"/>
            <a:ext cx="2635250" cy="309436"/>
          </a:xfrm>
          <a:prstGeom prst="rect">
            <a:avLst/>
          </a:prstGeom>
        </p:spPr>
        <p:txBody>
          <a:bodyPr>
            <a:noAutofit/>
          </a:bodyPr>
          <a:lstStyle>
            <a:lvl1pPr marL="0" indent="0" algn="ctr">
              <a:buNone/>
              <a:defRPr sz="1400" b="0" i="0">
                <a:solidFill>
                  <a:schemeClr val="tx2"/>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Title</a:t>
            </a:r>
          </a:p>
        </p:txBody>
      </p:sp>
      <p:cxnSp>
        <p:nvCxnSpPr>
          <p:cNvPr id="24" name="Straight Connector 23"/>
          <p:cNvCxnSpPr>
            <a:cxnSpLocks/>
          </p:cNvCxnSpPr>
          <p:nvPr/>
        </p:nvCxnSpPr>
        <p:spPr>
          <a:xfrm>
            <a:off x="4218915" y="1283706"/>
            <a:ext cx="0" cy="432626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7965541" y="1283706"/>
            <a:ext cx="0" cy="441687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2" name="Text Placeholder 10">
            <a:extLst>
              <a:ext uri="{FF2B5EF4-FFF2-40B4-BE49-F238E27FC236}">
                <a16:creationId xmlns:a16="http://schemas.microsoft.com/office/drawing/2014/main" id="{CF77BBE8-636F-C148-8742-591CECD88F2D}"/>
              </a:ext>
            </a:extLst>
          </p:cNvPr>
          <p:cNvSpPr>
            <a:spLocks noGrp="1"/>
          </p:cNvSpPr>
          <p:nvPr>
            <p:ph type="body" sz="quarter" idx="21" hasCustomPrompt="1"/>
          </p:nvPr>
        </p:nvSpPr>
        <p:spPr>
          <a:xfrm>
            <a:off x="8519102" y="3768515"/>
            <a:ext cx="2613196" cy="362243"/>
          </a:xfrm>
          <a:prstGeom prst="rect">
            <a:avLst/>
          </a:prstGeom>
        </p:spPr>
        <p:txBody>
          <a:bodyPr>
            <a:noAutofit/>
          </a:bodyPr>
          <a:lstStyle>
            <a:lvl1pPr marL="0" indent="0" algn="ctr">
              <a:buNone/>
              <a:defRPr sz="1867" b="0" i="0">
                <a:solidFill>
                  <a:srgbClr val="0B799A"/>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Name</a:t>
            </a:r>
          </a:p>
        </p:txBody>
      </p:sp>
      <p:sp>
        <p:nvSpPr>
          <p:cNvPr id="33" name="Text Placeholder 10">
            <a:extLst>
              <a:ext uri="{FF2B5EF4-FFF2-40B4-BE49-F238E27FC236}">
                <a16:creationId xmlns:a16="http://schemas.microsoft.com/office/drawing/2014/main" id="{F8B4424F-BE99-E844-8E07-A73DAAE7E233}"/>
              </a:ext>
            </a:extLst>
          </p:cNvPr>
          <p:cNvSpPr>
            <a:spLocks noGrp="1"/>
          </p:cNvSpPr>
          <p:nvPr>
            <p:ph type="body" sz="quarter" idx="22" hasCustomPrompt="1"/>
          </p:nvPr>
        </p:nvSpPr>
        <p:spPr>
          <a:xfrm>
            <a:off x="8519103" y="4147251"/>
            <a:ext cx="2613139" cy="309436"/>
          </a:xfrm>
          <a:prstGeom prst="rect">
            <a:avLst/>
          </a:prstGeom>
        </p:spPr>
        <p:txBody>
          <a:bodyPr>
            <a:noAutofit/>
          </a:bodyPr>
          <a:lstStyle>
            <a:lvl1pPr marL="0" indent="0" algn="ctr">
              <a:buNone/>
              <a:defRPr sz="1400" b="0" i="0">
                <a:solidFill>
                  <a:schemeClr val="tx2"/>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Title</a:t>
            </a:r>
          </a:p>
        </p:txBody>
      </p:sp>
      <p:sp>
        <p:nvSpPr>
          <p:cNvPr id="19" name="Text Placeholder 10">
            <a:extLst>
              <a:ext uri="{FF2B5EF4-FFF2-40B4-BE49-F238E27FC236}">
                <a16:creationId xmlns:a16="http://schemas.microsoft.com/office/drawing/2014/main" id="{068A26C5-AF84-524A-9849-93993DCE8B8C}"/>
              </a:ext>
            </a:extLst>
          </p:cNvPr>
          <p:cNvSpPr>
            <a:spLocks noGrp="1"/>
          </p:cNvSpPr>
          <p:nvPr>
            <p:ph type="body" sz="quarter" idx="27" hasCustomPrompt="1"/>
          </p:nvPr>
        </p:nvSpPr>
        <p:spPr>
          <a:xfrm>
            <a:off x="4802777" y="4525989"/>
            <a:ext cx="2613140" cy="1172131"/>
          </a:xfrm>
          <a:prstGeom prst="rect">
            <a:avLst/>
          </a:prstGeom>
        </p:spPr>
        <p:txBody>
          <a:bodyPr>
            <a:noAutofit/>
          </a:bodyPr>
          <a:lstStyle>
            <a:lvl1pPr marL="0" indent="0" algn="ctr">
              <a:buNone/>
              <a:defRPr sz="1200" b="0" i="0">
                <a:solidFill>
                  <a:schemeClr val="tx1"/>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Bio</a:t>
            </a:r>
          </a:p>
        </p:txBody>
      </p:sp>
      <p:sp>
        <p:nvSpPr>
          <p:cNvPr id="20" name="Text Placeholder 10">
            <a:extLst>
              <a:ext uri="{FF2B5EF4-FFF2-40B4-BE49-F238E27FC236}">
                <a16:creationId xmlns:a16="http://schemas.microsoft.com/office/drawing/2014/main" id="{FBF3954E-DE48-7F48-90D9-F084DB7A6039}"/>
              </a:ext>
            </a:extLst>
          </p:cNvPr>
          <p:cNvSpPr>
            <a:spLocks noGrp="1"/>
          </p:cNvSpPr>
          <p:nvPr>
            <p:ph type="body" sz="quarter" idx="28" hasCustomPrompt="1"/>
          </p:nvPr>
        </p:nvSpPr>
        <p:spPr>
          <a:xfrm>
            <a:off x="8519160" y="4525989"/>
            <a:ext cx="2613140" cy="1172131"/>
          </a:xfrm>
          <a:prstGeom prst="rect">
            <a:avLst/>
          </a:prstGeom>
        </p:spPr>
        <p:txBody>
          <a:bodyPr>
            <a:noAutofit/>
          </a:bodyPr>
          <a:lstStyle>
            <a:lvl1pPr marL="0" indent="0" algn="ctr">
              <a:buNone/>
              <a:defRPr sz="1200" b="0" i="0">
                <a:solidFill>
                  <a:schemeClr val="tx1"/>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Bio</a:t>
            </a:r>
          </a:p>
        </p:txBody>
      </p:sp>
      <p:cxnSp>
        <p:nvCxnSpPr>
          <p:cNvPr id="22" name="Straight Connector 21">
            <a:extLst>
              <a:ext uri="{FF2B5EF4-FFF2-40B4-BE49-F238E27FC236}">
                <a16:creationId xmlns:a16="http://schemas.microsoft.com/office/drawing/2014/main" id="{9F77174A-883D-1047-87D3-C4FAF77DA3A8}"/>
              </a:ext>
            </a:extLst>
          </p:cNvPr>
          <p:cNvCxnSpPr>
            <a:cxnSpLocks/>
          </p:cNvCxnSpPr>
          <p:nvPr/>
        </p:nvCxnSpPr>
        <p:spPr>
          <a:xfrm>
            <a:off x="4218915" y="1283706"/>
            <a:ext cx="0" cy="4414414"/>
          </a:xfrm>
          <a:prstGeom prst="line">
            <a:avLst/>
          </a:prstGeom>
          <a:ln w="19050">
            <a:solidFill>
              <a:srgbClr val="0B799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29C9D1A-7D38-8848-943F-BF6FDBFDA09E}"/>
              </a:ext>
            </a:extLst>
          </p:cNvPr>
          <p:cNvCxnSpPr>
            <a:cxnSpLocks/>
          </p:cNvCxnSpPr>
          <p:nvPr/>
        </p:nvCxnSpPr>
        <p:spPr>
          <a:xfrm>
            <a:off x="7965541" y="1283706"/>
            <a:ext cx="0" cy="4414414"/>
          </a:xfrm>
          <a:prstGeom prst="line">
            <a:avLst/>
          </a:prstGeom>
          <a:ln w="19050">
            <a:solidFill>
              <a:srgbClr val="0B799A"/>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DA7CD0F4-2EBA-20E7-9998-FFA003FDB343}"/>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TextBox 10">
            <a:extLst>
              <a:ext uri="{FF2B5EF4-FFF2-40B4-BE49-F238E27FC236}">
                <a16:creationId xmlns:a16="http://schemas.microsoft.com/office/drawing/2014/main" id="{0F082137-3A61-CB64-7A76-A58D5362FABD}"/>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6" name="AutoShape 6">
            <a:extLst>
              <a:ext uri="{FF2B5EF4-FFF2-40B4-BE49-F238E27FC236}">
                <a16:creationId xmlns:a16="http://schemas.microsoft.com/office/drawing/2014/main" id="{6D0D3EC2-D1A8-C147-8C91-A7F2630FBC3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7" name="Subtitle 2">
            <a:extLst>
              <a:ext uri="{FF2B5EF4-FFF2-40B4-BE49-F238E27FC236}">
                <a16:creationId xmlns:a16="http://schemas.microsoft.com/office/drawing/2014/main" id="{AF9CA8CB-5B93-D5FB-4FEF-68C2FFADBB12}"/>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2" name="Picture Placeholder 15">
            <a:extLst>
              <a:ext uri="{FF2B5EF4-FFF2-40B4-BE49-F238E27FC236}">
                <a16:creationId xmlns:a16="http://schemas.microsoft.com/office/drawing/2014/main" id="{AF13479C-4C45-A0EE-6767-F4686DC8D9C5}"/>
              </a:ext>
            </a:extLst>
          </p:cNvPr>
          <p:cNvSpPr>
            <a:spLocks noGrp="1"/>
          </p:cNvSpPr>
          <p:nvPr>
            <p:ph type="pic" sz="quarter" idx="29"/>
          </p:nvPr>
        </p:nvSpPr>
        <p:spPr>
          <a:xfrm>
            <a:off x="1184864" y="1357843"/>
            <a:ext cx="2134467" cy="2067983"/>
          </a:xfrm>
          <a:prstGeom prst="ellipse">
            <a:avLst/>
          </a:prstGeom>
        </p:spPr>
        <p:txBody>
          <a:bodyPr>
            <a:normAutofit/>
          </a:bodyPr>
          <a:lstStyle>
            <a:lvl1pPr>
              <a:defRPr sz="1867">
                <a:latin typeface="+mn-lt"/>
              </a:defRPr>
            </a:lvl1pPr>
          </a:lstStyle>
          <a:p>
            <a:r>
              <a:rPr lang="en-US"/>
              <a:t>Click icon to add picture</a:t>
            </a:r>
            <a:endParaRPr lang="en-US" dirty="0"/>
          </a:p>
        </p:txBody>
      </p:sp>
      <p:sp>
        <p:nvSpPr>
          <p:cNvPr id="10" name="Picture Placeholder 15">
            <a:extLst>
              <a:ext uri="{FF2B5EF4-FFF2-40B4-BE49-F238E27FC236}">
                <a16:creationId xmlns:a16="http://schemas.microsoft.com/office/drawing/2014/main" id="{5FC0D4D3-E5BB-28FE-8AB2-2C094D94FDB4}"/>
              </a:ext>
            </a:extLst>
          </p:cNvPr>
          <p:cNvSpPr>
            <a:spLocks noGrp="1"/>
          </p:cNvSpPr>
          <p:nvPr>
            <p:ph type="pic" sz="quarter" idx="30"/>
          </p:nvPr>
        </p:nvSpPr>
        <p:spPr>
          <a:xfrm>
            <a:off x="5061768" y="1333889"/>
            <a:ext cx="2134467" cy="2067983"/>
          </a:xfrm>
          <a:prstGeom prst="ellipse">
            <a:avLst/>
          </a:prstGeom>
        </p:spPr>
        <p:txBody>
          <a:bodyPr>
            <a:normAutofit/>
          </a:bodyPr>
          <a:lstStyle>
            <a:lvl1pPr>
              <a:defRPr sz="1867">
                <a:latin typeface="+mn-lt"/>
              </a:defRPr>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EB1E74BB-40EE-DD1D-94C6-08CB02570C2B}"/>
              </a:ext>
            </a:extLst>
          </p:cNvPr>
          <p:cNvSpPr>
            <a:spLocks noGrp="1"/>
          </p:cNvSpPr>
          <p:nvPr>
            <p:ph type="pic" sz="quarter" idx="31"/>
          </p:nvPr>
        </p:nvSpPr>
        <p:spPr>
          <a:xfrm>
            <a:off x="8758439" y="1357843"/>
            <a:ext cx="2134467" cy="2067983"/>
          </a:xfrm>
          <a:prstGeom prst="ellipse">
            <a:avLst/>
          </a:prstGeom>
        </p:spPr>
        <p:txBody>
          <a:bodyPr>
            <a:normAutofit/>
          </a:bodyPr>
          <a:lstStyle>
            <a:lvl1pPr>
              <a:defRPr sz="1867">
                <a:latin typeface="+mn-lt"/>
              </a:defRPr>
            </a:lvl1pPr>
          </a:lstStyle>
          <a:p>
            <a:r>
              <a:rPr lang="en-US"/>
              <a:t>Click icon to add picture</a:t>
            </a:r>
            <a:endParaRPr lang="en-US" dirty="0"/>
          </a:p>
        </p:txBody>
      </p:sp>
      <p:sp>
        <p:nvSpPr>
          <p:cNvPr id="3" name="Title 1">
            <a:extLst>
              <a:ext uri="{FF2B5EF4-FFF2-40B4-BE49-F238E27FC236}">
                <a16:creationId xmlns:a16="http://schemas.microsoft.com/office/drawing/2014/main" id="{BDAC1D84-BD59-8A08-33D9-769140CBF392}"/>
              </a:ext>
            </a:extLst>
          </p:cNvPr>
          <p:cNvSpPr>
            <a:spLocks noGrp="1"/>
          </p:cNvSpPr>
          <p:nvPr>
            <p:ph type="ctrTitle" hasCustomPrompt="1"/>
          </p:nvPr>
        </p:nvSpPr>
        <p:spPr>
          <a:xfrm>
            <a:off x="685799" y="471837"/>
            <a:ext cx="5992907" cy="650395"/>
          </a:xfrm>
          <a:prstGeom prst="rect">
            <a:avLst/>
          </a:prstGeom>
        </p:spPr>
        <p:txBody>
          <a:bodyPr>
            <a:noAutofit/>
          </a:bodyPr>
          <a:lstStyle>
            <a:lvl1pPr>
              <a:defRPr sz="3200" b="0" i="0">
                <a:solidFill>
                  <a:srgbClr val="1C345D"/>
                </a:solidFill>
                <a:latin typeface="Times" pitchFamily="2" charset="0"/>
                <a:cs typeface="Calibri" panose="020F0502020204030204" pitchFamily="34" charset="0"/>
              </a:defRPr>
            </a:lvl1pPr>
          </a:lstStyle>
          <a:p>
            <a:r>
              <a:rPr lang="en-US" dirty="0"/>
              <a:t>Team Bios</a:t>
            </a:r>
          </a:p>
        </p:txBody>
      </p:sp>
    </p:spTree>
    <p:extLst>
      <p:ext uri="{BB962C8B-B14F-4D97-AF65-F5344CB8AC3E}">
        <p14:creationId xmlns:p14="http://schemas.microsoft.com/office/powerpoint/2010/main" val="132642749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1_Thank you-Cobranded">
    <p:bg>
      <p:bgPr>
        <a:solidFill>
          <a:schemeClr val="bg1"/>
        </a:solidFill>
        <a:effectLst/>
      </p:bgPr>
    </p:bg>
    <p:spTree>
      <p:nvGrpSpPr>
        <p:cNvPr id="1" name=""/>
        <p:cNvGrpSpPr/>
        <p:nvPr/>
      </p:nvGrpSpPr>
      <p:grpSpPr>
        <a:xfrm>
          <a:off x="0" y="0"/>
          <a:ext cx="0" cy="0"/>
          <a:chOff x="0" y="0"/>
          <a:chExt cx="0" cy="0"/>
        </a:xfrm>
      </p:grpSpPr>
      <p:sp>
        <p:nvSpPr>
          <p:cNvPr id="5" name="TextBox 10">
            <a:extLst>
              <a:ext uri="{FF2B5EF4-FFF2-40B4-BE49-F238E27FC236}">
                <a16:creationId xmlns:a16="http://schemas.microsoft.com/office/drawing/2014/main" id="{E19FEC27-AFA0-802B-8A4B-58E3547A114E}"/>
              </a:ext>
            </a:extLst>
          </p:cNvPr>
          <p:cNvSpPr txBox="1"/>
          <p:nvPr/>
        </p:nvSpPr>
        <p:spPr>
          <a:xfrm>
            <a:off x="11566498" y="6044447"/>
            <a:ext cx="206411" cy="218842"/>
          </a:xfrm>
          <a:prstGeom prst="rect">
            <a:avLst/>
          </a:prstGeom>
        </p:spPr>
        <p:txBody>
          <a:bodyPr wrap="square" lIns="0" tIns="0" rIns="0" bIns="0" rtlCol="0" anchor="t">
            <a:spAutoFit/>
          </a:bodyPr>
          <a:lstStyle/>
          <a:p>
            <a:pPr marL="0" lvl="0" indent="0" algn="r">
              <a:lnSpc>
                <a:spcPts val="1867"/>
              </a:lnSpc>
              <a:spcBef>
                <a:spcPct val="0"/>
              </a:spcBef>
            </a:pPr>
            <a:fld id="{7F31C99B-14C2-7149-B1A7-26064733D5E0}" type="slidenum">
              <a:rPr lang="en-US" sz="1067" b="0" i="0" spc="27" smtClean="0">
                <a:solidFill>
                  <a:schemeClr val="bg1"/>
                </a:solidFill>
                <a:latin typeface="Calibri" panose="020F0502020204030204" pitchFamily="34" charset="0"/>
                <a:cs typeface="Calibri" panose="020F0502020204030204" pitchFamily="34" charset="0"/>
              </a:rPr>
              <a:pPr marL="0" lvl="0" indent="0" algn="r">
                <a:lnSpc>
                  <a:spcPts val="1867"/>
                </a:lnSpc>
                <a:spcBef>
                  <a:spcPct val="0"/>
                </a:spcBef>
              </a:pPr>
              <a:t>‹#›</a:t>
            </a:fld>
            <a:endParaRPr lang="en-US" sz="1067" b="0" i="0" spc="27" dirty="0">
              <a:solidFill>
                <a:schemeClr val="bg1"/>
              </a:solidFill>
              <a:latin typeface="Calibri" panose="020F0502020204030204" pitchFamily="34" charset="0"/>
              <a:cs typeface="Calibri" panose="020F0502020204030204" pitchFamily="34" charset="0"/>
            </a:endParaRPr>
          </a:p>
        </p:txBody>
      </p:sp>
      <p:sp>
        <p:nvSpPr>
          <p:cNvPr id="17" name="TextBox 9">
            <a:extLst>
              <a:ext uri="{FF2B5EF4-FFF2-40B4-BE49-F238E27FC236}">
                <a16:creationId xmlns:a16="http://schemas.microsoft.com/office/drawing/2014/main" id="{EC994D95-D283-7DED-1940-F0EA85F37C1B}"/>
              </a:ext>
            </a:extLst>
          </p:cNvPr>
          <p:cNvSpPr txBox="1"/>
          <p:nvPr/>
        </p:nvSpPr>
        <p:spPr>
          <a:xfrm>
            <a:off x="2668671" y="331346"/>
            <a:ext cx="2057400" cy="2057400"/>
          </a:xfrm>
          <a:prstGeom prst="rect">
            <a:avLst/>
          </a:prstGeom>
        </p:spPr>
        <p:txBody>
          <a:bodyPr lIns="33867" tIns="33867" rIns="33867" bIns="33867" rtlCol="0" anchor="ctr"/>
          <a:lstStyle/>
          <a:p>
            <a:pPr algn="ctr">
              <a:lnSpc>
                <a:spcPts val="1120"/>
              </a:lnSpc>
            </a:pPr>
            <a:endParaRPr sz="1200"/>
          </a:p>
        </p:txBody>
      </p:sp>
      <p:sp>
        <p:nvSpPr>
          <p:cNvPr id="23" name="Title 1">
            <a:extLst>
              <a:ext uri="{FF2B5EF4-FFF2-40B4-BE49-F238E27FC236}">
                <a16:creationId xmlns:a16="http://schemas.microsoft.com/office/drawing/2014/main" id="{08008FF6-70CE-FFDF-BD5F-7EC7EA9660E3}"/>
              </a:ext>
            </a:extLst>
          </p:cNvPr>
          <p:cNvSpPr>
            <a:spLocks noGrp="1"/>
          </p:cNvSpPr>
          <p:nvPr>
            <p:ph type="ctrTitle" hasCustomPrompt="1"/>
          </p:nvPr>
        </p:nvSpPr>
        <p:spPr>
          <a:xfrm>
            <a:off x="594062" y="2851924"/>
            <a:ext cx="6013218" cy="1154152"/>
          </a:xfrm>
          <a:prstGeom prst="rect">
            <a:avLst/>
          </a:prstGeom>
        </p:spPr>
        <p:txBody>
          <a:bodyPr>
            <a:normAutofit/>
          </a:bodyPr>
          <a:lstStyle>
            <a:lvl1pPr>
              <a:defRPr sz="6667" b="1" i="0">
                <a:solidFill>
                  <a:srgbClr val="1C345D"/>
                </a:solidFill>
                <a:latin typeface="Times" pitchFamily="2" charset="0"/>
                <a:cs typeface="Calibri" panose="020F0502020204030204" pitchFamily="34" charset="0"/>
              </a:defRPr>
            </a:lvl1pPr>
          </a:lstStyle>
          <a:p>
            <a:r>
              <a:rPr lang="en-US" dirty="0"/>
              <a:t>Thank you</a:t>
            </a:r>
          </a:p>
        </p:txBody>
      </p:sp>
      <p:pic>
        <p:nvPicPr>
          <p:cNvPr id="3" name="Picture 4">
            <a:extLst>
              <a:ext uri="{FF2B5EF4-FFF2-40B4-BE49-F238E27FC236}">
                <a16:creationId xmlns:a16="http://schemas.microsoft.com/office/drawing/2014/main" id="{AC63AE8A-25B6-D20F-519E-6686DE5C5625}"/>
              </a:ext>
            </a:extLst>
          </p:cNvPr>
          <p:cNvPicPr>
            <a:picLocks noChangeAspect="1"/>
          </p:cNvPicPr>
          <p:nvPr/>
        </p:nvPicPr>
        <p:blipFill>
          <a:blip r:embed="rId2"/>
          <a:srcRect/>
          <a:stretch>
            <a:fillRect/>
          </a:stretch>
        </p:blipFill>
        <p:spPr>
          <a:xfrm>
            <a:off x="594062" y="700509"/>
            <a:ext cx="2303105" cy="558503"/>
          </a:xfrm>
          <a:prstGeom prst="rect">
            <a:avLst/>
          </a:prstGeom>
        </p:spPr>
      </p:pic>
      <p:pic>
        <p:nvPicPr>
          <p:cNvPr id="4" name="Picture 3" descr="A picture containing text, iPod, vector graphics&#10;&#10;Description automatically generated">
            <a:extLst>
              <a:ext uri="{FF2B5EF4-FFF2-40B4-BE49-F238E27FC236}">
                <a16:creationId xmlns:a16="http://schemas.microsoft.com/office/drawing/2014/main" id="{BFB802E7-19DD-AA3E-24AC-25B8EAED2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076" y="0"/>
            <a:ext cx="5871924" cy="6858000"/>
          </a:xfrm>
          <a:prstGeom prst="rect">
            <a:avLst/>
          </a:prstGeom>
        </p:spPr>
      </p:pic>
      <p:pic>
        <p:nvPicPr>
          <p:cNvPr id="2" name="Picture 1">
            <a:extLst>
              <a:ext uri="{FF2B5EF4-FFF2-40B4-BE49-F238E27FC236}">
                <a16:creationId xmlns:a16="http://schemas.microsoft.com/office/drawing/2014/main" id="{4C136251-93C4-80CA-1445-08801A59A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6155" y="5964449"/>
            <a:ext cx="1600200" cy="220133"/>
          </a:xfrm>
          <a:prstGeom prst="rect">
            <a:avLst/>
          </a:prstGeom>
        </p:spPr>
      </p:pic>
    </p:spTree>
    <p:extLst>
      <p:ext uri="{BB962C8B-B14F-4D97-AF65-F5344CB8AC3E}">
        <p14:creationId xmlns:p14="http://schemas.microsoft.com/office/powerpoint/2010/main" val="240774438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31E1D-5667-34D7-983F-8D67FD0164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7C3003-8E7F-1178-F1E2-5A1E91728D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A8C9A0-8500-BC38-463A-A531FCC227FE}"/>
              </a:ext>
            </a:extLst>
          </p:cNvPr>
          <p:cNvSpPr>
            <a:spLocks noGrp="1"/>
          </p:cNvSpPr>
          <p:nvPr>
            <p:ph type="dt" sz="half" idx="10"/>
          </p:nvPr>
        </p:nvSpPr>
        <p:spPr/>
        <p:txBody>
          <a:bodyPr/>
          <a:lstStyle/>
          <a:p>
            <a:fld id="{B4AE65E4-723B-42CD-B8F6-A33B492D8663}" type="datetimeFigureOut">
              <a:rPr lang="en-US" smtClean="0"/>
              <a:t>1/22/26</a:t>
            </a:fld>
            <a:endParaRPr lang="en-US"/>
          </a:p>
        </p:txBody>
      </p:sp>
      <p:sp>
        <p:nvSpPr>
          <p:cNvPr id="5" name="Footer Placeholder 4">
            <a:extLst>
              <a:ext uri="{FF2B5EF4-FFF2-40B4-BE49-F238E27FC236}">
                <a16:creationId xmlns:a16="http://schemas.microsoft.com/office/drawing/2014/main" id="{67914EA9-0977-FC72-EB32-44CFD17665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867EF-5CB3-5EC2-0D6E-75B746AFBDEB}"/>
              </a:ext>
            </a:extLst>
          </p:cNvPr>
          <p:cNvSpPr>
            <a:spLocks noGrp="1"/>
          </p:cNvSpPr>
          <p:nvPr>
            <p:ph type="sldNum" sz="quarter" idx="12"/>
          </p:nvPr>
        </p:nvSpPr>
        <p:spPr/>
        <p:txBody>
          <a:bodyPr/>
          <a:lstStyle/>
          <a:p>
            <a:fld id="{D6822F49-2218-4A25-8F2E-0752FCE1C4D7}" type="slidenum">
              <a:rPr lang="en-US" smtClean="0"/>
              <a:t>‹#›</a:t>
            </a:fld>
            <a:endParaRPr lang="en-US"/>
          </a:p>
        </p:txBody>
      </p:sp>
    </p:spTree>
    <p:extLst>
      <p:ext uri="{BB962C8B-B14F-4D97-AF65-F5344CB8AC3E}">
        <p14:creationId xmlns:p14="http://schemas.microsoft.com/office/powerpoint/2010/main" val="1924437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552880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9134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57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9326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48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8674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20580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463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05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626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63012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175657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830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22196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9317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1/22/26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02938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68975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16773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69377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586331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84586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749828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21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73921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08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57581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95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604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374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7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49754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8239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644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311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436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6249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76026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35876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0839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34433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8645" y="5128619"/>
            <a:ext cx="2768188" cy="96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2" name="Rectangle 22"/>
          <p:cNvSpPr>
            <a:spLocks noGrp="1" noChangeArrowheads="1"/>
          </p:cNvSpPr>
          <p:nvPr>
            <p:ph type="ctrTitle" sz="quarter"/>
          </p:nvPr>
        </p:nvSpPr>
        <p:spPr>
          <a:xfrm>
            <a:off x="4670822" y="5033292"/>
            <a:ext cx="7092809" cy="480569"/>
          </a:xfrm>
          <a:ln algn="ctr"/>
        </p:spPr>
        <p:txBody>
          <a:bodyPr lIns="45720" tIns="45720" rIns="45720" bIns="45720" anchor="b" anchorCtr="0"/>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1579104" y="6574910"/>
            <a:ext cx="5909611"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
        <p:nvSpPr>
          <p:cNvPr id="3" name="Text Placeholder 2"/>
          <p:cNvSpPr>
            <a:spLocks noGrp="1"/>
          </p:cNvSpPr>
          <p:nvPr>
            <p:ph type="body" sz="quarter" idx="10" hasCustomPrompt="1"/>
          </p:nvPr>
        </p:nvSpPr>
        <p:spPr>
          <a:xfrm>
            <a:off x="4670823" y="5557435"/>
            <a:ext cx="5135035" cy="364621"/>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
        <p:nvSpPr>
          <p:cNvPr id="9" name="Rectangle 8"/>
          <p:cNvSpPr/>
          <p:nvPr userDrawn="1"/>
        </p:nvSpPr>
        <p:spPr>
          <a:xfrm>
            <a:off x="0" y="0"/>
            <a:ext cx="12191997" cy="4482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11482" r="11482"/>
          <a:stretch/>
        </p:blipFill>
        <p:spPr>
          <a:xfrm>
            <a:off x="0" y="131298"/>
            <a:ext cx="4064000" cy="4220309"/>
          </a:xfrm>
          <a:prstGeom prst="rect">
            <a:avLst/>
          </a:prstGeom>
        </p:spPr>
      </p:pic>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l="12959" t="7139" r="22609" b="1333"/>
          <a:stretch/>
        </p:blipFill>
        <p:spPr>
          <a:xfrm>
            <a:off x="4064002" y="126648"/>
            <a:ext cx="4063999" cy="4229608"/>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23884" r="12578"/>
          <a:stretch/>
        </p:blipFill>
        <p:spPr>
          <a:xfrm>
            <a:off x="8112293" y="126648"/>
            <a:ext cx="4079705" cy="4229608"/>
          </a:xfrm>
          <a:prstGeom prst="rect">
            <a:avLst/>
          </a:prstGeom>
        </p:spPr>
      </p:pic>
      <p:sp>
        <p:nvSpPr>
          <p:cNvPr id="13" name="Rectangle 12"/>
          <p:cNvSpPr/>
          <p:nvPr userDrawn="1"/>
        </p:nvSpPr>
        <p:spPr>
          <a:xfrm>
            <a:off x="0" y="3894051"/>
            <a:ext cx="12191997" cy="463808"/>
          </a:xfrm>
          <a:prstGeom prst="rect">
            <a:avLst/>
          </a:prstGeom>
          <a:solidFill>
            <a:srgbClr val="BB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4"/>
          <p:cNvGrpSpPr>
            <a:grpSpLocks noChangeAspect="1"/>
          </p:cNvGrpSpPr>
          <p:nvPr userDrawn="1"/>
        </p:nvGrpSpPr>
        <p:grpSpPr bwMode="auto">
          <a:xfrm>
            <a:off x="1814085" y="4027409"/>
            <a:ext cx="8563833" cy="266616"/>
            <a:chOff x="513" y="1219"/>
            <a:chExt cx="3469" cy="108"/>
          </a:xfrm>
          <a:solidFill>
            <a:schemeClr val="bg1"/>
          </a:solidFill>
        </p:grpSpPr>
        <p:sp>
          <p:nvSpPr>
            <p:cNvPr id="18" name="Freeform 5"/>
            <p:cNvSpPr>
              <a:spLocks noEditPoints="1"/>
            </p:cNvSpPr>
            <p:nvPr/>
          </p:nvSpPr>
          <p:spPr bwMode="auto">
            <a:xfrm>
              <a:off x="513" y="1219"/>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noEditPoints="1"/>
            </p:cNvSpPr>
            <p:nvPr/>
          </p:nvSpPr>
          <p:spPr bwMode="auto">
            <a:xfrm>
              <a:off x="2061" y="1219"/>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51222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 gray ban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372533" y="1335533"/>
            <a:ext cx="10972800" cy="4323331"/>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nSpc>
                <a:spcPct val="85000"/>
              </a:lnSpc>
              <a:defRPr sz="3467">
                <a:solidFill>
                  <a:schemeClr val="accent1"/>
                </a:solidFill>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115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Hope">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t="43732"/>
          <a:stretch/>
        </p:blipFill>
        <p:spPr>
          <a:xfrm>
            <a:off x="1" y="3353182"/>
            <a:ext cx="11069252" cy="3503508"/>
          </a:xfrm>
          <a:prstGeom prst="rect">
            <a:avLst/>
          </a:prstGeom>
        </p:spPr>
      </p:pic>
      <p:sp>
        <p:nvSpPr>
          <p:cNvPr id="19" name="Rectangle 18"/>
          <p:cNvSpPr/>
          <p:nvPr userDrawn="1"/>
        </p:nvSpPr>
        <p:spPr>
          <a:xfrm>
            <a:off x="0" y="3353182"/>
            <a:ext cx="12192000" cy="60959"/>
          </a:xfrm>
          <a:prstGeom prst="rect">
            <a:avLst/>
          </a:prstGeom>
          <a:gradFill flip="none" rotWithShape="1">
            <a:gsLst>
              <a:gs pos="26000">
                <a:schemeClr val="accent1"/>
              </a:gs>
              <a:gs pos="91000">
                <a:schemeClr val="accent1">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628925"/>
            <a:ext cx="5508604" cy="6229075"/>
          </a:xfrm>
          <a:prstGeom prst="rect">
            <a:avLst/>
          </a:prstGeom>
        </p:spPr>
      </p:pic>
      <p:pic>
        <p:nvPicPr>
          <p:cNvPr id="21"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72224" y="4088254"/>
            <a:ext cx="2795256" cy="97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4"/>
          <p:cNvGrpSpPr>
            <a:grpSpLocks noChangeAspect="1"/>
          </p:cNvGrpSpPr>
          <p:nvPr userDrawn="1"/>
        </p:nvGrpSpPr>
        <p:grpSpPr bwMode="auto">
          <a:xfrm>
            <a:off x="6383560" y="5436875"/>
            <a:ext cx="3409421" cy="411757"/>
            <a:chOff x="2993" y="826"/>
            <a:chExt cx="1921" cy="232"/>
          </a:xfrm>
          <a:solidFill>
            <a:schemeClr val="tx2">
              <a:lumMod val="50000"/>
            </a:schemeClr>
          </a:solidFill>
        </p:grpSpPr>
        <p:sp>
          <p:nvSpPr>
            <p:cNvPr id="23" name="Freeform 22"/>
            <p:cNvSpPr>
              <a:spLocks noEditPoints="1"/>
            </p:cNvSpPr>
            <p:nvPr/>
          </p:nvSpPr>
          <p:spPr bwMode="auto">
            <a:xfrm>
              <a:off x="2993" y="826"/>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noEditPoints="1"/>
            </p:cNvSpPr>
            <p:nvPr/>
          </p:nvSpPr>
          <p:spPr bwMode="auto">
            <a:xfrm>
              <a:off x="2993" y="950"/>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502" name="Rectangle 22"/>
          <p:cNvSpPr>
            <a:spLocks noGrp="1" noChangeArrowheads="1"/>
          </p:cNvSpPr>
          <p:nvPr>
            <p:ph type="ctrTitle" sz="quarter"/>
          </p:nvPr>
        </p:nvSpPr>
        <p:spPr>
          <a:xfrm>
            <a:off x="6270508" y="347904"/>
            <a:ext cx="4798745" cy="1572608"/>
          </a:xfrm>
          <a:ln algn="ctr"/>
        </p:spPr>
        <p:txBody>
          <a:bodyPr anchor="b"/>
          <a:lstStyle>
            <a:lvl1pPr algn="l">
              <a:defRPr sz="3467" b="1">
                <a:solidFill>
                  <a:srgbClr val="393838"/>
                </a:solidFill>
                <a:latin typeface="+mn-lt"/>
              </a:defRPr>
            </a:lvl1pPr>
          </a:lstStyle>
          <a:p>
            <a:r>
              <a:rPr lang="en-US" dirty="0"/>
              <a:t>Click to edit Master title style</a:t>
            </a:r>
          </a:p>
        </p:txBody>
      </p:sp>
      <p:sp>
        <p:nvSpPr>
          <p:cNvPr id="3" name="Text Placeholder 2"/>
          <p:cNvSpPr>
            <a:spLocks noGrp="1"/>
          </p:cNvSpPr>
          <p:nvPr>
            <p:ph type="body" sz="quarter" idx="10"/>
          </p:nvPr>
        </p:nvSpPr>
        <p:spPr>
          <a:xfrm>
            <a:off x="6270509" y="2070134"/>
            <a:ext cx="4337049" cy="790575"/>
          </a:xfrm>
        </p:spPr>
        <p:txBody>
          <a:bodyPr/>
          <a:lstStyle>
            <a:lvl1pPr marL="0" indent="0" algn="l">
              <a:spcBef>
                <a:spcPts val="0"/>
              </a:spcBef>
              <a:buNone/>
              <a:defRPr sz="2133">
                <a:solidFill>
                  <a:srgbClr val="393838"/>
                </a:solidFill>
              </a:defRPr>
            </a:lvl1pPr>
          </a:lstStyle>
          <a:p>
            <a:pPr lvl="0"/>
            <a:r>
              <a:rPr lang="en-US" dirty="0"/>
              <a:t>Click to edit Master</a:t>
            </a:r>
          </a:p>
        </p:txBody>
      </p:sp>
      <p:sp>
        <p:nvSpPr>
          <p:cNvPr id="11" name="Rectangle 17"/>
          <p:cNvSpPr>
            <a:spLocks noChangeArrowheads="1"/>
          </p:cNvSpPr>
          <p:nvPr userDrawn="1"/>
        </p:nvSpPr>
        <p:spPr bwMode="auto">
          <a:xfrm>
            <a:off x="6379555" y="6413398"/>
            <a:ext cx="5552332"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77455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 DNA">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72533" y="1335533"/>
            <a:ext cx="10972800" cy="4357483"/>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153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 bld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05" y="0"/>
            <a:ext cx="6011777" cy="6540205"/>
          </a:xfrm>
          <a:prstGeom prst="rect">
            <a:avLst/>
          </a:prstGeom>
        </p:spPr>
      </p:pic>
      <p:sp>
        <p:nvSpPr>
          <p:cNvPr id="3" name="Content Placeholder 2"/>
          <p:cNvSpPr>
            <a:spLocks noGrp="1"/>
          </p:cNvSpPr>
          <p:nvPr>
            <p:ph idx="1"/>
          </p:nvPr>
        </p:nvSpPr>
        <p:spPr>
          <a:xfrm>
            <a:off x="372533" y="1335533"/>
            <a:ext cx="10972800" cy="4234539"/>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9"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237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 Hop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harpenSoften amount="-5000"/>
                    </a14:imgEffect>
                    <a14:imgEffect>
                      <a14:brightnessContrast bright="3000" contrast="23000"/>
                    </a14:imgEffect>
                  </a14:imgLayer>
                </a14:imgProps>
              </a:ext>
              <a:ext uri="{28A0092B-C50C-407E-A947-70E740481C1C}">
                <a14:useLocalDpi xmlns:a14="http://schemas.microsoft.com/office/drawing/2010/main" val="0"/>
              </a:ext>
            </a:extLst>
          </a:blip>
          <a:srcRect l="37538" b="24425"/>
          <a:stretch/>
        </p:blipFill>
        <p:spPr bwMode="auto">
          <a:xfrm>
            <a:off x="15" y="439735"/>
            <a:ext cx="2589605" cy="6170623"/>
          </a:xfrm>
          <a:prstGeom prst="rect">
            <a:avLst/>
          </a:prstGeom>
          <a:noFill/>
        </p:spPr>
      </p:pic>
      <p:sp>
        <p:nvSpPr>
          <p:cNvPr id="3" name="Content Placeholder 2"/>
          <p:cNvSpPr>
            <a:spLocks noGrp="1"/>
          </p:cNvSpPr>
          <p:nvPr>
            <p:ph idx="1"/>
          </p:nvPr>
        </p:nvSpPr>
        <p:spPr>
          <a:xfrm>
            <a:off x="2955637" y="1464423"/>
            <a:ext cx="8389697" cy="3721836"/>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2955637" y="649250"/>
            <a:ext cx="8389697" cy="672735"/>
          </a:xfrm>
        </p:spPr>
        <p:txBody>
          <a:bodyPr anchor="b"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004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pter / divider slide 1">
    <p:spTree>
      <p:nvGrpSpPr>
        <p:cNvPr id="1" name=""/>
        <p:cNvGrpSpPr/>
        <p:nvPr/>
      </p:nvGrpSpPr>
      <p:grpSpPr>
        <a:xfrm>
          <a:off x="0" y="0"/>
          <a:ext cx="0" cy="0"/>
          <a:chOff x="0" y="0"/>
          <a:chExt cx="0" cy="0"/>
        </a:xfrm>
      </p:grpSpPr>
      <p:sp>
        <p:nvSpPr>
          <p:cNvPr id="14" name="Rectangle 13"/>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pic>
        <p:nvPicPr>
          <p:cNvPr id="1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rot="21224959">
            <a:off x="1570565" y="594123"/>
            <a:ext cx="2914041" cy="4368599"/>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997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pter / divider slide 2">
    <p:spTree>
      <p:nvGrpSpPr>
        <p:cNvPr id="1" name=""/>
        <p:cNvGrpSpPr/>
        <p:nvPr/>
      </p:nvGrpSpPr>
      <p:grpSpPr>
        <a:xfrm>
          <a:off x="0" y="0"/>
          <a:ext cx="0" cy="0"/>
          <a:chOff x="0" y="0"/>
          <a:chExt cx="0" cy="0"/>
        </a:xfrm>
      </p:grpSpPr>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sp>
        <p:nvSpPr>
          <p:cNvPr id="7" name="Rectangle 6"/>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1"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rot="21224959">
            <a:off x="1078973" y="649589"/>
            <a:ext cx="4414404" cy="3308596"/>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5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Only, No Foo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3" y="1335532"/>
            <a:ext cx="10972800" cy="4343823"/>
          </a:xfrm>
        </p:spPr>
        <p:txBody>
          <a:bodyPr/>
          <a:lstStyle>
            <a:lvl1pPr>
              <a:defRPr sz="2933"/>
            </a:lvl1pPr>
            <a:lvl2pPr>
              <a:defRPr sz="2667"/>
            </a:lvl2pPr>
            <a:lvl3pPr>
              <a:defRPr sz="2133"/>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94350"/>
          <a:stretch/>
        </p:blipFill>
        <p:spPr>
          <a:xfrm>
            <a:off x="6" y="6"/>
            <a:ext cx="12191989" cy="387492"/>
          </a:xfrm>
          <a:prstGeom prst="rect">
            <a:avLst/>
          </a:prstGeom>
        </p:spPr>
      </p:pic>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343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4027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7343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Picture Left, Title Left, Content Right">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692075" y="1335533"/>
            <a:ext cx="7050760" cy="4125255"/>
          </a:xfrm>
        </p:spPr>
        <p:txBody>
          <a:bodyPr/>
          <a:lstStyle>
            <a:lvl1pPr>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135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NO DNA Picture Left, Title, Content R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202546" y="1335533"/>
            <a:ext cx="7714447" cy="4145745"/>
          </a:xfrm>
        </p:spPr>
        <p:txBody>
          <a:bodyPr/>
          <a:lstStyle>
            <a:lvl1pPr>
              <a:defRPr sz="2400"/>
            </a:lvl1pPr>
            <a:lvl2pPr>
              <a:defRPr sz="2133"/>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4202546" y="413555"/>
            <a:ext cx="7714447"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2383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86546"/>
          <a:stretch/>
        </p:blipFill>
        <p:spPr bwMode="auto">
          <a:xfrm>
            <a:off x="0" y="5935331"/>
            <a:ext cx="12192000" cy="9226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771533"/>
            <a:ext cx="12192000" cy="76280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828682"/>
            <a:ext cx="12192000" cy="6294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00029" y="1754667"/>
            <a:ext cx="6073083" cy="3732159"/>
          </a:xfrm>
        </p:spPr>
        <p:txBody>
          <a:bodyPr/>
          <a:lstStyle>
            <a:lvl1pPr>
              <a:spcBef>
                <a:spcPts val="2400"/>
              </a:spcBef>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60000"/>
                    <a:lumOff val="4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1118377" y="874190"/>
            <a:ext cx="7987537" cy="535231"/>
          </a:xfrm>
        </p:spPr>
        <p:txBody>
          <a:bodyPr anchor="ctr" anchorCtr="0"/>
          <a:lstStyle>
            <a:lvl1pPr>
              <a:lnSpc>
                <a:spcPct val="85000"/>
              </a:lnSpc>
              <a:defRPr sz="2933" b="1">
                <a:solidFill>
                  <a:schemeClr val="bg1"/>
                </a:solidFill>
              </a:defRPr>
            </a:lvl1pPr>
          </a:lstStyle>
          <a:p>
            <a:r>
              <a:rPr lang="en-US" dirty="0"/>
              <a:t>Click to edit Master title style</a:t>
            </a:r>
          </a:p>
        </p:txBody>
      </p:sp>
      <p:cxnSp>
        <p:nvCxnSpPr>
          <p:cNvPr id="5" name="Straight Connector 4"/>
          <p:cNvCxnSpPr/>
          <p:nvPr userDrawn="1"/>
        </p:nvCxnSpPr>
        <p:spPr>
          <a:xfrm>
            <a:off x="0" y="1420031"/>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877105"/>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061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806351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373371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618250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046879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3876963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1625608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898027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817959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4113092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1667576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172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365877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614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338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2222650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DA3142A-267E-3940-8CEC-B06DC864B638}" type="datetimeFigureOut">
              <a:rPr lang="en-US" smtClean="0"/>
              <a:t>1/22/26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40AA43-2F51-2740-8F4C-AE0F09549ECB}" type="slidenum">
              <a:rPr lang="en-US" smtClean="0"/>
              <a:t>‹#›</a:t>
            </a:fld>
            <a:endParaRPr lang="en-US"/>
          </a:p>
        </p:txBody>
      </p:sp>
    </p:spTree>
    <p:extLst>
      <p:ext uri="{BB962C8B-B14F-4D97-AF65-F5344CB8AC3E}">
        <p14:creationId xmlns:p14="http://schemas.microsoft.com/office/powerpoint/2010/main" val="108568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6649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21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588532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3" Type="http://schemas.openxmlformats.org/officeDocument/2006/relationships/slideLayout" Target="../slideLayouts/slideLayout148.xml"/><Relationship Id="rId21" Type="http://schemas.openxmlformats.org/officeDocument/2006/relationships/slideLayout" Target="../slideLayouts/slideLayout166.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theme" Target="../theme/theme10.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72.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theme" Target="../theme/theme11.xml"/><Relationship Id="rId5" Type="http://schemas.openxmlformats.org/officeDocument/2006/relationships/slideLayout" Target="../slideLayouts/slideLayout174.xml"/><Relationship Id="rId4" Type="http://schemas.openxmlformats.org/officeDocument/2006/relationships/slideLayout" Target="../slideLayouts/slideLayout17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3" Type="http://schemas.openxmlformats.org/officeDocument/2006/relationships/slideLayout" Target="../slideLayouts/slideLayout177.xml"/><Relationship Id="rId21" Type="http://schemas.openxmlformats.org/officeDocument/2006/relationships/slideLayout" Target="../slideLayouts/slideLayout195.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20" Type="http://schemas.openxmlformats.org/officeDocument/2006/relationships/slideLayout" Target="../slideLayouts/slideLayout194.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24" Type="http://schemas.openxmlformats.org/officeDocument/2006/relationships/image" Target="../media/image163.png"/><Relationship Id="rId5" Type="http://schemas.openxmlformats.org/officeDocument/2006/relationships/slideLayout" Target="../slideLayouts/slideLayout179.xml"/><Relationship Id="rId15" Type="http://schemas.openxmlformats.org/officeDocument/2006/relationships/slideLayout" Target="../slideLayouts/slideLayout189.xml"/><Relationship Id="rId23" Type="http://schemas.openxmlformats.org/officeDocument/2006/relationships/image" Target="../media/image162.png"/><Relationship Id="rId10" Type="http://schemas.openxmlformats.org/officeDocument/2006/relationships/slideLayout" Target="../slideLayouts/slideLayout184.xml"/><Relationship Id="rId19" Type="http://schemas.openxmlformats.org/officeDocument/2006/relationships/slideLayout" Target="../slideLayouts/slideLayout193.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 Id="rId2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6" Type="http://schemas.openxmlformats.org/officeDocument/2006/relationships/theme" Target="../theme/theme13.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14.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234.xml"/><Relationship Id="rId18" Type="http://schemas.openxmlformats.org/officeDocument/2006/relationships/slideLayout" Target="../slideLayouts/slideLayout239.xml"/><Relationship Id="rId26" Type="http://schemas.openxmlformats.org/officeDocument/2006/relationships/slideLayout" Target="../slideLayouts/slideLayout247.xml"/><Relationship Id="rId39" Type="http://schemas.openxmlformats.org/officeDocument/2006/relationships/slideLayout" Target="../slideLayouts/slideLayout260.xml"/><Relationship Id="rId21" Type="http://schemas.openxmlformats.org/officeDocument/2006/relationships/slideLayout" Target="../slideLayouts/slideLayout242.xml"/><Relationship Id="rId34" Type="http://schemas.openxmlformats.org/officeDocument/2006/relationships/slideLayout" Target="../slideLayouts/slideLayout255.xml"/><Relationship Id="rId42" Type="http://schemas.openxmlformats.org/officeDocument/2006/relationships/slideLayout" Target="../slideLayouts/slideLayout263.xml"/><Relationship Id="rId7" Type="http://schemas.openxmlformats.org/officeDocument/2006/relationships/slideLayout" Target="../slideLayouts/slideLayout228.xml"/><Relationship Id="rId2" Type="http://schemas.openxmlformats.org/officeDocument/2006/relationships/slideLayout" Target="../slideLayouts/slideLayout223.xml"/><Relationship Id="rId16" Type="http://schemas.openxmlformats.org/officeDocument/2006/relationships/slideLayout" Target="../slideLayouts/slideLayout237.xml"/><Relationship Id="rId20" Type="http://schemas.openxmlformats.org/officeDocument/2006/relationships/slideLayout" Target="../slideLayouts/slideLayout241.xml"/><Relationship Id="rId29" Type="http://schemas.openxmlformats.org/officeDocument/2006/relationships/slideLayout" Target="../slideLayouts/slideLayout250.xml"/><Relationship Id="rId41" Type="http://schemas.openxmlformats.org/officeDocument/2006/relationships/slideLayout" Target="../slideLayouts/slideLayout262.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24" Type="http://schemas.openxmlformats.org/officeDocument/2006/relationships/slideLayout" Target="../slideLayouts/slideLayout245.xml"/><Relationship Id="rId32" Type="http://schemas.openxmlformats.org/officeDocument/2006/relationships/slideLayout" Target="../slideLayouts/slideLayout253.xml"/><Relationship Id="rId37" Type="http://schemas.openxmlformats.org/officeDocument/2006/relationships/slideLayout" Target="../slideLayouts/slideLayout258.xml"/><Relationship Id="rId40" Type="http://schemas.openxmlformats.org/officeDocument/2006/relationships/slideLayout" Target="../slideLayouts/slideLayout261.xml"/><Relationship Id="rId5" Type="http://schemas.openxmlformats.org/officeDocument/2006/relationships/slideLayout" Target="../slideLayouts/slideLayout226.xml"/><Relationship Id="rId15" Type="http://schemas.openxmlformats.org/officeDocument/2006/relationships/slideLayout" Target="../slideLayouts/slideLayout236.xml"/><Relationship Id="rId23" Type="http://schemas.openxmlformats.org/officeDocument/2006/relationships/slideLayout" Target="../slideLayouts/slideLayout244.xml"/><Relationship Id="rId28" Type="http://schemas.openxmlformats.org/officeDocument/2006/relationships/slideLayout" Target="../slideLayouts/slideLayout249.xml"/><Relationship Id="rId36" Type="http://schemas.openxmlformats.org/officeDocument/2006/relationships/slideLayout" Target="../slideLayouts/slideLayout257.xml"/><Relationship Id="rId10" Type="http://schemas.openxmlformats.org/officeDocument/2006/relationships/slideLayout" Target="../slideLayouts/slideLayout231.xml"/><Relationship Id="rId19" Type="http://schemas.openxmlformats.org/officeDocument/2006/relationships/slideLayout" Target="../slideLayouts/slideLayout240.xml"/><Relationship Id="rId31" Type="http://schemas.openxmlformats.org/officeDocument/2006/relationships/slideLayout" Target="../slideLayouts/slideLayout252.xml"/><Relationship Id="rId44" Type="http://schemas.openxmlformats.org/officeDocument/2006/relationships/theme" Target="../theme/theme15.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 Id="rId22" Type="http://schemas.openxmlformats.org/officeDocument/2006/relationships/slideLayout" Target="../slideLayouts/slideLayout243.xml"/><Relationship Id="rId27" Type="http://schemas.openxmlformats.org/officeDocument/2006/relationships/slideLayout" Target="../slideLayouts/slideLayout248.xml"/><Relationship Id="rId30" Type="http://schemas.openxmlformats.org/officeDocument/2006/relationships/slideLayout" Target="../slideLayouts/slideLayout251.xml"/><Relationship Id="rId35" Type="http://schemas.openxmlformats.org/officeDocument/2006/relationships/slideLayout" Target="../slideLayouts/slideLayout256.xml"/><Relationship Id="rId43" Type="http://schemas.openxmlformats.org/officeDocument/2006/relationships/slideLayout" Target="../slideLayouts/slideLayout264.xml"/><Relationship Id="rId8" Type="http://schemas.openxmlformats.org/officeDocument/2006/relationships/slideLayout" Target="../slideLayouts/slideLayout229.xml"/><Relationship Id="rId3" Type="http://schemas.openxmlformats.org/officeDocument/2006/relationships/slideLayout" Target="../slideLayouts/slideLayout224.xml"/><Relationship Id="rId12" Type="http://schemas.openxmlformats.org/officeDocument/2006/relationships/slideLayout" Target="../slideLayouts/slideLayout233.xml"/><Relationship Id="rId17" Type="http://schemas.openxmlformats.org/officeDocument/2006/relationships/slideLayout" Target="../slideLayouts/slideLayout238.xml"/><Relationship Id="rId25" Type="http://schemas.openxmlformats.org/officeDocument/2006/relationships/slideLayout" Target="../slideLayouts/slideLayout246.xml"/><Relationship Id="rId33" Type="http://schemas.openxmlformats.org/officeDocument/2006/relationships/slideLayout" Target="../slideLayouts/slideLayout254.xml"/><Relationship Id="rId38" Type="http://schemas.openxmlformats.org/officeDocument/2006/relationships/slideLayout" Target="../slideLayouts/slideLayout2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4.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6.xml"/><Relationship Id="rId7" Type="http://schemas.openxmlformats.org/officeDocument/2006/relationships/image" Target="../media/image28.png"/><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theme" Target="../theme/theme6.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image" Target="../media/image1.png"/><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19" Type="http://schemas.openxmlformats.org/officeDocument/2006/relationships/theme" Target="../theme/theme8.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theme" Target="../theme/theme9.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49" r:id="rId23"/>
    <p:sldLayoutId id="2147484550"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5121169"/>
      </p:ext>
    </p:extLst>
  </p:cSld>
  <p:clrMap bg1="lt1" tx1="dk1" bg2="lt2" tx2="dk2" accent1="accent1" accent2="accent2" accent3="accent3" accent4="accent4" accent5="accent5" accent6="accent6" hlink="hlink" folHlink="folHlink"/>
  <p:sldLayoutIdLst>
    <p:sldLayoutId id="2147485109" r:id="rId1"/>
    <p:sldLayoutId id="2147485110" r:id="rId2"/>
    <p:sldLayoutId id="2147485111" r:id="rId3"/>
    <p:sldLayoutId id="2147485112" r:id="rId4"/>
    <p:sldLayoutId id="2147485113" r:id="rId5"/>
    <p:sldLayoutId id="2147485114" r:id="rId6"/>
    <p:sldLayoutId id="2147485115" r:id="rId7"/>
    <p:sldLayoutId id="2147485116" r:id="rId8"/>
    <p:sldLayoutId id="2147485117" r:id="rId9"/>
    <p:sldLayoutId id="2147485118" r:id="rId10"/>
    <p:sldLayoutId id="2147485119" r:id="rId11"/>
    <p:sldLayoutId id="2147485120" r:id="rId12"/>
    <p:sldLayoutId id="2147485121" r:id="rId13"/>
    <p:sldLayoutId id="2147485122" r:id="rId14"/>
    <p:sldLayoutId id="2147485123" r:id="rId15"/>
    <p:sldLayoutId id="2147485124" r:id="rId16"/>
    <p:sldLayoutId id="2147485125" r:id="rId17"/>
    <p:sldLayoutId id="2147485126" r:id="rId18"/>
    <p:sldLayoutId id="2147485127" r:id="rId19"/>
    <p:sldLayoutId id="2147485128" r:id="rId20"/>
    <p:sldLayoutId id="2147485129" r:id="rId21"/>
    <p:sldLayoutId id="2147485130" r:id="rId22"/>
    <p:sldLayoutId id="2147485131" r:id="rId23"/>
    <p:sldLayoutId id="2147485132"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96240" y="15193"/>
            <a:ext cx="11399519" cy="1151255"/>
          </a:xfrm>
          <a:prstGeom prst="rect">
            <a:avLst/>
          </a:prstGeom>
        </p:spPr>
        <p:txBody>
          <a:bodyPr wrap="square" lIns="0" tIns="0" rIns="0" bIns="0">
            <a:spAutoFit/>
          </a:bodyPr>
          <a:lstStyle>
            <a:lvl1pPr>
              <a:defRPr sz="3000" b="1" i="0">
                <a:solidFill>
                  <a:srgbClr val="3333FF"/>
                </a:solidFill>
                <a:latin typeface="Calibri"/>
                <a:cs typeface="Calibri"/>
              </a:defRPr>
            </a:lvl1pPr>
          </a:lstStyle>
          <a:p>
            <a:endParaRPr/>
          </a:p>
        </p:txBody>
      </p:sp>
      <p:sp>
        <p:nvSpPr>
          <p:cNvPr id="3" name="Holder 3"/>
          <p:cNvSpPr>
            <a:spLocks noGrp="1"/>
          </p:cNvSpPr>
          <p:nvPr>
            <p:ph type="body" idx="1"/>
          </p:nvPr>
        </p:nvSpPr>
        <p:spPr>
          <a:xfrm>
            <a:off x="692350" y="1615947"/>
            <a:ext cx="10807299" cy="224472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1/22/26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11360951"/>
      </p:ext>
    </p:extLst>
  </p:cSld>
  <p:clrMap bg1="lt1" tx1="dk1" bg2="lt2" tx2="dk2" accent1="accent1" accent2="accent2" accent3="accent3" accent4="accent4" accent5="accent5" accent6="accent6" hlink="hlink" folHlink="folHlink"/>
  <p:sldLayoutIdLst>
    <p:sldLayoutId id="2147485134" r:id="rId1"/>
    <p:sldLayoutId id="2147485135" r:id="rId2"/>
    <p:sldLayoutId id="2147485136" r:id="rId3"/>
    <p:sldLayoutId id="2147485137" r:id="rId4"/>
    <p:sldLayoutId id="2147485138"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889B16-B69F-144B-9575-31ACC7D7EEBD}"/>
              </a:ext>
            </a:extLst>
          </p:cNvPr>
          <p:cNvPicPr>
            <a:picLocks noChangeAspect="1"/>
          </p:cNvPicPr>
          <p:nvPr userDrawn="1"/>
        </p:nvPicPr>
        <p:blipFill rotWithShape="1">
          <a:blip r:embed="rId23" cstate="screen">
            <a:extLst>
              <a:ext uri="{28A0092B-C50C-407E-A947-70E740481C1C}">
                <a14:useLocalDpi xmlns:a14="http://schemas.microsoft.com/office/drawing/2010/main"/>
              </a:ext>
            </a:extLst>
          </a:blip>
          <a:srcRect r="80778" b="12"/>
          <a:stretch/>
        </p:blipFill>
        <p:spPr>
          <a:xfrm>
            <a:off x="445873" y="6054291"/>
            <a:ext cx="502394" cy="475709"/>
          </a:xfrm>
          <a:prstGeom prst="rect">
            <a:avLst/>
          </a:prstGeom>
        </p:spPr>
      </p:pic>
      <p:cxnSp>
        <p:nvCxnSpPr>
          <p:cNvPr id="9" name="Straight Connector 8">
            <a:extLst>
              <a:ext uri="{FF2B5EF4-FFF2-40B4-BE49-F238E27FC236}">
                <a16:creationId xmlns:a16="http://schemas.microsoft.com/office/drawing/2014/main" id="{0E4A15A6-10A8-0C48-9D7A-94270C27E8FC}"/>
              </a:ext>
            </a:extLst>
          </p:cNvPr>
          <p:cNvCxnSpPr>
            <a:cxnSpLocks/>
          </p:cNvCxnSpPr>
          <p:nvPr userDrawn="1"/>
        </p:nvCxnSpPr>
        <p:spPr>
          <a:xfrm>
            <a:off x="10324990" y="6266539"/>
            <a:ext cx="148336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D1A38E3-D28F-1C42-BDF8-EC581A238458}"/>
              </a:ext>
            </a:extLst>
          </p:cNvPr>
          <p:cNvSpPr/>
          <p:nvPr userDrawn="1"/>
        </p:nvSpPr>
        <p:spPr>
          <a:xfrm>
            <a:off x="0" y="0"/>
            <a:ext cx="142240" cy="6858000"/>
          </a:xfrm>
          <a:prstGeom prst="rect">
            <a:avLst/>
          </a:prstGeom>
          <a:solidFill>
            <a:srgbClr val="CBB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close up of a logo&#10;&#10;Description automatically generated">
            <a:extLst>
              <a:ext uri="{FF2B5EF4-FFF2-40B4-BE49-F238E27FC236}">
                <a16:creationId xmlns:a16="http://schemas.microsoft.com/office/drawing/2014/main" id="{68ED9D1F-A998-1147-9A9D-65CCECD39958}"/>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927567" y="6426235"/>
            <a:ext cx="2880783" cy="207529"/>
          </a:xfrm>
          <a:prstGeom prst="rect">
            <a:avLst/>
          </a:prstGeom>
        </p:spPr>
      </p:pic>
    </p:spTree>
    <p:extLst>
      <p:ext uri="{BB962C8B-B14F-4D97-AF65-F5344CB8AC3E}">
        <p14:creationId xmlns:p14="http://schemas.microsoft.com/office/powerpoint/2010/main" val="3695246471"/>
      </p:ext>
    </p:extLst>
  </p:cSld>
  <p:clrMap bg1="lt1" tx1="dk1" bg2="lt2" tx2="dk2" accent1="accent1" accent2="accent2" accent3="accent3" accent4="accent4" accent5="accent5" accent6="accent6" hlink="hlink" folHlink="folHlink"/>
  <p:sldLayoutIdLst>
    <p:sldLayoutId id="2147485140" r:id="rId1"/>
    <p:sldLayoutId id="2147485141" r:id="rId2"/>
    <p:sldLayoutId id="2147485142" r:id="rId3"/>
    <p:sldLayoutId id="2147485143" r:id="rId4"/>
    <p:sldLayoutId id="2147485144" r:id="rId5"/>
    <p:sldLayoutId id="2147485145" r:id="rId6"/>
    <p:sldLayoutId id="2147485146" r:id="rId7"/>
    <p:sldLayoutId id="2147485147" r:id="rId8"/>
    <p:sldLayoutId id="2147485148" r:id="rId9"/>
    <p:sldLayoutId id="2147485149" r:id="rId10"/>
    <p:sldLayoutId id="2147485150" r:id="rId11"/>
    <p:sldLayoutId id="2147485151" r:id="rId12"/>
    <p:sldLayoutId id="2147485152" r:id="rId13"/>
    <p:sldLayoutId id="2147485153" r:id="rId14"/>
    <p:sldLayoutId id="2147485154" r:id="rId15"/>
    <p:sldLayoutId id="2147485155" r:id="rId16"/>
    <p:sldLayoutId id="2147485156" r:id="rId17"/>
    <p:sldLayoutId id="2147485157" r:id="rId18"/>
    <p:sldLayoutId id="2147485158" r:id="rId19"/>
    <p:sldLayoutId id="2147485159" r:id="rId20"/>
    <p:sldLayoutId id="2147485160" r:id="rId2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i="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4000">
              <a:schemeClr val="bg1">
                <a:lumMod val="97000"/>
              </a:schemeClr>
            </a:gs>
            <a:gs pos="100000">
              <a:schemeClr val="bg1">
                <a:lumMod val="9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2"/>
            <a:ext cx="10972801"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816A9-C3A6-4DAA-93F0-AFB38C0F6095}" type="datetimeFigureOut">
              <a:rPr lang="en-US" smtClean="0"/>
              <a:t>1/22/26</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AE7463-6FBB-46C0-A24E-85DF57C8D3E1}" type="slidenum">
              <a:rPr lang="en-US" smtClean="0"/>
              <a:t>‹#›</a:t>
            </a:fld>
            <a:endParaRPr lang="en-US"/>
          </a:p>
        </p:txBody>
      </p:sp>
    </p:spTree>
    <p:extLst>
      <p:ext uri="{BB962C8B-B14F-4D97-AF65-F5344CB8AC3E}">
        <p14:creationId xmlns:p14="http://schemas.microsoft.com/office/powerpoint/2010/main" val="359674683"/>
      </p:ext>
    </p:extLst>
  </p:cSld>
  <p:clrMap bg1="lt1" tx1="dk1" bg2="lt2" tx2="dk2" accent1="accent1" accent2="accent2" accent3="accent3" accent4="accent4" accent5="accent5" accent6="accent6" hlink="hlink" folHlink="folHlink"/>
  <p:sldLayoutIdLst>
    <p:sldLayoutId id="2147485162" r:id="rId1"/>
    <p:sldLayoutId id="2147485163" r:id="rId2"/>
    <p:sldLayoutId id="2147485164" r:id="rId3"/>
    <p:sldLayoutId id="2147485165" r:id="rId4"/>
    <p:sldLayoutId id="2147485166" r:id="rId5"/>
    <p:sldLayoutId id="2147485167" r:id="rId6"/>
    <p:sldLayoutId id="2147485168" r:id="rId7"/>
    <p:sldLayoutId id="2147485169" r:id="rId8"/>
    <p:sldLayoutId id="2147485170" r:id="rId9"/>
    <p:sldLayoutId id="2147485171" r:id="rId10"/>
    <p:sldLayoutId id="2147485172" r:id="rId11"/>
    <p:sldLayoutId id="2147485173" r:id="rId12"/>
    <p:sldLayoutId id="2147485174" r:id="rId13"/>
    <p:sldLayoutId id="2147485175" r:id="rId14"/>
    <p:sldLayoutId id="2147485176" r:id="rId1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457200" rtl="0" eaLnBrk="1" latinLnBrk="0" hangingPunct="1">
        <a:spcBef>
          <a:spcPct val="0"/>
        </a:spcBef>
        <a:buNone/>
        <a:defRPr sz="4000" kern="1200">
          <a:solidFill>
            <a:schemeClr val="tx1"/>
          </a:solidFill>
          <a:latin typeface="Helvetica" charset="0"/>
          <a:ea typeface="Helvetica" charset="0"/>
          <a:cs typeface="Helvetica" charset="0"/>
        </a:defRPr>
      </a:lvl1pPr>
    </p:titleStyle>
    <p:bodyStyle>
      <a:lvl1pPr marL="342900" indent="-342900" algn="l" defTabSz="457200" rtl="0" eaLnBrk="1" latinLnBrk="0" hangingPunct="1">
        <a:spcBef>
          <a:spcPct val="20000"/>
        </a:spcBef>
        <a:buClr>
          <a:srgbClr val="A49566"/>
        </a:buClr>
        <a:buSzPct val="90000"/>
        <a:buFont typeface="Meiryo" charset="-128"/>
        <a:buChar char="➧"/>
        <a:defRPr sz="3200" kern="1200">
          <a:solidFill>
            <a:schemeClr val="tx1"/>
          </a:solidFill>
          <a:latin typeface="Helvetica" charset="0"/>
          <a:ea typeface="Helvetica" charset="0"/>
          <a:cs typeface="Helvetica" charset="0"/>
        </a:defRPr>
      </a:lvl1pPr>
      <a:lvl2pPr marL="742950" indent="-285750" algn="l" defTabSz="457200" rtl="0" eaLnBrk="1" latinLnBrk="0" hangingPunct="1">
        <a:spcBef>
          <a:spcPct val="20000"/>
        </a:spcBef>
        <a:buClr>
          <a:srgbClr val="A49566"/>
        </a:buClr>
        <a:buSzPct val="90000"/>
        <a:buFont typeface="Wingdings" charset="2"/>
        <a:buChar char="§"/>
        <a:defRPr sz="3200" kern="1200">
          <a:solidFill>
            <a:schemeClr val="tx1"/>
          </a:solidFill>
          <a:latin typeface="Helvetica" charset="0"/>
          <a:ea typeface="Helvetica" charset="0"/>
          <a:cs typeface="Helvetica" charset="0"/>
        </a:defRPr>
      </a:lvl2pPr>
      <a:lvl3pPr marL="1143000" indent="-228600" algn="l" defTabSz="457200" rtl="0" eaLnBrk="1" latinLnBrk="0" hangingPunct="1">
        <a:spcBef>
          <a:spcPct val="20000"/>
        </a:spcBef>
        <a:buClr>
          <a:srgbClr val="A49566"/>
        </a:buClr>
        <a:buSzPct val="90000"/>
        <a:buFont typeface="Meiryo" charset="-128"/>
        <a:buChar char="➧"/>
        <a:defRPr sz="3200" kern="1200">
          <a:solidFill>
            <a:schemeClr val="tx1"/>
          </a:solidFill>
          <a:latin typeface="Helvetica" charset="0"/>
          <a:ea typeface="Helvetica" charset="0"/>
          <a:cs typeface="Helvetica" charset="0"/>
        </a:defRPr>
      </a:lvl3pPr>
      <a:lvl4pPr marL="1600200" indent="-228600" algn="l" defTabSz="457200" rtl="0" eaLnBrk="1" latinLnBrk="0" hangingPunct="1">
        <a:spcBef>
          <a:spcPct val="20000"/>
        </a:spcBef>
        <a:buClr>
          <a:srgbClr val="A49566"/>
        </a:buClr>
        <a:buSzPct val="90000"/>
        <a:buFont typeface="Wingdings" charset="2"/>
        <a:buChar char="§"/>
        <a:defRPr sz="3200" kern="1200">
          <a:solidFill>
            <a:schemeClr val="tx1"/>
          </a:solidFill>
          <a:latin typeface="Helvetica" charset="0"/>
          <a:ea typeface="Helvetica" charset="0"/>
          <a:cs typeface="Helvetica" charset="0"/>
        </a:defRPr>
      </a:lvl4pPr>
      <a:lvl5pPr marL="2057400" indent="-228600" algn="l" defTabSz="457200" rtl="0" eaLnBrk="1" latinLnBrk="0" hangingPunct="1">
        <a:spcBef>
          <a:spcPct val="20000"/>
        </a:spcBef>
        <a:buClr>
          <a:srgbClr val="A49566"/>
        </a:buClr>
        <a:buSzPct val="90000"/>
        <a:buFont typeface="Meiryo" charset="-128"/>
        <a:buChar char="➧"/>
        <a:defRPr sz="3200" kern="1200">
          <a:solidFill>
            <a:schemeClr val="tx1"/>
          </a:solidFill>
          <a:latin typeface="Helvetica" charset="0"/>
          <a:ea typeface="Helvetica" charset="0"/>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5352" y="569913"/>
            <a:ext cx="10407649"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5352" y="1906589"/>
            <a:ext cx="10407649" cy="431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458177388"/>
      </p:ext>
    </p:extLst>
  </p:cSld>
  <p:clrMap bg1="lt1" tx1="dk1" bg2="lt2" tx2="dk2" accent1="accent1" accent2="accent2" accent3="accent3" accent4="accent4" accent5="accent5" accent6="accent6" hlink="hlink" folHlink="folHlink"/>
  <p:sldLayoutIdLst>
    <p:sldLayoutId id="2147485178" r:id="rId1"/>
    <p:sldLayoutId id="2147485179" r:id="rId2"/>
    <p:sldLayoutId id="2147485180" r:id="rId3"/>
    <p:sldLayoutId id="2147485181" r:id="rId4"/>
    <p:sldLayoutId id="2147485182" r:id="rId5"/>
    <p:sldLayoutId id="2147485183" r:id="rId6"/>
    <p:sldLayoutId id="2147485184" r:id="rId7"/>
    <p:sldLayoutId id="2147485185" r:id="rId8"/>
    <p:sldLayoutId id="2147485186" r:id="rId9"/>
    <p:sldLayoutId id="2147485187" r:id="rId10"/>
    <p:sldLayoutId id="2147485188"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28638" rtl="0" fontAlgn="base" hangingPunct="0">
        <a:lnSpc>
          <a:spcPct val="112000"/>
        </a:lnSpc>
        <a:spcBef>
          <a:spcPct val="0"/>
        </a:spcBef>
        <a:spcAft>
          <a:spcPct val="0"/>
        </a:spcAft>
        <a:buClr>
          <a:srgbClr val="000000"/>
        </a:buClr>
        <a:buSzPct val="45000"/>
        <a:buFont typeface="StarSymbol" charset="0"/>
        <a:defRPr sz="4125">
          <a:solidFill>
            <a:srgbClr val="000000"/>
          </a:solidFill>
          <a:latin typeface="+mj-lt"/>
          <a:ea typeface="+mj-ea"/>
          <a:cs typeface="+mj-cs"/>
        </a:defRPr>
      </a:lvl1pPr>
      <a:lvl2pPr marL="404825"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2pPr>
      <a:lvl3pPr marL="607238"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3pPr>
      <a:lvl4pPr marL="80965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4pPr>
      <a:lvl5pPr marL="1012063"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5pPr>
      <a:lvl6pPr marL="1440701"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6pPr>
      <a:lvl7pPr marL="186934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7pPr>
      <a:lvl8pPr marL="2297977"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8pPr>
      <a:lvl9pPr marL="2726616"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9pPr>
    </p:titleStyle>
    <p:bodyStyle>
      <a:lvl1pPr marL="403337" indent="-303619" algn="l" defTabSz="428638" rtl="0" fontAlgn="base" hangingPunct="0">
        <a:lnSpc>
          <a:spcPct val="112000"/>
        </a:lnSpc>
        <a:spcBef>
          <a:spcPct val="0"/>
        </a:spcBef>
        <a:spcAft>
          <a:spcPts val="1336"/>
        </a:spcAft>
        <a:buClr>
          <a:srgbClr val="000000"/>
        </a:buClr>
        <a:buSzPct val="45000"/>
        <a:buFont typeface="StarSymbol" charset="0"/>
        <a:buChar char="●"/>
        <a:defRPr sz="3000">
          <a:solidFill>
            <a:srgbClr val="000000"/>
          </a:solidFill>
          <a:latin typeface="+mn-lt"/>
          <a:ea typeface="+mn-ea"/>
          <a:cs typeface="+mn-cs"/>
        </a:defRPr>
      </a:lvl1pPr>
      <a:lvl2pPr marL="808162" indent="-267899" algn="l" defTabSz="428638" rtl="0" fontAlgn="base" hangingPunct="0">
        <a:lnSpc>
          <a:spcPct val="112000"/>
        </a:lnSpc>
        <a:spcBef>
          <a:spcPct val="0"/>
        </a:spcBef>
        <a:spcAft>
          <a:spcPts val="1067"/>
        </a:spcAft>
        <a:buClr>
          <a:srgbClr val="000000"/>
        </a:buClr>
        <a:buSzPct val="75000"/>
        <a:buFont typeface="StarSymbol" charset="0"/>
        <a:buChar char="–"/>
        <a:defRPr sz="2625">
          <a:solidFill>
            <a:srgbClr val="000000"/>
          </a:solidFill>
          <a:latin typeface="+mn-lt"/>
          <a:ea typeface="+mn-ea"/>
          <a:cs typeface="+mn-cs"/>
        </a:defRPr>
      </a:lvl2pPr>
      <a:lvl3pPr marL="1212987" indent="-202412" algn="l" defTabSz="428638" rtl="0" fontAlgn="base" hangingPunct="0">
        <a:lnSpc>
          <a:spcPct val="112000"/>
        </a:lnSpc>
        <a:spcBef>
          <a:spcPct val="0"/>
        </a:spcBef>
        <a:spcAft>
          <a:spcPts val="797"/>
        </a:spcAft>
        <a:buClr>
          <a:srgbClr val="000000"/>
        </a:buClr>
        <a:buSzPct val="45000"/>
        <a:buFont typeface="StarSymbol" charset="0"/>
        <a:buChar char="●"/>
        <a:defRPr sz="2250">
          <a:solidFill>
            <a:srgbClr val="000000"/>
          </a:solidFill>
          <a:latin typeface="+mn-lt"/>
          <a:ea typeface="+mn-ea"/>
          <a:cs typeface="+mn-cs"/>
        </a:defRPr>
      </a:lvl3pPr>
      <a:lvl4pPr marL="1617812" indent="-200924" algn="l" defTabSz="428638" rtl="0" fontAlgn="base" hangingPunct="0">
        <a:lnSpc>
          <a:spcPct val="112000"/>
        </a:lnSpc>
        <a:spcBef>
          <a:spcPct val="0"/>
        </a:spcBef>
        <a:spcAft>
          <a:spcPts val="539"/>
        </a:spcAft>
        <a:buClr>
          <a:srgbClr val="000000"/>
        </a:buClr>
        <a:buSzPct val="75000"/>
        <a:buFont typeface="StarSymbol" charset="0"/>
        <a:buChar char="–"/>
        <a:defRPr sz="1875">
          <a:solidFill>
            <a:srgbClr val="000000"/>
          </a:solidFill>
          <a:latin typeface="+mn-lt"/>
          <a:ea typeface="+mn-ea"/>
          <a:cs typeface="+mn-cs"/>
        </a:defRPr>
      </a:lvl4pPr>
      <a:lvl5pPr marL="2022638"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5pPr>
      <a:lvl6pPr marL="2451276"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6pPr>
      <a:lvl7pPr marL="2879914"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7pPr>
      <a:lvl8pPr marL="3308552"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8pPr>
      <a:lvl9pPr marL="3737191"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9pPr>
    </p:bodyStyle>
    <p:otherStyle>
      <a:defPPr>
        <a:defRPr lang="en-US"/>
      </a:defPPr>
      <a:lvl1pPr marL="0" algn="l" defTabSz="857277" rtl="0" eaLnBrk="1" latinLnBrk="0" hangingPunct="1">
        <a:defRPr sz="1688" kern="1200">
          <a:solidFill>
            <a:schemeClr val="tx1"/>
          </a:solidFill>
          <a:latin typeface="+mn-lt"/>
          <a:ea typeface="+mn-ea"/>
          <a:cs typeface="+mn-cs"/>
        </a:defRPr>
      </a:lvl1pPr>
      <a:lvl2pPr marL="428638" algn="l" defTabSz="857277" rtl="0" eaLnBrk="1" latinLnBrk="0" hangingPunct="1">
        <a:defRPr sz="1688" kern="1200">
          <a:solidFill>
            <a:schemeClr val="tx1"/>
          </a:solidFill>
          <a:latin typeface="+mn-lt"/>
          <a:ea typeface="+mn-ea"/>
          <a:cs typeface="+mn-cs"/>
        </a:defRPr>
      </a:lvl2pPr>
      <a:lvl3pPr marL="857277" algn="l" defTabSz="857277" rtl="0" eaLnBrk="1" latinLnBrk="0" hangingPunct="1">
        <a:defRPr sz="1688" kern="1200">
          <a:solidFill>
            <a:schemeClr val="tx1"/>
          </a:solidFill>
          <a:latin typeface="+mn-lt"/>
          <a:ea typeface="+mn-ea"/>
          <a:cs typeface="+mn-cs"/>
        </a:defRPr>
      </a:lvl3pPr>
      <a:lvl4pPr marL="1285915" algn="l" defTabSz="857277" rtl="0" eaLnBrk="1" latinLnBrk="0" hangingPunct="1">
        <a:defRPr sz="1688" kern="1200">
          <a:solidFill>
            <a:schemeClr val="tx1"/>
          </a:solidFill>
          <a:latin typeface="+mn-lt"/>
          <a:ea typeface="+mn-ea"/>
          <a:cs typeface="+mn-cs"/>
        </a:defRPr>
      </a:lvl4pPr>
      <a:lvl5pPr marL="1714553" algn="l" defTabSz="857277" rtl="0" eaLnBrk="1" latinLnBrk="0" hangingPunct="1">
        <a:defRPr sz="1688" kern="1200">
          <a:solidFill>
            <a:schemeClr val="tx1"/>
          </a:solidFill>
          <a:latin typeface="+mn-lt"/>
          <a:ea typeface="+mn-ea"/>
          <a:cs typeface="+mn-cs"/>
        </a:defRPr>
      </a:lvl5pPr>
      <a:lvl6pPr marL="2143192" algn="l" defTabSz="857277" rtl="0" eaLnBrk="1" latinLnBrk="0" hangingPunct="1">
        <a:defRPr sz="1688" kern="1200">
          <a:solidFill>
            <a:schemeClr val="tx1"/>
          </a:solidFill>
          <a:latin typeface="+mn-lt"/>
          <a:ea typeface="+mn-ea"/>
          <a:cs typeface="+mn-cs"/>
        </a:defRPr>
      </a:lvl6pPr>
      <a:lvl7pPr marL="2571830" algn="l" defTabSz="857277" rtl="0" eaLnBrk="1" latinLnBrk="0" hangingPunct="1">
        <a:defRPr sz="1688" kern="1200">
          <a:solidFill>
            <a:schemeClr val="tx1"/>
          </a:solidFill>
          <a:latin typeface="+mn-lt"/>
          <a:ea typeface="+mn-ea"/>
          <a:cs typeface="+mn-cs"/>
        </a:defRPr>
      </a:lvl7pPr>
      <a:lvl8pPr marL="3000469" algn="l" defTabSz="857277" rtl="0" eaLnBrk="1" latinLnBrk="0" hangingPunct="1">
        <a:defRPr sz="1688" kern="1200">
          <a:solidFill>
            <a:schemeClr val="tx1"/>
          </a:solidFill>
          <a:latin typeface="+mn-lt"/>
          <a:ea typeface="+mn-ea"/>
          <a:cs typeface="+mn-cs"/>
        </a:defRPr>
      </a:lvl8pPr>
      <a:lvl9pPr marL="3429107" algn="l" defTabSz="857277" rtl="0" eaLnBrk="1" latinLnBrk="0" hangingPunct="1">
        <a:defRPr sz="1688"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799" y="635000"/>
            <a:ext cx="10820401" cy="762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799" y="1518708"/>
            <a:ext cx="10820401" cy="3835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Footer Placeholder 3">
            <a:extLst>
              <a:ext uri="{FF2B5EF4-FFF2-40B4-BE49-F238E27FC236}">
                <a16:creationId xmlns:a16="http://schemas.microsoft.com/office/drawing/2014/main" id="{F927552D-2B98-5A92-881F-D4E4D2021936}"/>
              </a:ext>
            </a:extLst>
          </p:cNvPr>
          <p:cNvSpPr>
            <a:spLocks noGrp="1"/>
          </p:cNvSpPr>
          <p:nvPr>
            <p:ph type="ftr" sz="quarter" idx="3"/>
          </p:nvPr>
        </p:nvSpPr>
        <p:spPr>
          <a:xfrm>
            <a:off x="685799" y="6356350"/>
            <a:ext cx="10820400" cy="365125"/>
          </a:xfrm>
          <a:prstGeom prst="rect">
            <a:avLst/>
          </a:prstGeom>
        </p:spPr>
        <p:txBody>
          <a:bodyPr vert="horz" lIns="91440" tIns="45720" rIns="91440" bIns="45720" rtlCol="0" anchor="ctr"/>
          <a:lstStyle>
            <a:lvl1pPr algn="l">
              <a:defRPr sz="1067">
                <a:solidFill>
                  <a:schemeClr val="tx1">
                    <a:tint val="75000"/>
                  </a:schemeClr>
                </a:solidFill>
              </a:defRPr>
            </a:lvl1pPr>
          </a:lstStyle>
          <a:p>
            <a:endParaRPr lang="en-US"/>
          </a:p>
        </p:txBody>
      </p:sp>
    </p:spTree>
    <p:extLst>
      <p:ext uri="{BB962C8B-B14F-4D97-AF65-F5344CB8AC3E}">
        <p14:creationId xmlns:p14="http://schemas.microsoft.com/office/powerpoint/2010/main" val="2562823030"/>
      </p:ext>
    </p:extLst>
  </p:cSld>
  <p:clrMap bg1="lt1" tx1="dk1" bg2="lt2" tx2="dk2" accent1="accent1" accent2="accent2" accent3="accent3" accent4="accent4" accent5="accent5" accent6="accent6" hlink="hlink" folHlink="folHlink"/>
  <p:sldLayoutIdLst>
    <p:sldLayoutId id="2147485190" r:id="rId1"/>
    <p:sldLayoutId id="2147485191" r:id="rId2"/>
    <p:sldLayoutId id="2147485192" r:id="rId3"/>
    <p:sldLayoutId id="2147485193" r:id="rId4"/>
    <p:sldLayoutId id="2147485194" r:id="rId5"/>
    <p:sldLayoutId id="2147485195" r:id="rId6"/>
    <p:sldLayoutId id="2147485196" r:id="rId7"/>
    <p:sldLayoutId id="2147485197" r:id="rId8"/>
    <p:sldLayoutId id="2147485198" r:id="rId9"/>
    <p:sldLayoutId id="2147485199" r:id="rId10"/>
    <p:sldLayoutId id="2147485200" r:id="rId11"/>
    <p:sldLayoutId id="2147485201" r:id="rId12"/>
    <p:sldLayoutId id="2147485202" r:id="rId13"/>
    <p:sldLayoutId id="2147485203" r:id="rId14"/>
    <p:sldLayoutId id="2147485204" r:id="rId15"/>
    <p:sldLayoutId id="2147485205" r:id="rId16"/>
    <p:sldLayoutId id="2147485206" r:id="rId17"/>
    <p:sldLayoutId id="2147485207" r:id="rId18"/>
    <p:sldLayoutId id="2147485208" r:id="rId19"/>
    <p:sldLayoutId id="2147485209" r:id="rId20"/>
    <p:sldLayoutId id="2147485210" r:id="rId21"/>
    <p:sldLayoutId id="2147485211" r:id="rId22"/>
    <p:sldLayoutId id="2147485212" r:id="rId23"/>
    <p:sldLayoutId id="2147485213" r:id="rId24"/>
    <p:sldLayoutId id="2147485214" r:id="rId25"/>
    <p:sldLayoutId id="2147485215" r:id="rId26"/>
    <p:sldLayoutId id="2147485216" r:id="rId27"/>
    <p:sldLayoutId id="2147485217" r:id="rId28"/>
    <p:sldLayoutId id="2147485218" r:id="rId29"/>
    <p:sldLayoutId id="2147485219" r:id="rId30"/>
    <p:sldLayoutId id="2147485220" r:id="rId31"/>
    <p:sldLayoutId id="2147485221" r:id="rId32"/>
    <p:sldLayoutId id="2147485222" r:id="rId33"/>
    <p:sldLayoutId id="2147485223" r:id="rId34"/>
    <p:sldLayoutId id="2147485224" r:id="rId35"/>
    <p:sldLayoutId id="2147485225" r:id="rId36"/>
    <p:sldLayoutId id="2147485226" r:id="rId37"/>
    <p:sldLayoutId id="2147485227" r:id="rId38"/>
    <p:sldLayoutId id="2147485228" r:id="rId39"/>
    <p:sldLayoutId id="2147485229" r:id="rId40"/>
    <p:sldLayoutId id="2147485230" r:id="rId41"/>
    <p:sldLayoutId id="2147485231" r:id="rId42"/>
    <p:sldLayoutId id="2147485232" r:id="rId43"/>
  </p:sldLayoutIdLst>
  <p:txStyles>
    <p:titleStyle>
      <a:lvl1pPr algn="l" defTabSz="609630" rtl="0" eaLnBrk="1" latinLnBrk="0" hangingPunct="1">
        <a:spcBef>
          <a:spcPct val="0"/>
        </a:spcBef>
        <a:buNone/>
        <a:defRPr sz="4000" b="1" i="0" kern="1200">
          <a:solidFill>
            <a:srgbClr val="1C345D"/>
          </a:solidFill>
          <a:latin typeface="Times" pitchFamily="2" charset="0"/>
          <a:ea typeface="+mj-ea"/>
          <a:cs typeface="Calibri" panose="020F0502020204030204" pitchFamily="34" charset="0"/>
        </a:defRPr>
      </a:lvl1pPr>
    </p:titleStyle>
    <p:bodyStyle>
      <a:lvl1pPr marL="228611" indent="-228611" algn="l" defTabSz="609630" rtl="0" eaLnBrk="1" latinLnBrk="0" hangingPunct="1">
        <a:spcBef>
          <a:spcPct val="20000"/>
        </a:spcBef>
        <a:buFont typeface="Arial" pitchFamily="34" charset="0"/>
        <a:buChar char="•"/>
        <a:defRPr sz="3200" b="0" i="0" kern="1200">
          <a:solidFill>
            <a:srgbClr val="1C345D"/>
          </a:solidFill>
          <a:latin typeface="Times" pitchFamily="2" charset="0"/>
          <a:ea typeface="+mn-ea"/>
          <a:cs typeface="Calibri" panose="020F0502020204030204" pitchFamily="34" charset="0"/>
        </a:defRPr>
      </a:lvl1pPr>
      <a:lvl2pPr marL="495325" indent="-190510" algn="l" defTabSz="609630" rtl="0" eaLnBrk="1" latinLnBrk="0" hangingPunct="1">
        <a:spcBef>
          <a:spcPct val="20000"/>
        </a:spcBef>
        <a:buFont typeface="Arial" pitchFamily="34" charset="0"/>
        <a:buChar char="–"/>
        <a:defRPr sz="1867" b="0" i="0" kern="1200">
          <a:solidFill>
            <a:srgbClr val="0B799A"/>
          </a:solidFill>
          <a:latin typeface="+mn-lt"/>
          <a:ea typeface="+mn-ea"/>
          <a:cs typeface="Calibri" panose="020F0502020204030204" pitchFamily="34" charset="0"/>
        </a:defRPr>
      </a:lvl2pPr>
      <a:lvl3pPr marL="762038" indent="-152408" algn="l" defTabSz="609630" rtl="0" eaLnBrk="1" latinLnBrk="0" hangingPunct="1">
        <a:spcBef>
          <a:spcPct val="20000"/>
        </a:spcBef>
        <a:buFont typeface="Arial" pitchFamily="34" charset="0"/>
        <a:buChar char="•"/>
        <a:defRPr sz="1600" b="0" i="0" kern="1200">
          <a:solidFill>
            <a:srgbClr val="1C345D"/>
          </a:solidFill>
          <a:latin typeface="+mn-lt"/>
          <a:ea typeface="+mn-ea"/>
          <a:cs typeface="Calibri" panose="020F0502020204030204" pitchFamily="34" charset="0"/>
        </a:defRPr>
      </a:lvl3pPr>
      <a:lvl4pPr marL="1066853" indent="-152408" algn="l" defTabSz="609630" rtl="0" eaLnBrk="1" latinLnBrk="0" hangingPunct="1">
        <a:spcBef>
          <a:spcPct val="20000"/>
        </a:spcBef>
        <a:buFont typeface="Arial" pitchFamily="34" charset="0"/>
        <a:buChar char="–"/>
        <a:defRPr sz="1333" b="0" i="0" kern="1200">
          <a:solidFill>
            <a:srgbClr val="1C3B61"/>
          </a:solidFill>
          <a:latin typeface="+mn-lt"/>
          <a:ea typeface="+mn-ea"/>
          <a:cs typeface="Calibri" panose="020F0502020204030204" pitchFamily="34" charset="0"/>
        </a:defRPr>
      </a:lvl4pPr>
      <a:lvl5pPr marL="1371669" indent="-152408" algn="l" defTabSz="609630" rtl="0" eaLnBrk="1" latinLnBrk="0" hangingPunct="1">
        <a:spcBef>
          <a:spcPct val="20000"/>
        </a:spcBef>
        <a:buFont typeface="Arial" pitchFamily="34" charset="0"/>
        <a:buChar char="»"/>
        <a:defRPr sz="1333" b="0" i="0" kern="1200">
          <a:solidFill>
            <a:srgbClr val="1C3B61"/>
          </a:solidFill>
          <a:latin typeface="+mn-lt"/>
          <a:ea typeface="+mn-ea"/>
          <a:cs typeface="Calibri" panose="020F0502020204030204" pitchFamily="34" charset="0"/>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3240">
          <p15:clr>
            <a:srgbClr val="F26B43"/>
          </p15:clr>
        </p15:guide>
        <p15:guide id="4" pos="57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05297584"/>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 id="2147484608" r:id="rId17"/>
    <p:sldLayoutId id="2147484609" r:id="rId18"/>
    <p:sldLayoutId id="2147484610" r:id="rId19"/>
    <p:sldLayoutId id="2147484611" r:id="rId20"/>
    <p:sldLayoutId id="2147484612" r:id="rId21"/>
    <p:sldLayoutId id="2147484613" r:id="rId22"/>
    <p:sldLayoutId id="2147484614" r:id="rId23"/>
    <p:sldLayoutId id="2147484615" r:id="rId24"/>
    <p:sldLayoutId id="2147484616"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28099894"/>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414014"/>
            <a:ext cx="10972800" cy="9800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578854"/>
            <a:ext cx="10972800" cy="41338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z="1000" smtClean="0">
                <a:solidFill>
                  <a:schemeClr val="tx2">
                    <a:lumMod val="60000"/>
                    <a:lumOff val="4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976190950"/>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 id="2147484747" r:id="rId13"/>
    <p:sldLayoutId id="2147484748"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67" algn="l" rtl="0" eaLnBrk="1" fontAlgn="base" hangingPunct="1">
        <a:lnSpc>
          <a:spcPct val="85000"/>
        </a:lnSpc>
        <a:spcBef>
          <a:spcPct val="0"/>
        </a:spcBef>
        <a:spcAft>
          <a:spcPct val="0"/>
        </a:spcAft>
        <a:defRPr sz="3200">
          <a:solidFill>
            <a:schemeClr val="tx2"/>
          </a:solidFill>
          <a:latin typeface="Arial" charset="0"/>
        </a:defRPr>
      </a:lvl6pPr>
      <a:lvl7pPr marL="914332" algn="l" rtl="0" eaLnBrk="1" fontAlgn="base" hangingPunct="1">
        <a:lnSpc>
          <a:spcPct val="85000"/>
        </a:lnSpc>
        <a:spcBef>
          <a:spcPct val="0"/>
        </a:spcBef>
        <a:spcAft>
          <a:spcPct val="0"/>
        </a:spcAft>
        <a:defRPr sz="3200">
          <a:solidFill>
            <a:schemeClr val="tx2"/>
          </a:solidFill>
          <a:latin typeface="Arial" charset="0"/>
        </a:defRPr>
      </a:lvl7pPr>
      <a:lvl8pPr marL="1371498" algn="l" rtl="0" eaLnBrk="1" fontAlgn="base" hangingPunct="1">
        <a:lnSpc>
          <a:spcPct val="85000"/>
        </a:lnSpc>
        <a:spcBef>
          <a:spcPct val="0"/>
        </a:spcBef>
        <a:spcAft>
          <a:spcPct val="0"/>
        </a:spcAft>
        <a:defRPr sz="3200">
          <a:solidFill>
            <a:schemeClr val="tx2"/>
          </a:solidFill>
          <a:latin typeface="Arial" charset="0"/>
        </a:defRPr>
      </a:lvl8pPr>
      <a:lvl9pPr marL="1828664"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1" indent="-290491"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895" indent="-285730"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14"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080"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47"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12"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578"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744"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5910"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4049549347"/>
      </p:ext>
    </p:extLst>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 id="2147484790" r:id="rId12"/>
    <p:sldLayoutId id="2147484791"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3249" y="1476370"/>
            <a:ext cx="10515600" cy="9325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63249" y="2408904"/>
            <a:ext cx="10515600" cy="306116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453284"/>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2145866645"/>
      </p:ext>
    </p:extLst>
  </p:cSld>
  <p:clrMap bg1="lt1" tx1="dk1" bg2="lt2" tx2="dk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 id="2147484848" r:id="rId12"/>
    <p:sldLayoutId id="2147484849"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375765414"/>
      </p:ext>
    </p:extLst>
  </p:cSld>
  <p:clrMap bg1="lt1" tx1="dk1" bg2="lt2" tx2="dk2" accent1="accent1" accent2="accent2" accent3="accent3" accent4="accent4" accent5="accent5" accent6="accent6" hlink="hlink" folHlink="folHlink"/>
  <p:sldLayoutIdLst>
    <p:sldLayoutId id="2147485021" r:id="rId1"/>
    <p:sldLayoutId id="2147485022" r:id="rId2"/>
    <p:sldLayoutId id="2147485023" r:id="rId3"/>
    <p:sldLayoutId id="2147485024" r:id="rId4"/>
    <p:sldLayoutId id="2147485025" r:id="rId5"/>
    <p:sldLayoutId id="2147485026" r:id="rId6"/>
    <p:sldLayoutId id="2147485027" r:id="rId7"/>
    <p:sldLayoutId id="2147485028" r:id="rId8"/>
    <p:sldLayoutId id="2147485029" r:id="rId9"/>
    <p:sldLayoutId id="2147485030" r:id="rId10"/>
    <p:sldLayoutId id="2147485031" r:id="rId11"/>
    <p:sldLayoutId id="2147485032" r:id="rId12"/>
    <p:sldLayoutId id="2147485033" r:id="rId13"/>
    <p:sldLayoutId id="2147485034" r:id="rId14"/>
    <p:sldLayoutId id="2147485035" r:id="rId15"/>
    <p:sldLayoutId id="2147485036" r:id="rId16"/>
    <p:sldLayoutId id="2147485037" r:id="rId17"/>
    <p:sldLayoutId id="2147485038"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5DD4EA-FD8D-10D6-1603-CF2365BF2C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105434A-3345-96B6-D0A1-58E6B5A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C08193-CDFD-4461-EBDC-D612044F62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18C492-9A7B-B446-BC3F-0C28C82B71DE}" type="datetimeFigureOut">
              <a:rPr lang="en-US" smtClean="0"/>
              <a:t>1/22/26</a:t>
            </a:fld>
            <a:endParaRPr lang="en-US"/>
          </a:p>
        </p:txBody>
      </p:sp>
      <p:sp>
        <p:nvSpPr>
          <p:cNvPr id="5" name="Footer Placeholder 4">
            <a:extLst>
              <a:ext uri="{FF2B5EF4-FFF2-40B4-BE49-F238E27FC236}">
                <a16:creationId xmlns:a16="http://schemas.microsoft.com/office/drawing/2014/main" id="{660A2693-85AD-EE40-B534-EC9AE55B90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128406D-2C9B-8D35-D77A-3CA55FBFDE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CEAC6CE-34C9-984D-8CEF-86C639912DA0}" type="slidenum">
              <a:rPr lang="en-US" smtClean="0"/>
              <a:t>‹#›</a:t>
            </a:fld>
            <a:endParaRPr lang="en-US"/>
          </a:p>
        </p:txBody>
      </p:sp>
    </p:spTree>
    <p:extLst>
      <p:ext uri="{BB962C8B-B14F-4D97-AF65-F5344CB8AC3E}">
        <p14:creationId xmlns:p14="http://schemas.microsoft.com/office/powerpoint/2010/main" val="3181578385"/>
      </p:ext>
    </p:extLst>
  </p:cSld>
  <p:clrMap bg1="lt1" tx1="dk1" bg2="lt2" tx2="dk2" accent1="accent1" accent2="accent2" accent3="accent3" accent4="accent4" accent5="accent5" accent6="accent6" hlink="hlink" folHlink="folHlink"/>
  <p:sldLayoutIdLst>
    <p:sldLayoutId id="2147485092" r:id="rId1"/>
    <p:sldLayoutId id="2147485093" r:id="rId2"/>
    <p:sldLayoutId id="2147485094" r:id="rId3"/>
    <p:sldLayoutId id="2147485095" r:id="rId4"/>
    <p:sldLayoutId id="2147485096" r:id="rId5"/>
    <p:sldLayoutId id="2147485097" r:id="rId6"/>
    <p:sldLayoutId id="2147485098" r:id="rId7"/>
    <p:sldLayoutId id="2147485099" r:id="rId8"/>
    <p:sldLayoutId id="2147485100" r:id="rId9"/>
    <p:sldLayoutId id="2147485101" r:id="rId10"/>
    <p:sldLayoutId id="2147485102" r:id="rId11"/>
    <p:sldLayoutId id="2147485103" r:id="rId12"/>
    <p:sldLayoutId id="2147485104" r:id="rId13"/>
    <p:sldLayoutId id="2147485105" r:id="rId14"/>
    <p:sldLayoutId id="2147485106" r:id="rId15"/>
    <p:sldLayoutId id="2147485107" r:id="rId1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png"/><Relationship Id="rId1" Type="http://schemas.openxmlformats.org/officeDocument/2006/relationships/slideLayout" Target="../slideLayouts/slideLayout228.xml"/><Relationship Id="rId4" Type="http://schemas.microsoft.com/office/2007/relationships/hdphoto" Target="../media/hdphoto10.wdp"/></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10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87.png"/><Relationship Id="rId1" Type="http://schemas.openxmlformats.org/officeDocument/2006/relationships/slideLayout" Target="../slideLayouts/slideLayout228.xml"/><Relationship Id="rId4" Type="http://schemas.openxmlformats.org/officeDocument/2006/relationships/image" Target="../media/image288.png"/></Relationships>
</file>

<file path=ppt/slides/_rels/slide10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89.png"/><Relationship Id="rId1" Type="http://schemas.openxmlformats.org/officeDocument/2006/relationships/slideLayout" Target="../slideLayouts/slideLayout228.xml"/><Relationship Id="rId6" Type="http://schemas.microsoft.com/office/2007/relationships/hdphoto" Target="../media/hdphoto13.wdp"/><Relationship Id="rId5" Type="http://schemas.openxmlformats.org/officeDocument/2006/relationships/image" Target="../media/image291.png"/><Relationship Id="rId4" Type="http://schemas.openxmlformats.org/officeDocument/2006/relationships/image" Target="../media/image29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10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92.png"/><Relationship Id="rId1" Type="http://schemas.openxmlformats.org/officeDocument/2006/relationships/slideLayout" Target="../slideLayouts/slideLayout228.xml"/><Relationship Id="rId4" Type="http://schemas.openxmlformats.org/officeDocument/2006/relationships/image" Target="../media/image293.emf"/></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14.xml"/></Relationships>
</file>

<file path=ppt/slides/_rels/slide1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4.xml"/><Relationship Id="rId1" Type="http://schemas.openxmlformats.org/officeDocument/2006/relationships/slideLayout" Target="../slideLayouts/slideLayout130.xml"/><Relationship Id="rId5" Type="http://schemas.openxmlformats.org/officeDocument/2006/relationships/image" Target="../media/image188.png"/><Relationship Id="rId4" Type="http://schemas.openxmlformats.org/officeDocument/2006/relationships/image" Target="../media/image187.tiff"/></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1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1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1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5.xml"/><Relationship Id="rId1" Type="http://schemas.openxmlformats.org/officeDocument/2006/relationships/slideLayout" Target="../slideLayouts/slideLayout135.xml"/><Relationship Id="rId5" Type="http://schemas.openxmlformats.org/officeDocument/2006/relationships/image" Target="../media/image191.jpeg"/><Relationship Id="rId4" Type="http://schemas.openxmlformats.org/officeDocument/2006/relationships/image" Target="../media/image190.jpeg"/></Relationships>
</file>

<file path=ppt/slides/_rels/slide13.xml.rels><?xml version="1.0" encoding="UTF-8" standalone="yes"?>
<Relationships xmlns="http://schemas.openxmlformats.org/package/2006/relationships"><Relationship Id="rId3" Type="http://schemas.openxmlformats.org/officeDocument/2006/relationships/image" Target="../media/image192.tiff"/><Relationship Id="rId2" Type="http://schemas.openxmlformats.org/officeDocument/2006/relationships/notesSlide" Target="../notesSlides/notesSlide6.xml"/><Relationship Id="rId1" Type="http://schemas.openxmlformats.org/officeDocument/2006/relationships/slideLayout" Target="../slideLayouts/slideLayout131.xml"/></Relationships>
</file>

<file path=ppt/slides/_rels/slide1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7.xml"/><Relationship Id="rId1" Type="http://schemas.openxmlformats.org/officeDocument/2006/relationships/slideLayout" Target="../slideLayouts/slideLayout136.xml"/></Relationships>
</file>

<file path=ppt/slides/_rels/slide1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8.xml"/><Relationship Id="rId1" Type="http://schemas.openxmlformats.org/officeDocument/2006/relationships/slideLayout" Target="../slideLayouts/slideLayout135.xml"/><Relationship Id="rId6" Type="http://schemas.openxmlformats.org/officeDocument/2006/relationships/image" Target="../media/image197.jpeg"/><Relationship Id="rId5" Type="http://schemas.openxmlformats.org/officeDocument/2006/relationships/image" Target="../media/image196.png"/><Relationship Id="rId4" Type="http://schemas.openxmlformats.org/officeDocument/2006/relationships/image" Target="../media/image195.jpeg"/></Relationships>
</file>

<file path=ppt/slides/_rels/slide16.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notesSlide" Target="../notesSlides/notesSlide9.xml"/><Relationship Id="rId1" Type="http://schemas.openxmlformats.org/officeDocument/2006/relationships/slideLayout" Target="../slideLayouts/slideLayout131.xml"/><Relationship Id="rId6" Type="http://schemas.openxmlformats.org/officeDocument/2006/relationships/image" Target="../media/image201.jpeg"/><Relationship Id="rId5" Type="http://schemas.openxmlformats.org/officeDocument/2006/relationships/image" Target="../media/image200.png"/><Relationship Id="rId4" Type="http://schemas.openxmlformats.org/officeDocument/2006/relationships/image" Target="../media/image199.png"/></Relationships>
</file>

<file path=ppt/slides/_rels/slide1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0.xml"/><Relationship Id="rId1" Type="http://schemas.openxmlformats.org/officeDocument/2006/relationships/slideLayout" Target="../slideLayouts/slideLayout136.xml"/></Relationships>
</file>

<file path=ppt/slides/_rels/slide1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1.xml"/><Relationship Id="rId1" Type="http://schemas.openxmlformats.org/officeDocument/2006/relationships/slideLayout" Target="../slideLayouts/slideLayout136.xml"/></Relationships>
</file>

<file path=ppt/slides/_rels/slide1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2.xml"/><Relationship Id="rId1" Type="http://schemas.openxmlformats.org/officeDocument/2006/relationships/slideLayout" Target="../slideLayouts/slideLayout136.xml"/><Relationship Id="rId4" Type="http://schemas.openxmlformats.org/officeDocument/2006/relationships/image" Target="../media/image205.png"/></Relationships>
</file>

<file path=ppt/slides/_rels/slide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slideLayout" Target="../slideLayouts/slideLayout6.xml"/><Relationship Id="rId1" Type="http://schemas.openxmlformats.org/officeDocument/2006/relationships/tags" Target="../tags/tag9.xml"/><Relationship Id="rId5" Type="http://schemas.openxmlformats.org/officeDocument/2006/relationships/image" Target="../media/image185.png"/><Relationship Id="rId4" Type="http://schemas.openxmlformats.org/officeDocument/2006/relationships/image" Target="../media/image18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1.xml"/><Relationship Id="rId1" Type="http://schemas.openxmlformats.org/officeDocument/2006/relationships/tags" Target="../tags/tag13.xml"/><Relationship Id="rId5" Type="http://schemas.openxmlformats.org/officeDocument/2006/relationships/image" Target="../media/image207.png"/><Relationship Id="rId4" Type="http://schemas.openxmlformats.org/officeDocument/2006/relationships/image" Target="../media/image206.png"/></Relationships>
</file>

<file path=ppt/slides/_rels/slide2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4.xml"/><Relationship Id="rId1" Type="http://schemas.openxmlformats.org/officeDocument/2006/relationships/slideLayout" Target="../slideLayouts/slideLayout152.xml"/><Relationship Id="rId6" Type="http://schemas.microsoft.com/office/2007/relationships/hdphoto" Target="../media/hdphoto2.wdp"/><Relationship Id="rId5" Type="http://schemas.openxmlformats.org/officeDocument/2006/relationships/image" Target="../media/image210.png"/><Relationship Id="rId4" Type="http://schemas.openxmlformats.org/officeDocument/2006/relationships/image" Target="../media/image209.png"/></Relationships>
</file>

<file path=ppt/slides/_rels/slide2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5.xml"/><Relationship Id="rId1" Type="http://schemas.openxmlformats.org/officeDocument/2006/relationships/slideLayout" Target="../slideLayouts/slideLayout136.xml"/></Relationships>
</file>

<file path=ppt/slides/_rels/slide2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6.xml"/><Relationship Id="rId1" Type="http://schemas.openxmlformats.org/officeDocument/2006/relationships/slideLayout" Target="../slideLayouts/slideLayout143.xml"/><Relationship Id="rId5" Type="http://schemas.openxmlformats.org/officeDocument/2006/relationships/image" Target="../media/image214.png"/><Relationship Id="rId4" Type="http://schemas.openxmlformats.org/officeDocument/2006/relationships/image" Target="../media/image213.png"/></Relationships>
</file>

<file path=ppt/slides/_rels/slide24.xml.rels><?xml version="1.0" encoding="UTF-8" standalone="yes"?>
<Relationships xmlns="http://schemas.openxmlformats.org/package/2006/relationships"><Relationship Id="rId3" Type="http://schemas.openxmlformats.org/officeDocument/2006/relationships/image" Target="../media/image215.tiff"/><Relationship Id="rId2" Type="http://schemas.openxmlformats.org/officeDocument/2006/relationships/notesSlide" Target="../notesSlides/notesSlide17.xml"/><Relationship Id="rId1" Type="http://schemas.openxmlformats.org/officeDocument/2006/relationships/slideLayout" Target="../slideLayouts/slideLayout136.xml"/><Relationship Id="rId5" Type="http://schemas.openxmlformats.org/officeDocument/2006/relationships/image" Target="../media/image217.png"/><Relationship Id="rId4" Type="http://schemas.openxmlformats.org/officeDocument/2006/relationships/image" Target="../media/image216.png"/></Relationships>
</file>

<file path=ppt/slides/_rels/slide25.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8.xml"/><Relationship Id="rId1" Type="http://schemas.openxmlformats.org/officeDocument/2006/relationships/slideLayout" Target="../slideLayouts/slideLayout144.xml"/><Relationship Id="rId5" Type="http://schemas.openxmlformats.org/officeDocument/2006/relationships/image" Target="../media/image220.png"/><Relationship Id="rId4" Type="http://schemas.openxmlformats.org/officeDocument/2006/relationships/image" Target="../media/image219.png"/></Relationships>
</file>

<file path=ppt/slides/_rels/slide2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9.xml"/><Relationship Id="rId1" Type="http://schemas.openxmlformats.org/officeDocument/2006/relationships/slideLayout" Target="../slideLayouts/slideLayout136.xml"/><Relationship Id="rId4" Type="http://schemas.openxmlformats.org/officeDocument/2006/relationships/image" Target="../media/image222.png"/></Relationships>
</file>

<file path=ppt/slides/_rels/slide27.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20.xml"/><Relationship Id="rId1" Type="http://schemas.openxmlformats.org/officeDocument/2006/relationships/slideLayout" Target="../slideLayouts/slideLayout135.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224.png"/></Relationships>
</file>

<file path=ppt/slides/_rels/slide28.xml.rels><?xml version="1.0" encoding="UTF-8" standalone="yes"?>
<Relationships xmlns="http://schemas.openxmlformats.org/package/2006/relationships"><Relationship Id="rId3" Type="http://schemas.openxmlformats.org/officeDocument/2006/relationships/image" Target="../media/image227.jpeg"/><Relationship Id="rId7" Type="http://schemas.openxmlformats.org/officeDocument/2006/relationships/image" Target="../media/image231.png"/><Relationship Id="rId2" Type="http://schemas.openxmlformats.org/officeDocument/2006/relationships/notesSlide" Target="../notesSlides/notesSlide21.xml"/><Relationship Id="rId1" Type="http://schemas.openxmlformats.org/officeDocument/2006/relationships/slideLayout" Target="../slideLayouts/slideLayout142.xml"/><Relationship Id="rId6" Type="http://schemas.openxmlformats.org/officeDocument/2006/relationships/image" Target="../media/image230.jpeg"/><Relationship Id="rId5" Type="http://schemas.openxmlformats.org/officeDocument/2006/relationships/image" Target="../media/image229.jpeg"/><Relationship Id="rId4" Type="http://schemas.openxmlformats.org/officeDocument/2006/relationships/image" Target="../media/image228.jpeg"/></Relationships>
</file>

<file path=ppt/slides/_rels/slide29.xml.rels><?xml version="1.0" encoding="UTF-8" standalone="yes"?>
<Relationships xmlns="http://schemas.openxmlformats.org/package/2006/relationships"><Relationship Id="rId3" Type="http://schemas.openxmlformats.org/officeDocument/2006/relationships/image" Target="../media/image232.tiff"/><Relationship Id="rId2" Type="http://schemas.openxmlformats.org/officeDocument/2006/relationships/notesSlide" Target="../notesSlides/notesSlide22.xml"/><Relationship Id="rId1" Type="http://schemas.openxmlformats.org/officeDocument/2006/relationships/slideLayout" Target="../slideLayouts/slideLayout13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3.jpg"/><Relationship Id="rId2" Type="http://schemas.openxmlformats.org/officeDocument/2006/relationships/notesSlide" Target="../notesSlides/notesSlide31.xml"/><Relationship Id="rId1" Type="http://schemas.openxmlformats.org/officeDocument/2006/relationships/slideLayout" Target="../slideLayouts/slideLayout171.xml"/><Relationship Id="rId5" Type="http://schemas.openxmlformats.org/officeDocument/2006/relationships/image" Target="../media/image235.png"/><Relationship Id="rId4" Type="http://schemas.openxmlformats.org/officeDocument/2006/relationships/image" Target="../media/image234.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03.xml"/></Relationships>
</file>

<file path=ppt/slides/_rels/slide44.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36.xml"/><Relationship Id="rId1" Type="http://schemas.openxmlformats.org/officeDocument/2006/relationships/slideLayout" Target="../slideLayouts/slideLayout209.xml"/><Relationship Id="rId5" Type="http://schemas.openxmlformats.org/officeDocument/2006/relationships/image" Target="../media/image238.png"/><Relationship Id="rId4" Type="http://schemas.openxmlformats.org/officeDocument/2006/relationships/image" Target="../media/image237.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3.xml"/></Relationships>
</file>

<file path=ppt/slides/_rels/slide47.xml.rels><?xml version="1.0" encoding="UTF-8" standalone="yes"?>
<Relationships xmlns="http://schemas.openxmlformats.org/package/2006/relationships"><Relationship Id="rId3" Type="http://schemas.openxmlformats.org/officeDocument/2006/relationships/image" Target="../media/image239.jpg"/><Relationship Id="rId2" Type="http://schemas.openxmlformats.org/officeDocument/2006/relationships/notesSlide" Target="../notesSlides/notesSlide39.xml"/><Relationship Id="rId1" Type="http://schemas.openxmlformats.org/officeDocument/2006/relationships/slideLayout" Target="../slideLayouts/slideLayout198.xml"/></Relationships>
</file>

<file path=ppt/slides/_rels/slide4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40.xml"/><Relationship Id="rId1" Type="http://schemas.openxmlformats.org/officeDocument/2006/relationships/slideLayout" Target="../slideLayouts/slideLayout209.xml"/><Relationship Id="rId4" Type="http://schemas.openxmlformats.org/officeDocument/2006/relationships/image" Target="../media/image24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50.xml.rels><?xml version="1.0" encoding="UTF-8" standalone="yes"?>
<Relationships xmlns="http://schemas.openxmlformats.org/package/2006/relationships"><Relationship Id="rId3" Type="http://schemas.openxmlformats.org/officeDocument/2006/relationships/image" Target="../media/image242.jpg"/><Relationship Id="rId2" Type="http://schemas.openxmlformats.org/officeDocument/2006/relationships/notesSlide" Target="../notesSlides/notesSlide42.xml"/><Relationship Id="rId1" Type="http://schemas.openxmlformats.org/officeDocument/2006/relationships/slideLayout" Target="../slideLayouts/slideLayout212.xml"/></Relationships>
</file>

<file path=ppt/slides/_rels/slide51.xml.rels><?xml version="1.0" encoding="UTF-8" standalone="yes"?>
<Relationships xmlns="http://schemas.openxmlformats.org/package/2006/relationships"><Relationship Id="rId3" Type="http://schemas.openxmlformats.org/officeDocument/2006/relationships/image" Target="../media/image243.jpg"/><Relationship Id="rId2" Type="http://schemas.openxmlformats.org/officeDocument/2006/relationships/notesSlide" Target="../notesSlides/notesSlide43.xml"/><Relationship Id="rId1" Type="http://schemas.openxmlformats.org/officeDocument/2006/relationships/slideLayout" Target="../slideLayouts/slideLayout212.xml"/></Relationships>
</file>

<file path=ppt/slides/_rels/slide52.xml.rels><?xml version="1.0" encoding="UTF-8" standalone="yes"?>
<Relationships xmlns="http://schemas.openxmlformats.org/package/2006/relationships"><Relationship Id="rId3" Type="http://schemas.openxmlformats.org/officeDocument/2006/relationships/image" Target="../media/image244.jpg"/><Relationship Id="rId2" Type="http://schemas.openxmlformats.org/officeDocument/2006/relationships/notesSlide" Target="../notesSlides/notesSlide44.xml"/><Relationship Id="rId1" Type="http://schemas.openxmlformats.org/officeDocument/2006/relationships/slideLayout" Target="../slideLayouts/slideLayout212.xml"/></Relationships>
</file>

<file path=ppt/slides/_rels/slide53.xml.rels><?xml version="1.0" encoding="UTF-8" standalone="yes"?>
<Relationships xmlns="http://schemas.openxmlformats.org/package/2006/relationships"><Relationship Id="rId3" Type="http://schemas.openxmlformats.org/officeDocument/2006/relationships/image" Target="../media/image245.jpg"/><Relationship Id="rId2" Type="http://schemas.openxmlformats.org/officeDocument/2006/relationships/notesSlide" Target="../notesSlides/notesSlide45.xml"/><Relationship Id="rId1" Type="http://schemas.openxmlformats.org/officeDocument/2006/relationships/slideLayout" Target="../slideLayouts/slideLayout212.xml"/></Relationships>
</file>

<file path=ppt/slides/_rels/slide54.xml.rels><?xml version="1.0" encoding="UTF-8" standalone="yes"?>
<Relationships xmlns="http://schemas.openxmlformats.org/package/2006/relationships"><Relationship Id="rId3" Type="http://schemas.openxmlformats.org/officeDocument/2006/relationships/image" Target="../media/image246.jpg"/><Relationship Id="rId2" Type="http://schemas.openxmlformats.org/officeDocument/2006/relationships/notesSlide" Target="../notesSlides/notesSlide46.xml"/><Relationship Id="rId1" Type="http://schemas.openxmlformats.org/officeDocument/2006/relationships/slideLayout" Target="../slideLayouts/slideLayout212.xml"/></Relationships>
</file>

<file path=ppt/slides/_rels/slide55.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47.xml"/><Relationship Id="rId1" Type="http://schemas.openxmlformats.org/officeDocument/2006/relationships/slideLayout" Target="../slideLayouts/slideLayout203.xml"/><Relationship Id="rId4" Type="http://schemas.openxmlformats.org/officeDocument/2006/relationships/image" Target="../media/image248.png"/></Relationships>
</file>

<file path=ppt/slides/_rels/slide56.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48.xml"/><Relationship Id="rId1" Type="http://schemas.openxmlformats.org/officeDocument/2006/relationships/slideLayout" Target="../slideLayouts/slideLayout203.xml"/><Relationship Id="rId4" Type="http://schemas.openxmlformats.org/officeDocument/2006/relationships/image" Target="../media/image250.jpg"/></Relationships>
</file>

<file path=ppt/slides/_rels/slide57.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49.xml"/><Relationship Id="rId1" Type="http://schemas.openxmlformats.org/officeDocument/2006/relationships/slideLayout" Target="../slideLayouts/slideLayout17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6.xml"/></Relationships>
</file>

<file path=ppt/slides/_rels/slide59.xml.rels><?xml version="1.0" encoding="UTF-8" standalone="yes"?>
<Relationships xmlns="http://schemas.openxmlformats.org/package/2006/relationships"><Relationship Id="rId3" Type="http://schemas.openxmlformats.org/officeDocument/2006/relationships/image" Target="../media/image252.jpg"/><Relationship Id="rId2" Type="http://schemas.openxmlformats.org/officeDocument/2006/relationships/notesSlide" Target="../notesSlides/notesSlide51.xml"/><Relationship Id="rId1" Type="http://schemas.openxmlformats.org/officeDocument/2006/relationships/slideLayout" Target="../slideLayouts/slideLayout17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52.xml"/><Relationship Id="rId1" Type="http://schemas.openxmlformats.org/officeDocument/2006/relationships/slideLayout" Target="../slideLayouts/slideLayout174.xml"/></Relationships>
</file>

<file path=ppt/slides/_rels/slide61.xml.rels><?xml version="1.0" encoding="UTF-8" standalone="yes"?>
<Relationships xmlns="http://schemas.openxmlformats.org/package/2006/relationships"><Relationship Id="rId3" Type="http://schemas.openxmlformats.org/officeDocument/2006/relationships/image" Target="../media/image254.jpg"/><Relationship Id="rId2" Type="http://schemas.openxmlformats.org/officeDocument/2006/relationships/notesSlide" Target="../notesSlides/notesSlide53.xml"/><Relationship Id="rId1" Type="http://schemas.openxmlformats.org/officeDocument/2006/relationships/slideLayout" Target="../slideLayouts/slideLayout174.xml"/></Relationships>
</file>

<file path=ppt/slides/_rels/slide62.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54.xml"/><Relationship Id="rId1" Type="http://schemas.openxmlformats.org/officeDocument/2006/relationships/slideLayout" Target="../slideLayouts/slideLayout174.xml"/></Relationships>
</file>

<file path=ppt/slides/_rels/slide63.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55.xml"/><Relationship Id="rId1" Type="http://schemas.openxmlformats.org/officeDocument/2006/relationships/slideLayout" Target="../slideLayouts/slideLayout174.xml"/></Relationships>
</file>

<file path=ppt/slides/_rels/slide6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56.xml"/><Relationship Id="rId1" Type="http://schemas.openxmlformats.org/officeDocument/2006/relationships/slideLayout" Target="../slideLayouts/slideLayout174.xml"/></Relationships>
</file>

<file path=ppt/slides/_rels/slide65.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57.xml"/><Relationship Id="rId1" Type="http://schemas.openxmlformats.org/officeDocument/2006/relationships/slideLayout" Target="../slideLayouts/slideLayout174.xml"/></Relationships>
</file>

<file path=ppt/slides/_rels/slide66.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58.xml"/><Relationship Id="rId1" Type="http://schemas.openxmlformats.org/officeDocument/2006/relationships/slideLayout" Target="../slideLayouts/slideLayout17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96.xml"/></Relationships>
</file>

<file path=ppt/slides/_rels/slide68.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60.xml"/><Relationship Id="rId1" Type="http://schemas.openxmlformats.org/officeDocument/2006/relationships/slideLayout" Target="../slideLayouts/slideLayout171.xml"/></Relationships>
</file>

<file path=ppt/slides/_rels/slide69.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61.xml"/><Relationship Id="rId1" Type="http://schemas.openxmlformats.org/officeDocument/2006/relationships/slideLayout" Target="../slideLayouts/slideLayout174.xml"/><Relationship Id="rId4" Type="http://schemas.openxmlformats.org/officeDocument/2006/relationships/image" Target="../media/image26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1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1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83.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228.xml"/></Relationships>
</file>

<file path=ppt/slides/_rels/slide8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4.png"/><Relationship Id="rId1" Type="http://schemas.openxmlformats.org/officeDocument/2006/relationships/slideLayout" Target="../slideLayouts/slideLayout228.xml"/></Relationships>
</file>

<file path=ppt/slides/_rels/slide85.xml.rels><?xml version="1.0" encoding="UTF-8" standalone="yes"?>
<Relationships xmlns="http://schemas.openxmlformats.org/package/2006/relationships"><Relationship Id="rId2" Type="http://schemas.openxmlformats.org/officeDocument/2006/relationships/image" Target="../media/image265.emf"/><Relationship Id="rId1" Type="http://schemas.openxmlformats.org/officeDocument/2006/relationships/slideLayout" Target="../slideLayouts/slideLayout22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88.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228.xml"/></Relationships>
</file>

<file path=ppt/slides/_rels/slide8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7.png"/><Relationship Id="rId1" Type="http://schemas.openxmlformats.org/officeDocument/2006/relationships/slideLayout" Target="../slideLayouts/slideLayout2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8.xml"/></Relationships>
</file>

<file path=ppt/slides/_rels/slide9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8.png"/><Relationship Id="rId1" Type="http://schemas.openxmlformats.org/officeDocument/2006/relationships/slideLayout" Target="../slideLayouts/slideLayout228.xml"/><Relationship Id="rId4" Type="http://schemas.openxmlformats.org/officeDocument/2006/relationships/image" Target="../media/image269.emf"/></Relationships>
</file>

<file path=ppt/slides/_rels/slide91.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jpg"/><Relationship Id="rId1" Type="http://schemas.openxmlformats.org/officeDocument/2006/relationships/slideLayout" Target="../slideLayouts/slideLayout228.xml"/><Relationship Id="rId4" Type="http://schemas.microsoft.com/office/2007/relationships/hdphoto" Target="../media/hdphoto6.wdp"/></Relationships>
</file>

<file path=ppt/slides/_rels/slide92.xml.rels><?xml version="1.0" encoding="UTF-8" standalone="yes"?>
<Relationships xmlns="http://schemas.openxmlformats.org/package/2006/relationships"><Relationship Id="rId3" Type="http://schemas.openxmlformats.org/officeDocument/2006/relationships/image" Target="../media/image273.jpg"/><Relationship Id="rId2" Type="http://schemas.openxmlformats.org/officeDocument/2006/relationships/image" Target="../media/image272.jpg"/><Relationship Id="rId1" Type="http://schemas.openxmlformats.org/officeDocument/2006/relationships/slideLayout" Target="../slideLayouts/slideLayout228.xml"/><Relationship Id="rId4" Type="http://schemas.openxmlformats.org/officeDocument/2006/relationships/image" Target="../media/image27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94.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228.xml"/></Relationships>
</file>

<file path=ppt/slides/_rels/slide95.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228.xml"/><Relationship Id="rId4" Type="http://schemas.openxmlformats.org/officeDocument/2006/relationships/image" Target="../media/image278.png"/></Relationships>
</file>

<file path=ppt/slides/_rels/slide96.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228.xml"/></Relationships>
</file>

<file path=ppt/slides/_rels/slide9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1.png"/><Relationship Id="rId1" Type="http://schemas.openxmlformats.org/officeDocument/2006/relationships/slideLayout" Target="../slideLayouts/slideLayout228.xml"/></Relationships>
</file>

<file path=ppt/slides/_rels/slide9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82.png"/><Relationship Id="rId1" Type="http://schemas.openxmlformats.org/officeDocument/2006/relationships/slideLayout" Target="../slideLayouts/slideLayout228.xml"/><Relationship Id="rId4" Type="http://schemas.openxmlformats.org/officeDocument/2006/relationships/image" Target="../media/image283.png"/></Relationships>
</file>

<file path=ppt/slides/_rels/slide9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84.png"/><Relationship Id="rId1" Type="http://schemas.openxmlformats.org/officeDocument/2006/relationships/slideLayout" Target="../slideLayouts/slideLayout2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BD7DC-F887-D4C9-CAB2-B679A46A676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6B1CB83B-DF06-99F7-4FEC-6AC57DC7A40B}"/>
              </a:ext>
            </a:extLst>
          </p:cNvPr>
          <p:cNvSpPr>
            <a:spLocks noGrp="1" noChangeArrowheads="1"/>
          </p:cNvSpPr>
          <p:nvPr>
            <p:ph type="title"/>
          </p:nvPr>
        </p:nvSpPr>
        <p:spPr>
          <a:xfrm>
            <a:off x="-13312" y="228600"/>
            <a:ext cx="12192000" cy="1678789"/>
          </a:xfrm>
        </p:spPr>
        <p:txBody>
          <a:bodyPr wrap="square" anchor="b">
            <a:noAutofit/>
          </a:bodyPr>
          <a:lstStyle/>
          <a:p>
            <a:pPr>
              <a:lnSpc>
                <a:spcPct val="85000"/>
              </a:lnSpc>
            </a:pPr>
            <a:r>
              <a:rPr lang="en-US" sz="3600" dirty="0"/>
              <a:t>Expert Second Opinion: Optimizing the Use of </a:t>
            </a:r>
            <a:br>
              <a:rPr lang="en-US" sz="3600" dirty="0"/>
            </a:br>
            <a:r>
              <a:rPr lang="en-US" sz="3600" dirty="0"/>
              <a:t>Immunotherapy, MRD Assessment and Other Novel Approaches for Patients with Localized Colorectal Cancer</a:t>
            </a:r>
          </a:p>
        </p:txBody>
      </p:sp>
      <p:sp>
        <p:nvSpPr>
          <p:cNvPr id="12" name="Text Box 3">
            <a:extLst>
              <a:ext uri="{FF2B5EF4-FFF2-40B4-BE49-F238E27FC236}">
                <a16:creationId xmlns:a16="http://schemas.microsoft.com/office/drawing/2014/main" id="{3FE265E7-6382-ACA2-D271-E8D0CC2955F6}"/>
              </a:ext>
            </a:extLst>
          </p:cNvPr>
          <p:cNvSpPr txBox="1">
            <a:spLocks noChangeArrowheads="1"/>
          </p:cNvSpPr>
          <p:nvPr/>
        </p:nvSpPr>
        <p:spPr bwMode="auto">
          <a:xfrm>
            <a:off x="3261360" y="5589240"/>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Christopher Lieu, MD</a:t>
            </a:r>
          </a:p>
        </p:txBody>
      </p:sp>
      <p:sp>
        <p:nvSpPr>
          <p:cNvPr id="13" name="Text Box 7">
            <a:extLst>
              <a:ext uri="{FF2B5EF4-FFF2-40B4-BE49-F238E27FC236}">
                <a16:creationId xmlns:a16="http://schemas.microsoft.com/office/drawing/2014/main" id="{255088AC-BA95-DB0A-1CAA-D8649DF1BFD9}"/>
              </a:ext>
            </a:extLst>
          </p:cNvPr>
          <p:cNvSpPr txBox="1">
            <a:spLocks noChangeArrowheads="1"/>
          </p:cNvSpPr>
          <p:nvPr/>
        </p:nvSpPr>
        <p:spPr bwMode="auto">
          <a:xfrm>
            <a:off x="2895600" y="3725679"/>
            <a:ext cx="640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FB9628AD-CA4A-8265-52A4-A79E9CC1BF00}"/>
              </a:ext>
            </a:extLst>
          </p:cNvPr>
          <p:cNvSpPr txBox="1">
            <a:spLocks noChangeArrowheads="1"/>
          </p:cNvSpPr>
          <p:nvPr/>
        </p:nvSpPr>
        <p:spPr bwMode="auto">
          <a:xfrm>
            <a:off x="-13312" y="253628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January 8, 2026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7:15 PM – 8:45 PM PT</a:t>
            </a:r>
          </a:p>
        </p:txBody>
      </p:sp>
      <p:sp>
        <p:nvSpPr>
          <p:cNvPr id="8" name="Rectangle 4">
            <a:extLst>
              <a:ext uri="{FF2B5EF4-FFF2-40B4-BE49-F238E27FC236}">
                <a16:creationId xmlns:a16="http://schemas.microsoft.com/office/drawing/2014/main" id="{528D358B-92A6-131C-612E-D52D0C282E92}"/>
              </a:ext>
            </a:extLst>
          </p:cNvPr>
          <p:cNvSpPr txBox="1">
            <a:spLocks noChangeArrowheads="1"/>
          </p:cNvSpPr>
          <p:nvPr/>
        </p:nvSpPr>
        <p:spPr bwMode="auto">
          <a:xfrm>
            <a:off x="-13312" y="1821746"/>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2026 ASCO® Gastrointestinal Cancers Symposium</a:t>
            </a:r>
          </a:p>
        </p:txBody>
      </p:sp>
      <p:sp>
        <p:nvSpPr>
          <p:cNvPr id="9" name="Text Box 6">
            <a:extLst>
              <a:ext uri="{FF2B5EF4-FFF2-40B4-BE49-F238E27FC236}">
                <a16:creationId xmlns:a16="http://schemas.microsoft.com/office/drawing/2014/main" id="{4E01C554-4872-A375-ACF8-7BB47F4913FC}"/>
              </a:ext>
            </a:extLst>
          </p:cNvPr>
          <p:cNvSpPr txBox="1">
            <a:spLocks noChangeArrowheads="1"/>
          </p:cNvSpPr>
          <p:nvPr/>
        </p:nvSpPr>
        <p:spPr bwMode="auto">
          <a:xfrm>
            <a:off x="2895600" y="4297451"/>
            <a:ext cx="64008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Stacey A Cohen, MD </a:t>
            </a:r>
          </a:p>
          <a:p>
            <a:pPr lvl="0" algn="ctr" defTabSz="914400" eaLnBrk="0" hangingPunct="0">
              <a:lnSpc>
                <a:spcPts val="3340"/>
              </a:lnSpc>
              <a:defRPr/>
            </a:pPr>
            <a:r>
              <a:rPr lang="en-US" sz="3100" dirty="0">
                <a:solidFill>
                  <a:srgbClr val="002060"/>
                </a:solidFill>
                <a:latin typeface="Calibri" panose="020F0502020204030204" pitchFamily="34" charset="0"/>
                <a:cs typeface="Calibri" panose="020F0502020204030204" pitchFamily="34" charset="0"/>
              </a:rPr>
              <a:t>Jenny Seligmann, MBChB, PhD</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70585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ADE0D3-E9B8-67B4-00C7-D55A2211B843}"/>
              </a:ext>
            </a:extLst>
          </p:cNvPr>
          <p:cNvSpPr/>
          <p:nvPr/>
        </p:nvSpPr>
        <p:spPr bwMode="auto">
          <a:xfrm>
            <a:off x="907853" y="1628800"/>
            <a:ext cx="10228707"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447684" y="1700809"/>
            <a:ext cx="9288169" cy="4032448"/>
          </a:xfrm>
        </p:spPr>
        <p:txBody>
          <a:bodyPr/>
          <a:lstStyle/>
          <a:p>
            <a:pPr marL="98425" indent="0">
              <a:lnSpc>
                <a:spcPct val="100000"/>
              </a:lnSpc>
              <a:spcBef>
                <a:spcPts val="1600"/>
              </a:spcBef>
              <a:spcAft>
                <a:spcPts val="0"/>
              </a:spcAft>
              <a:buNone/>
            </a:pPr>
            <a:r>
              <a:rPr lang="en-US" sz="2500" dirty="0">
                <a:solidFill>
                  <a:schemeClr val="bg1"/>
                </a:solidFill>
              </a:rPr>
              <a:t>Module 1: Neoadjuvant Treatment for Localized Colorectal Cancer (CRC) — Dr Seligmann</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Emerging Novel Approaches to Adjuvant Treatment for Localized CRC — Dr Lieu</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Role of Circulating Tumor DNA (</a:t>
            </a:r>
            <a:r>
              <a:rPr lang="en-US" sz="2500" dirty="0" err="1">
                <a:solidFill>
                  <a:schemeClr val="tx1"/>
                </a:solidFill>
              </a:rPr>
              <a:t>ctDNA</a:t>
            </a:r>
            <a:r>
              <a:rPr lang="en-US" sz="2500" dirty="0">
                <a:solidFill>
                  <a:schemeClr val="tx1"/>
                </a:solidFill>
              </a:rPr>
              <a:t>) Testing in Localized CRC — Dr Cohen</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571490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ECD52-239B-2A19-AA3F-11D789216E71}"/>
              </a:ext>
            </a:extLst>
          </p:cNvPr>
          <p:cNvSpPr>
            <a:spLocks noGrp="1"/>
          </p:cNvSpPr>
          <p:nvPr>
            <p:ph type="ctrTitle"/>
          </p:nvPr>
        </p:nvSpPr>
        <p:spPr/>
        <p:txBody>
          <a:bodyPr/>
          <a:lstStyle/>
          <a:p>
            <a:r>
              <a:rPr lang="en-US" dirty="0"/>
              <a:t>ALTAIR</a:t>
            </a:r>
          </a:p>
        </p:txBody>
      </p:sp>
      <p:sp>
        <p:nvSpPr>
          <p:cNvPr id="3" name="Text Placeholder 2">
            <a:extLst>
              <a:ext uri="{FF2B5EF4-FFF2-40B4-BE49-F238E27FC236}">
                <a16:creationId xmlns:a16="http://schemas.microsoft.com/office/drawing/2014/main" id="{3F3CF79C-0453-6342-58D6-DBD43AFEDCA9}"/>
              </a:ext>
            </a:extLst>
          </p:cNvPr>
          <p:cNvSpPr>
            <a:spLocks noGrp="1"/>
          </p:cNvSpPr>
          <p:nvPr>
            <p:ph type="body" sz="quarter" idx="13"/>
          </p:nvPr>
        </p:nvSpPr>
        <p:spPr/>
        <p:txBody>
          <a:bodyPr/>
          <a:lstStyle/>
          <a:p>
            <a:r>
              <a:rPr lang="en-US" dirty="0"/>
              <a:t>Post-adjuvant study</a:t>
            </a:r>
          </a:p>
        </p:txBody>
      </p:sp>
      <p:pic>
        <p:nvPicPr>
          <p:cNvPr id="6" name="Picture 5" descr="A diagram of a diagram&#10;&#10;AI-generated content may be incorrect.">
            <a:extLst>
              <a:ext uri="{FF2B5EF4-FFF2-40B4-BE49-F238E27FC236}">
                <a16:creationId xmlns:a16="http://schemas.microsoft.com/office/drawing/2014/main" id="{1EB5B771-9698-77BD-2C94-36245970ACC8}"/>
              </a:ext>
            </a:extLst>
          </p:cNvPr>
          <p:cNvPicPr>
            <a:picLocks noChangeAspect="1"/>
          </p:cNvPicPr>
          <p:nvPr/>
        </p:nvPicPr>
        <p:blipFill>
          <a:blip r:embed="rId2"/>
          <a:srcRect t="2114"/>
          <a:stretch>
            <a:fillRect/>
          </a:stretch>
        </p:blipFill>
        <p:spPr>
          <a:xfrm>
            <a:off x="4280406" y="977773"/>
            <a:ext cx="7836339" cy="1742511"/>
          </a:xfrm>
          <a:prstGeom prst="rect">
            <a:avLst/>
          </a:prstGeom>
        </p:spPr>
      </p:pic>
      <p:pic>
        <p:nvPicPr>
          <p:cNvPr id="8" name="Picture 7" descr="A comparison of a graph&#10;&#10;AI-generated content may be incorrect.">
            <a:extLst>
              <a:ext uri="{FF2B5EF4-FFF2-40B4-BE49-F238E27FC236}">
                <a16:creationId xmlns:a16="http://schemas.microsoft.com/office/drawing/2014/main" id="{A6F7C773-E3C8-4C25-6C0D-8907CE56DF6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140547" y="3103244"/>
            <a:ext cx="10263802" cy="2962090"/>
          </a:xfrm>
          <a:prstGeom prst="rect">
            <a:avLst/>
          </a:prstGeom>
        </p:spPr>
      </p:pic>
      <p:sp>
        <p:nvSpPr>
          <p:cNvPr id="4" name="Text Placeholder 3">
            <a:extLst>
              <a:ext uri="{FF2B5EF4-FFF2-40B4-BE49-F238E27FC236}">
                <a16:creationId xmlns:a16="http://schemas.microsoft.com/office/drawing/2014/main" id="{528000FB-9D9A-7F23-BCDF-27B0A9574CB9}"/>
              </a:ext>
            </a:extLst>
          </p:cNvPr>
          <p:cNvSpPr>
            <a:spLocks noGrp="1"/>
          </p:cNvSpPr>
          <p:nvPr>
            <p:ph type="body" sz="quarter" idx="14"/>
          </p:nvPr>
        </p:nvSpPr>
        <p:spPr/>
        <p:txBody>
          <a:bodyPr/>
          <a:lstStyle/>
          <a:p>
            <a:r>
              <a:rPr lang="en-US" dirty="0"/>
              <a:t>N=243, stage 2-4</a:t>
            </a:r>
          </a:p>
          <a:p>
            <a:r>
              <a:rPr lang="en-US" dirty="0"/>
              <a:t>36% had neoadjuvant chemo, 46% had adjuvant</a:t>
            </a:r>
          </a:p>
          <a:p>
            <a:r>
              <a:rPr lang="en-US" dirty="0"/>
              <a:t>Early data suggests a negative study</a:t>
            </a:r>
          </a:p>
        </p:txBody>
      </p:sp>
      <p:sp>
        <p:nvSpPr>
          <p:cNvPr id="9" name="TextBox 8">
            <a:extLst>
              <a:ext uri="{FF2B5EF4-FFF2-40B4-BE49-F238E27FC236}">
                <a16:creationId xmlns:a16="http://schemas.microsoft.com/office/drawing/2014/main" id="{23315B31-9001-5EAB-BA4C-F2989AA72F25}"/>
              </a:ext>
            </a:extLst>
          </p:cNvPr>
          <p:cNvSpPr txBox="1"/>
          <p:nvPr/>
        </p:nvSpPr>
        <p:spPr>
          <a:xfrm>
            <a:off x="2876549" y="6207361"/>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Bando, </a:t>
            </a:r>
            <a:r>
              <a:rPr kumimoji="0" lang="en-US" sz="1600" b="0" i="1" u="none" strike="noStrike" kern="1200" cap="none" spc="0" normalizeH="0" baseline="0" noProof="0" dirty="0">
                <a:ln>
                  <a:noFill/>
                </a:ln>
                <a:solidFill>
                  <a:srgbClr val="1B365D"/>
                </a:solidFill>
                <a:effectLst/>
                <a:uLnTx/>
                <a:uFillTx/>
                <a:latin typeface="Arial" panose="020B0604020202020204"/>
                <a:ea typeface="+mn-ea"/>
                <a:cs typeface="+mn-cs"/>
              </a:rPr>
              <a:t>GI ASCO </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2025</a:t>
            </a:r>
          </a:p>
        </p:txBody>
      </p:sp>
    </p:spTree>
    <p:extLst>
      <p:ext uri="{BB962C8B-B14F-4D97-AF65-F5344CB8AC3E}">
        <p14:creationId xmlns:p14="http://schemas.microsoft.com/office/powerpoint/2010/main" val="18078861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9A602-A443-BC26-8297-DC068C48AD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584854-804F-BA42-39EE-80B6B4C222B0}"/>
              </a:ext>
            </a:extLst>
          </p:cNvPr>
          <p:cNvSpPr>
            <a:spLocks noGrp="1"/>
          </p:cNvSpPr>
          <p:nvPr>
            <p:ph type="ctrTitle"/>
          </p:nvPr>
        </p:nvSpPr>
        <p:spPr/>
        <p:txBody>
          <a:bodyPr/>
          <a:lstStyle/>
          <a:p>
            <a:r>
              <a:rPr lang="en-US" dirty="0"/>
              <a:t>State of the data on ctDNA in colorectal cancer</a:t>
            </a:r>
          </a:p>
        </p:txBody>
      </p:sp>
      <p:sp>
        <p:nvSpPr>
          <p:cNvPr id="5" name="Rectangle 4">
            <a:extLst>
              <a:ext uri="{FF2B5EF4-FFF2-40B4-BE49-F238E27FC236}">
                <a16:creationId xmlns:a16="http://schemas.microsoft.com/office/drawing/2014/main" id="{78DA8324-6540-FD05-9F4B-AF1AAE1ACDF2}"/>
              </a:ext>
            </a:extLst>
          </p:cNvPr>
          <p:cNvSpPr/>
          <p:nvPr/>
        </p:nvSpPr>
        <p:spPr>
          <a:xfrm>
            <a:off x="1886465" y="1309817"/>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ctDNA</a:t>
            </a:r>
          </a:p>
        </p:txBody>
      </p:sp>
      <p:cxnSp>
        <p:nvCxnSpPr>
          <p:cNvPr id="7" name="Straight Arrow Connector 6">
            <a:extLst>
              <a:ext uri="{FF2B5EF4-FFF2-40B4-BE49-F238E27FC236}">
                <a16:creationId xmlns:a16="http://schemas.microsoft.com/office/drawing/2014/main" id="{C6685A2D-BA4D-09AE-95F7-950B98EA2C2D}"/>
              </a:ext>
            </a:extLst>
          </p:cNvPr>
          <p:cNvCxnSpPr/>
          <p:nvPr/>
        </p:nvCxnSpPr>
        <p:spPr>
          <a:xfrm>
            <a:off x="3830594" y="1651490"/>
            <a:ext cx="7002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82CD4A27-BF9D-2C9F-B3E1-666FC62AFA1C}"/>
              </a:ext>
            </a:extLst>
          </p:cNvPr>
          <p:cNvSpPr/>
          <p:nvPr/>
        </p:nvSpPr>
        <p:spPr>
          <a:xfrm>
            <a:off x="4658498" y="1309817"/>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Improved technology</a:t>
            </a:r>
          </a:p>
        </p:txBody>
      </p:sp>
      <p:cxnSp>
        <p:nvCxnSpPr>
          <p:cNvPr id="12" name="Straight Arrow Connector 11">
            <a:extLst>
              <a:ext uri="{FF2B5EF4-FFF2-40B4-BE49-F238E27FC236}">
                <a16:creationId xmlns:a16="http://schemas.microsoft.com/office/drawing/2014/main" id="{9A787C45-F029-C11B-8D05-D02AF3D67646}"/>
              </a:ext>
            </a:extLst>
          </p:cNvPr>
          <p:cNvCxnSpPr>
            <a:cxnSpLocks/>
          </p:cNvCxnSpPr>
          <p:nvPr/>
        </p:nvCxnSpPr>
        <p:spPr>
          <a:xfrm flipH="1">
            <a:off x="2776150" y="2067698"/>
            <a:ext cx="1" cy="362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4219EFD-B688-465C-9944-CB02D1218BC1}"/>
              </a:ext>
            </a:extLst>
          </p:cNvPr>
          <p:cNvSpPr/>
          <p:nvPr/>
        </p:nvSpPr>
        <p:spPr>
          <a:xfrm>
            <a:off x="1886465" y="2529409"/>
            <a:ext cx="1779373" cy="650395"/>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Retrospective analyses</a:t>
            </a:r>
          </a:p>
        </p:txBody>
      </p:sp>
      <p:cxnSp>
        <p:nvCxnSpPr>
          <p:cNvPr id="14" name="Straight Arrow Connector 13">
            <a:extLst>
              <a:ext uri="{FF2B5EF4-FFF2-40B4-BE49-F238E27FC236}">
                <a16:creationId xmlns:a16="http://schemas.microsoft.com/office/drawing/2014/main" id="{1553362F-8595-4268-4E0D-1EB75DFCEA3F}"/>
              </a:ext>
            </a:extLst>
          </p:cNvPr>
          <p:cNvCxnSpPr>
            <a:cxnSpLocks/>
          </p:cNvCxnSpPr>
          <p:nvPr/>
        </p:nvCxnSpPr>
        <p:spPr>
          <a:xfrm>
            <a:off x="2776150" y="3289349"/>
            <a:ext cx="0" cy="3105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C18954A-79D2-C0FC-9064-6C83864B14C5}"/>
              </a:ext>
            </a:extLst>
          </p:cNvPr>
          <p:cNvSpPr/>
          <p:nvPr/>
        </p:nvSpPr>
        <p:spPr>
          <a:xfrm>
            <a:off x="1886464" y="3690550"/>
            <a:ext cx="1779373" cy="834476"/>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Large observational cohorts</a:t>
            </a:r>
          </a:p>
        </p:txBody>
      </p:sp>
      <p:cxnSp>
        <p:nvCxnSpPr>
          <p:cNvPr id="16" name="Straight Arrow Connector 15">
            <a:extLst>
              <a:ext uri="{FF2B5EF4-FFF2-40B4-BE49-F238E27FC236}">
                <a16:creationId xmlns:a16="http://schemas.microsoft.com/office/drawing/2014/main" id="{6646D8C1-D19F-EAA5-2D77-7A6FCD05589D}"/>
              </a:ext>
            </a:extLst>
          </p:cNvPr>
          <p:cNvCxnSpPr>
            <a:cxnSpLocks/>
          </p:cNvCxnSpPr>
          <p:nvPr/>
        </p:nvCxnSpPr>
        <p:spPr>
          <a:xfrm>
            <a:off x="2776150" y="4620943"/>
            <a:ext cx="0" cy="362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B8C2807-4618-826B-2855-F4EB7E40107A}"/>
              </a:ext>
            </a:extLst>
          </p:cNvPr>
          <p:cNvSpPr/>
          <p:nvPr/>
        </p:nvSpPr>
        <p:spPr>
          <a:xfrm>
            <a:off x="1886464" y="5076624"/>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Prospective trials</a:t>
            </a:r>
          </a:p>
        </p:txBody>
      </p:sp>
      <p:sp>
        <p:nvSpPr>
          <p:cNvPr id="26" name="TextBox 25">
            <a:extLst>
              <a:ext uri="{FF2B5EF4-FFF2-40B4-BE49-F238E27FC236}">
                <a16:creationId xmlns:a16="http://schemas.microsoft.com/office/drawing/2014/main" id="{96DDFEB5-769D-BCD4-F52B-D5EED8CC4B31}"/>
              </a:ext>
            </a:extLst>
          </p:cNvPr>
          <p:cNvSpPr txBox="1"/>
          <p:nvPr/>
        </p:nvSpPr>
        <p:spPr>
          <a:xfrm>
            <a:off x="3839936" y="2533473"/>
            <a:ext cx="4512128"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Survivorship: ALASCCA, 80702</a:t>
            </a:r>
          </a:p>
        </p:txBody>
      </p:sp>
      <p:sp>
        <p:nvSpPr>
          <p:cNvPr id="3" name="Arc 2">
            <a:extLst>
              <a:ext uri="{FF2B5EF4-FFF2-40B4-BE49-F238E27FC236}">
                <a16:creationId xmlns:a16="http://schemas.microsoft.com/office/drawing/2014/main" id="{0B176B79-2362-3F66-309F-C068061EB943}"/>
              </a:ext>
            </a:extLst>
          </p:cNvPr>
          <p:cNvSpPr/>
          <p:nvPr/>
        </p:nvSpPr>
        <p:spPr>
          <a:xfrm rot="13198310">
            <a:off x="1327254" y="1703530"/>
            <a:ext cx="3645544" cy="4503331"/>
          </a:xfrm>
          <a:prstGeom prst="arc">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23702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3E107-4C44-E24A-6558-B259077E87D1}"/>
              </a:ext>
            </a:extLst>
          </p:cNvPr>
          <p:cNvSpPr>
            <a:spLocks noGrp="1"/>
          </p:cNvSpPr>
          <p:nvPr>
            <p:ph type="ctrTitle"/>
          </p:nvPr>
        </p:nvSpPr>
        <p:spPr/>
        <p:txBody>
          <a:bodyPr/>
          <a:lstStyle/>
          <a:p>
            <a:r>
              <a:rPr lang="en-US" dirty="0"/>
              <a:t>ALASCCA</a:t>
            </a:r>
          </a:p>
        </p:txBody>
      </p:sp>
      <p:sp>
        <p:nvSpPr>
          <p:cNvPr id="3" name="Text Placeholder 2">
            <a:extLst>
              <a:ext uri="{FF2B5EF4-FFF2-40B4-BE49-F238E27FC236}">
                <a16:creationId xmlns:a16="http://schemas.microsoft.com/office/drawing/2014/main" id="{54CC3DDB-91F4-4E34-0775-F28113A117AB}"/>
              </a:ext>
            </a:extLst>
          </p:cNvPr>
          <p:cNvSpPr>
            <a:spLocks noGrp="1"/>
          </p:cNvSpPr>
          <p:nvPr>
            <p:ph type="body" sz="quarter" idx="13"/>
          </p:nvPr>
        </p:nvSpPr>
        <p:spPr/>
        <p:txBody>
          <a:bodyPr>
            <a:normAutofit/>
          </a:bodyPr>
          <a:lstStyle/>
          <a:p>
            <a:r>
              <a:rPr lang="en-US" dirty="0"/>
              <a:t>Prospective study of adjuvant 160mg aspirin vs placebo x 3 years for localized PI3Kmut CRC</a:t>
            </a:r>
          </a:p>
        </p:txBody>
      </p:sp>
      <p:sp>
        <p:nvSpPr>
          <p:cNvPr id="5" name="TextBox 4">
            <a:extLst>
              <a:ext uri="{FF2B5EF4-FFF2-40B4-BE49-F238E27FC236}">
                <a16:creationId xmlns:a16="http://schemas.microsoft.com/office/drawing/2014/main" id="{C7E0597E-6560-8A4A-5ECC-0E8FDF0F5491}"/>
              </a:ext>
            </a:extLst>
          </p:cNvPr>
          <p:cNvSpPr txBox="1"/>
          <p:nvPr/>
        </p:nvSpPr>
        <p:spPr>
          <a:xfrm>
            <a:off x="2876549" y="6207361"/>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Fuchs, </a:t>
            </a:r>
            <a:r>
              <a:rPr kumimoji="0" lang="en-US" sz="1600" b="0" i="1" u="none" strike="noStrike" kern="1200" cap="none" spc="0" normalizeH="0" baseline="0" noProof="0" dirty="0">
                <a:ln>
                  <a:noFill/>
                </a:ln>
                <a:solidFill>
                  <a:srgbClr val="1B365D"/>
                </a:solidFill>
                <a:effectLst/>
                <a:uLnTx/>
                <a:uFillTx/>
                <a:latin typeface="Arial" panose="020B0604020202020204"/>
                <a:ea typeface="+mn-ea"/>
                <a:cs typeface="+mn-cs"/>
              </a:rPr>
              <a:t>J Clin Oncol </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2013; Martling, </a:t>
            </a:r>
            <a:r>
              <a:rPr kumimoji="0" lang="en-US" sz="1600" b="0" i="1" u="none" strike="noStrike" kern="1200" cap="none" spc="0" normalizeH="0" baseline="0" noProof="0" dirty="0">
                <a:ln>
                  <a:noFill/>
                </a:ln>
                <a:solidFill>
                  <a:srgbClr val="1B365D"/>
                </a:solidFill>
                <a:effectLst/>
                <a:uLnTx/>
                <a:uFillTx/>
                <a:latin typeface="Arial" panose="020B0604020202020204"/>
                <a:ea typeface="+mn-ea"/>
                <a:cs typeface="+mn-cs"/>
              </a:rPr>
              <a:t>New Engl J Med </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2025</a:t>
            </a:r>
          </a:p>
        </p:txBody>
      </p:sp>
      <p:pic>
        <p:nvPicPr>
          <p:cNvPr id="7" name="Picture 6" descr="A graph of a patient's disease&#10;&#10;AI-generated content may be incorrect.">
            <a:extLst>
              <a:ext uri="{FF2B5EF4-FFF2-40B4-BE49-F238E27FC236}">
                <a16:creationId xmlns:a16="http://schemas.microsoft.com/office/drawing/2014/main" id="{5A4E8620-432A-ED89-BCB8-6588732A96E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594782" y="1657072"/>
            <a:ext cx="5029902" cy="3962953"/>
          </a:xfrm>
          <a:prstGeom prst="rect">
            <a:avLst/>
          </a:prstGeom>
        </p:spPr>
      </p:pic>
      <p:pic>
        <p:nvPicPr>
          <p:cNvPr id="9" name="Picture 8" descr="A diagram of cancer cells&#10;&#10;AI-generated content may be incorrect.">
            <a:extLst>
              <a:ext uri="{FF2B5EF4-FFF2-40B4-BE49-F238E27FC236}">
                <a16:creationId xmlns:a16="http://schemas.microsoft.com/office/drawing/2014/main" id="{198DE737-5A84-E7F4-B47F-C196EAB5611A}"/>
              </a:ext>
            </a:extLst>
          </p:cNvPr>
          <p:cNvPicPr>
            <a:picLocks noChangeAspect="1"/>
          </p:cNvPicPr>
          <p:nvPr/>
        </p:nvPicPr>
        <p:blipFill>
          <a:blip r:embed="rId4"/>
          <a:stretch>
            <a:fillRect/>
          </a:stretch>
        </p:blipFill>
        <p:spPr>
          <a:xfrm>
            <a:off x="965885" y="1853052"/>
            <a:ext cx="5209455" cy="3764397"/>
          </a:xfrm>
          <a:prstGeom prst="rect">
            <a:avLst/>
          </a:prstGeom>
        </p:spPr>
      </p:pic>
      <p:sp>
        <p:nvSpPr>
          <p:cNvPr id="10" name="Star: 5 Points 9">
            <a:extLst>
              <a:ext uri="{FF2B5EF4-FFF2-40B4-BE49-F238E27FC236}">
                <a16:creationId xmlns:a16="http://schemas.microsoft.com/office/drawing/2014/main" id="{9F0546F7-18BB-53DE-AEE1-BCDE3F87190A}"/>
              </a:ext>
            </a:extLst>
          </p:cNvPr>
          <p:cNvSpPr/>
          <p:nvPr/>
        </p:nvSpPr>
        <p:spPr>
          <a:xfrm>
            <a:off x="1927654" y="2585925"/>
            <a:ext cx="395416" cy="321276"/>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5456497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E1BA8-803B-D1D9-5268-E807BEA0CA13}"/>
              </a:ext>
            </a:extLst>
          </p:cNvPr>
          <p:cNvSpPr>
            <a:spLocks noGrp="1"/>
          </p:cNvSpPr>
          <p:nvPr>
            <p:ph type="ctrTitle"/>
          </p:nvPr>
        </p:nvSpPr>
        <p:spPr/>
        <p:txBody>
          <a:bodyPr/>
          <a:lstStyle/>
          <a:p>
            <a:r>
              <a:rPr lang="en-US" dirty="0"/>
              <a:t>CALGB/SWOG 80702</a:t>
            </a:r>
          </a:p>
        </p:txBody>
      </p:sp>
      <p:sp>
        <p:nvSpPr>
          <p:cNvPr id="3" name="Text Placeholder 2">
            <a:extLst>
              <a:ext uri="{FF2B5EF4-FFF2-40B4-BE49-F238E27FC236}">
                <a16:creationId xmlns:a16="http://schemas.microsoft.com/office/drawing/2014/main" id="{A6377C98-BB8E-C02A-0C0A-EEA4778F9143}"/>
              </a:ext>
            </a:extLst>
          </p:cNvPr>
          <p:cNvSpPr>
            <a:spLocks noGrp="1"/>
          </p:cNvSpPr>
          <p:nvPr>
            <p:ph type="body" sz="quarter" idx="13"/>
          </p:nvPr>
        </p:nvSpPr>
        <p:spPr/>
        <p:txBody>
          <a:bodyPr/>
          <a:lstStyle/>
          <a:p>
            <a:r>
              <a:rPr lang="en-US" dirty="0"/>
              <a:t>Post-hoc analysis of this stage 3 adjuvant 3 vs 6 mo chemotherapy trial</a:t>
            </a:r>
          </a:p>
        </p:txBody>
      </p:sp>
      <p:sp>
        <p:nvSpPr>
          <p:cNvPr id="4" name="Text Placeholder 3">
            <a:extLst>
              <a:ext uri="{FF2B5EF4-FFF2-40B4-BE49-F238E27FC236}">
                <a16:creationId xmlns:a16="http://schemas.microsoft.com/office/drawing/2014/main" id="{25CE054D-905C-1A02-D6E1-EC0B1CFC1EE0}"/>
              </a:ext>
            </a:extLst>
          </p:cNvPr>
          <p:cNvSpPr>
            <a:spLocks noGrp="1"/>
          </p:cNvSpPr>
          <p:nvPr>
            <p:ph type="body" sz="quarter" idx="14"/>
          </p:nvPr>
        </p:nvSpPr>
        <p:spPr>
          <a:xfrm>
            <a:off x="5413972" y="2117419"/>
            <a:ext cx="5887071" cy="3610979"/>
          </a:xfrm>
        </p:spPr>
        <p:txBody>
          <a:bodyPr/>
          <a:lstStyle/>
          <a:p>
            <a:r>
              <a:rPr lang="en-US" dirty="0"/>
              <a:t>Patients were additionally randomized to 3 years of celecoxib or placebo</a:t>
            </a:r>
          </a:p>
          <a:p>
            <a:endParaRPr lang="en-US" dirty="0"/>
          </a:p>
          <a:p>
            <a:r>
              <a:rPr lang="en-US" dirty="0"/>
              <a:t>ctDNA remains associated with poor prognosis</a:t>
            </a:r>
          </a:p>
          <a:p>
            <a:endParaRPr lang="en-US" dirty="0"/>
          </a:p>
          <a:p>
            <a:r>
              <a:rPr lang="en-US" dirty="0"/>
              <a:t>Benefit of celecoxib seems to be in the ctDNA+ patients, even when restricting to PIK3CA-mut (22%)</a:t>
            </a:r>
          </a:p>
          <a:p>
            <a:endParaRPr lang="en-US" dirty="0"/>
          </a:p>
          <a:p>
            <a:endParaRPr lang="en-US" dirty="0"/>
          </a:p>
        </p:txBody>
      </p:sp>
      <p:sp>
        <p:nvSpPr>
          <p:cNvPr id="5" name="TextBox 4">
            <a:extLst>
              <a:ext uri="{FF2B5EF4-FFF2-40B4-BE49-F238E27FC236}">
                <a16:creationId xmlns:a16="http://schemas.microsoft.com/office/drawing/2014/main" id="{2F621420-728F-DECA-8065-612008E8364E}"/>
              </a:ext>
            </a:extLst>
          </p:cNvPr>
          <p:cNvSpPr txBox="1"/>
          <p:nvPr/>
        </p:nvSpPr>
        <p:spPr>
          <a:xfrm>
            <a:off x="2876549" y="6207361"/>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Nowak, </a:t>
            </a:r>
            <a:r>
              <a:rPr kumimoji="0" lang="en-US" sz="1600" b="0" i="1" u="none" strike="noStrike" kern="1200" cap="none" spc="0" normalizeH="0" baseline="0" noProof="0" dirty="0">
                <a:ln>
                  <a:noFill/>
                </a:ln>
                <a:solidFill>
                  <a:srgbClr val="1B365D"/>
                </a:solidFill>
                <a:effectLst/>
                <a:uLnTx/>
                <a:uFillTx/>
                <a:latin typeface="Arial" panose="020B0604020202020204"/>
                <a:ea typeface="+mn-ea"/>
                <a:cs typeface="+mn-cs"/>
              </a:rPr>
              <a:t>GI ASCO </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2025; Zhang, </a:t>
            </a:r>
            <a:r>
              <a:rPr kumimoji="0" lang="en-US" sz="1600" b="0" i="1" u="none" strike="noStrike" kern="1200" cap="none" spc="0" normalizeH="0" baseline="0" noProof="0" dirty="0">
                <a:ln>
                  <a:noFill/>
                </a:ln>
                <a:solidFill>
                  <a:srgbClr val="1B365D"/>
                </a:solidFill>
                <a:effectLst/>
                <a:uLnTx/>
                <a:uFillTx/>
                <a:latin typeface="Arial" panose="020B0604020202020204"/>
                <a:ea typeface="+mn-ea"/>
                <a:cs typeface="+mn-cs"/>
              </a:rPr>
              <a:t>JAMA Oncol </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2025</a:t>
            </a:r>
          </a:p>
        </p:txBody>
      </p:sp>
      <p:pic>
        <p:nvPicPr>
          <p:cNvPr id="7" name="Picture 6" descr="A graph of a number of patients&#10;&#10;AI-generated content may be incorrect.">
            <a:extLst>
              <a:ext uri="{FF2B5EF4-FFF2-40B4-BE49-F238E27FC236}">
                <a16:creationId xmlns:a16="http://schemas.microsoft.com/office/drawing/2014/main" id="{80FFCD21-B78D-C24F-6C9F-1F967CEF407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94859" y="1951745"/>
            <a:ext cx="4416431" cy="3951114"/>
          </a:xfrm>
          <a:prstGeom prst="rect">
            <a:avLst/>
          </a:prstGeom>
        </p:spPr>
      </p:pic>
      <p:pic>
        <p:nvPicPr>
          <p:cNvPr id="9" name="Picture 8">
            <a:extLst>
              <a:ext uri="{FF2B5EF4-FFF2-40B4-BE49-F238E27FC236}">
                <a16:creationId xmlns:a16="http://schemas.microsoft.com/office/drawing/2014/main" id="{350499BB-1632-4A68-8A29-C71B027D832A}"/>
              </a:ext>
            </a:extLst>
          </p:cNvPr>
          <p:cNvPicPr>
            <a:picLocks noChangeAspect="1"/>
          </p:cNvPicPr>
          <p:nvPr/>
        </p:nvPicPr>
        <p:blipFill>
          <a:blip r:embed="rId4"/>
          <a:stretch>
            <a:fillRect/>
          </a:stretch>
        </p:blipFill>
        <p:spPr>
          <a:xfrm rot="16200000">
            <a:off x="195306" y="3307384"/>
            <a:ext cx="1954295" cy="429944"/>
          </a:xfrm>
          <a:prstGeom prst="rect">
            <a:avLst/>
          </a:prstGeom>
        </p:spPr>
      </p:pic>
      <p:pic>
        <p:nvPicPr>
          <p:cNvPr id="11" name="Picture 10" descr="A graph of different colored lines&#10;&#10;AI-generated content may be incorrect.">
            <a:extLst>
              <a:ext uri="{FF2B5EF4-FFF2-40B4-BE49-F238E27FC236}">
                <a16:creationId xmlns:a16="http://schemas.microsoft.com/office/drawing/2014/main" id="{5AB83B24-76FC-D6EB-99D5-09247F403CA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096000" y="4123993"/>
            <a:ext cx="3082475" cy="2000405"/>
          </a:xfrm>
          <a:prstGeom prst="rect">
            <a:avLst/>
          </a:prstGeom>
        </p:spPr>
      </p:pic>
    </p:spTree>
    <p:extLst>
      <p:ext uri="{BB962C8B-B14F-4D97-AF65-F5344CB8AC3E}">
        <p14:creationId xmlns:p14="http://schemas.microsoft.com/office/powerpoint/2010/main" val="37598890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1582A-7F90-1ADC-47D4-FCEDF411BA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9CC3FD-AC8F-00B4-19CC-DF74E18315E7}"/>
              </a:ext>
            </a:extLst>
          </p:cNvPr>
          <p:cNvSpPr>
            <a:spLocks noGrp="1"/>
          </p:cNvSpPr>
          <p:nvPr>
            <p:ph type="ctrTitle"/>
          </p:nvPr>
        </p:nvSpPr>
        <p:spPr/>
        <p:txBody>
          <a:bodyPr/>
          <a:lstStyle/>
          <a:p>
            <a:r>
              <a:rPr lang="en-US" dirty="0"/>
              <a:t>State of the data on ctDNA in colorectal cancer</a:t>
            </a:r>
          </a:p>
        </p:txBody>
      </p:sp>
      <p:sp>
        <p:nvSpPr>
          <p:cNvPr id="5" name="Rectangle 4">
            <a:extLst>
              <a:ext uri="{FF2B5EF4-FFF2-40B4-BE49-F238E27FC236}">
                <a16:creationId xmlns:a16="http://schemas.microsoft.com/office/drawing/2014/main" id="{602A5735-6804-5CBE-269D-94A287FC670E}"/>
              </a:ext>
            </a:extLst>
          </p:cNvPr>
          <p:cNvSpPr/>
          <p:nvPr/>
        </p:nvSpPr>
        <p:spPr>
          <a:xfrm>
            <a:off x="1886465" y="1309817"/>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ctDNA</a:t>
            </a:r>
          </a:p>
        </p:txBody>
      </p:sp>
      <p:cxnSp>
        <p:nvCxnSpPr>
          <p:cNvPr id="7" name="Straight Arrow Connector 6">
            <a:extLst>
              <a:ext uri="{FF2B5EF4-FFF2-40B4-BE49-F238E27FC236}">
                <a16:creationId xmlns:a16="http://schemas.microsoft.com/office/drawing/2014/main" id="{4EB080ED-BB36-18AC-07BC-B59AB776F4E4}"/>
              </a:ext>
            </a:extLst>
          </p:cNvPr>
          <p:cNvCxnSpPr/>
          <p:nvPr/>
        </p:nvCxnSpPr>
        <p:spPr>
          <a:xfrm>
            <a:off x="3830594" y="1651490"/>
            <a:ext cx="7002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8C6C099-0DBF-4D3D-5E74-DF846B197AFE}"/>
              </a:ext>
            </a:extLst>
          </p:cNvPr>
          <p:cNvSpPr/>
          <p:nvPr/>
        </p:nvSpPr>
        <p:spPr>
          <a:xfrm>
            <a:off x="4658498" y="1309817"/>
            <a:ext cx="1779373" cy="650395"/>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Improved technology</a:t>
            </a:r>
          </a:p>
        </p:txBody>
      </p:sp>
      <p:cxnSp>
        <p:nvCxnSpPr>
          <p:cNvPr id="12" name="Straight Arrow Connector 11">
            <a:extLst>
              <a:ext uri="{FF2B5EF4-FFF2-40B4-BE49-F238E27FC236}">
                <a16:creationId xmlns:a16="http://schemas.microsoft.com/office/drawing/2014/main" id="{2AD7CCF2-6F3A-FCF9-418F-A1F4763AE436}"/>
              </a:ext>
            </a:extLst>
          </p:cNvPr>
          <p:cNvCxnSpPr>
            <a:cxnSpLocks/>
          </p:cNvCxnSpPr>
          <p:nvPr/>
        </p:nvCxnSpPr>
        <p:spPr>
          <a:xfrm flipH="1">
            <a:off x="2776150" y="2067698"/>
            <a:ext cx="1" cy="362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2769DB1-2F73-4E28-B91D-72F247B83FA2}"/>
              </a:ext>
            </a:extLst>
          </p:cNvPr>
          <p:cNvSpPr/>
          <p:nvPr/>
        </p:nvSpPr>
        <p:spPr>
          <a:xfrm>
            <a:off x="1886465" y="2529409"/>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Retrospective studies</a:t>
            </a:r>
          </a:p>
        </p:txBody>
      </p:sp>
      <p:cxnSp>
        <p:nvCxnSpPr>
          <p:cNvPr id="14" name="Straight Arrow Connector 13">
            <a:extLst>
              <a:ext uri="{FF2B5EF4-FFF2-40B4-BE49-F238E27FC236}">
                <a16:creationId xmlns:a16="http://schemas.microsoft.com/office/drawing/2014/main" id="{96AD42FA-F75A-3436-F085-09CAB5DEAC21}"/>
              </a:ext>
            </a:extLst>
          </p:cNvPr>
          <p:cNvCxnSpPr>
            <a:cxnSpLocks/>
          </p:cNvCxnSpPr>
          <p:nvPr/>
        </p:nvCxnSpPr>
        <p:spPr>
          <a:xfrm>
            <a:off x="2776150" y="3289349"/>
            <a:ext cx="0" cy="3105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E9CB52F-BA39-77C9-4A7E-F10FC4C1B112}"/>
              </a:ext>
            </a:extLst>
          </p:cNvPr>
          <p:cNvSpPr/>
          <p:nvPr/>
        </p:nvSpPr>
        <p:spPr>
          <a:xfrm>
            <a:off x="1886464" y="3690550"/>
            <a:ext cx="1779373" cy="834476"/>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Large observational cohorts</a:t>
            </a:r>
          </a:p>
        </p:txBody>
      </p:sp>
      <p:cxnSp>
        <p:nvCxnSpPr>
          <p:cNvPr id="16" name="Straight Arrow Connector 15">
            <a:extLst>
              <a:ext uri="{FF2B5EF4-FFF2-40B4-BE49-F238E27FC236}">
                <a16:creationId xmlns:a16="http://schemas.microsoft.com/office/drawing/2014/main" id="{EA07109F-2795-A3A0-EB0B-E05059FD3B65}"/>
              </a:ext>
            </a:extLst>
          </p:cNvPr>
          <p:cNvCxnSpPr>
            <a:cxnSpLocks/>
          </p:cNvCxnSpPr>
          <p:nvPr/>
        </p:nvCxnSpPr>
        <p:spPr>
          <a:xfrm>
            <a:off x="2776150" y="4620943"/>
            <a:ext cx="0" cy="362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A4FAA9E-36A7-4513-6FE0-B26CCDC2B36C}"/>
              </a:ext>
            </a:extLst>
          </p:cNvPr>
          <p:cNvSpPr/>
          <p:nvPr/>
        </p:nvSpPr>
        <p:spPr>
          <a:xfrm>
            <a:off x="1886464" y="5076624"/>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Prospective trials</a:t>
            </a:r>
          </a:p>
        </p:txBody>
      </p:sp>
      <p:sp>
        <p:nvSpPr>
          <p:cNvPr id="25" name="TextBox 24">
            <a:extLst>
              <a:ext uri="{FF2B5EF4-FFF2-40B4-BE49-F238E27FC236}">
                <a16:creationId xmlns:a16="http://schemas.microsoft.com/office/drawing/2014/main" id="{EB2ED2E1-6705-021C-78C2-95B989361AAC}"/>
              </a:ext>
            </a:extLst>
          </p:cNvPr>
          <p:cNvSpPr txBox="1"/>
          <p:nvPr/>
        </p:nvSpPr>
        <p:spPr>
          <a:xfrm>
            <a:off x="6565559" y="1289167"/>
            <a:ext cx="4512128"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Genetic changes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Epigenetics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Fragmentomics</a:t>
            </a:r>
          </a:p>
        </p:txBody>
      </p:sp>
    </p:spTree>
    <p:extLst>
      <p:ext uri="{BB962C8B-B14F-4D97-AF65-F5344CB8AC3E}">
        <p14:creationId xmlns:p14="http://schemas.microsoft.com/office/powerpoint/2010/main" val="12098154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ACE40-30C4-6780-6BB5-2794545A175D}"/>
              </a:ext>
            </a:extLst>
          </p:cNvPr>
          <p:cNvSpPr>
            <a:spLocks noGrp="1"/>
          </p:cNvSpPr>
          <p:nvPr>
            <p:ph type="ctrTitle"/>
          </p:nvPr>
        </p:nvSpPr>
        <p:spPr/>
        <p:txBody>
          <a:bodyPr/>
          <a:lstStyle/>
          <a:p>
            <a:r>
              <a:rPr lang="en-US" dirty="0"/>
              <a:t>ctDNA is not static, it is a technology</a:t>
            </a:r>
          </a:p>
        </p:txBody>
      </p:sp>
      <p:sp>
        <p:nvSpPr>
          <p:cNvPr id="3" name="Text Placeholder 2">
            <a:extLst>
              <a:ext uri="{FF2B5EF4-FFF2-40B4-BE49-F238E27FC236}">
                <a16:creationId xmlns:a16="http://schemas.microsoft.com/office/drawing/2014/main" id="{DACC16D8-1E28-A58B-09CB-975887318ADF}"/>
              </a:ext>
            </a:extLst>
          </p:cNvPr>
          <p:cNvSpPr>
            <a:spLocks noGrp="1"/>
          </p:cNvSpPr>
          <p:nvPr>
            <p:ph type="body" sz="quarter" idx="13"/>
          </p:nvPr>
        </p:nvSpPr>
        <p:spPr/>
        <p:txBody>
          <a:bodyPr/>
          <a:lstStyle/>
          <a:p>
            <a:r>
              <a:rPr lang="en-US" dirty="0"/>
              <a:t>Ongoing and future developments</a:t>
            </a:r>
          </a:p>
        </p:txBody>
      </p:sp>
      <p:sp>
        <p:nvSpPr>
          <p:cNvPr id="6" name="Text Placeholder 5">
            <a:extLst>
              <a:ext uri="{FF2B5EF4-FFF2-40B4-BE49-F238E27FC236}">
                <a16:creationId xmlns:a16="http://schemas.microsoft.com/office/drawing/2014/main" id="{CDE25B36-0A50-2B4B-329B-EDCD8CEF4994}"/>
              </a:ext>
            </a:extLst>
          </p:cNvPr>
          <p:cNvSpPr>
            <a:spLocks noGrp="1"/>
          </p:cNvSpPr>
          <p:nvPr>
            <p:ph type="body" sz="quarter" idx="14"/>
          </p:nvPr>
        </p:nvSpPr>
        <p:spPr/>
        <p:txBody>
          <a:bodyPr/>
          <a:lstStyle/>
          <a:p>
            <a:r>
              <a:rPr lang="en-US" dirty="0"/>
              <a:t>Discrete number of variants per patient (</a:t>
            </a:r>
            <a:r>
              <a:rPr lang="en-US" i="1" dirty="0"/>
              <a:t>e.g.</a:t>
            </a:r>
            <a:r>
              <a:rPr lang="en-US" dirty="0"/>
              <a:t>, 16) </a:t>
            </a:r>
            <a:r>
              <a:rPr lang="en-US" dirty="0">
                <a:sym typeface="Wingdings" panose="05000000000000000000" pitchFamily="2" charset="2"/>
              </a:rPr>
              <a:t> increased panel sizes</a:t>
            </a:r>
            <a:r>
              <a:rPr lang="en-US" dirty="0"/>
              <a:t> </a:t>
            </a:r>
          </a:p>
          <a:p>
            <a:endParaRPr lang="en-US" dirty="0"/>
          </a:p>
          <a:p>
            <a:r>
              <a:rPr lang="en-US" dirty="0"/>
              <a:t>Depth and breadth of sequencing (Whole exome </a:t>
            </a:r>
            <a:r>
              <a:rPr lang="en-US" dirty="0">
                <a:sym typeface="Wingdings" panose="05000000000000000000" pitchFamily="2" charset="2"/>
              </a:rPr>
              <a:t> whole genome)</a:t>
            </a:r>
          </a:p>
          <a:p>
            <a:endParaRPr lang="en-US" dirty="0">
              <a:sym typeface="Wingdings" panose="05000000000000000000" pitchFamily="2" charset="2"/>
            </a:endParaRPr>
          </a:p>
          <a:p>
            <a:r>
              <a:rPr lang="en-US" dirty="0">
                <a:sym typeface="Wingdings" panose="05000000000000000000" pitchFamily="2" charset="2"/>
              </a:rPr>
              <a:t>Inclusion/improvement of epigenetics</a:t>
            </a:r>
          </a:p>
          <a:p>
            <a:pPr lvl="1"/>
            <a:r>
              <a:rPr lang="en-US" dirty="0">
                <a:solidFill>
                  <a:schemeClr val="tx2"/>
                </a:solidFill>
                <a:sym typeface="Wingdings" panose="05000000000000000000" pitchFamily="2" charset="2"/>
              </a:rPr>
              <a:t>Especially relevant for tumor-agnostic assays</a:t>
            </a:r>
          </a:p>
          <a:p>
            <a:endParaRPr lang="en-US" dirty="0">
              <a:sym typeface="Wingdings" panose="05000000000000000000" pitchFamily="2" charset="2"/>
            </a:endParaRPr>
          </a:p>
          <a:p>
            <a:r>
              <a:rPr lang="en-US" dirty="0">
                <a:sym typeface="Wingdings" panose="05000000000000000000" pitchFamily="2" charset="2"/>
              </a:rPr>
              <a:t>Better cancellation of background “noise” (</a:t>
            </a:r>
            <a:r>
              <a:rPr lang="en-US" i="1" dirty="0">
                <a:sym typeface="Wingdings" panose="05000000000000000000" pitchFamily="2" charset="2"/>
              </a:rPr>
              <a:t>e.g.</a:t>
            </a:r>
            <a:r>
              <a:rPr lang="en-US" dirty="0">
                <a:sym typeface="Wingdings" panose="05000000000000000000" pitchFamily="2" charset="2"/>
              </a:rPr>
              <a:t>, </a:t>
            </a:r>
            <a:r>
              <a:rPr lang="en-US" dirty="0" err="1">
                <a:sym typeface="Wingdings" panose="05000000000000000000" pitchFamily="2" charset="2"/>
              </a:rPr>
              <a:t>CHiP</a:t>
            </a:r>
            <a:r>
              <a:rPr lang="en-US" dirty="0">
                <a:sym typeface="Wingdings" panose="05000000000000000000" pitchFamily="2" charset="2"/>
              </a:rPr>
              <a:t>)</a:t>
            </a:r>
          </a:p>
          <a:p>
            <a:endParaRPr lang="en-US" dirty="0">
              <a:sym typeface="Wingdings" panose="05000000000000000000" pitchFamily="2" charset="2"/>
            </a:endParaRPr>
          </a:p>
          <a:p>
            <a:r>
              <a:rPr lang="en-US" dirty="0">
                <a:sym typeface="Wingdings" panose="05000000000000000000" pitchFamily="2" charset="2"/>
              </a:rPr>
              <a:t>Binary reporting (positive/negative)  quantitative trending  evaluations of fold differences as a biomarker</a:t>
            </a:r>
            <a:endParaRPr lang="en-US" dirty="0"/>
          </a:p>
        </p:txBody>
      </p:sp>
    </p:spTree>
    <p:extLst>
      <p:ext uri="{BB962C8B-B14F-4D97-AF65-F5344CB8AC3E}">
        <p14:creationId xmlns:p14="http://schemas.microsoft.com/office/powerpoint/2010/main" val="27570063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721AEF-901D-B0F9-47AC-C112DDE4081C}"/>
              </a:ext>
            </a:extLst>
          </p:cNvPr>
          <p:cNvSpPr>
            <a:spLocks noGrp="1"/>
          </p:cNvSpPr>
          <p:nvPr>
            <p:ph type="ctrTitle"/>
          </p:nvPr>
        </p:nvSpPr>
        <p:spPr/>
        <p:txBody>
          <a:bodyPr/>
          <a:lstStyle/>
          <a:p>
            <a:r>
              <a:rPr lang="en-US" dirty="0"/>
              <a:t>Is ctDNA the future? Most likely in some capacity </a:t>
            </a:r>
          </a:p>
        </p:txBody>
      </p:sp>
      <p:pic>
        <p:nvPicPr>
          <p:cNvPr id="6" name="Picture 2" descr="figure3">
            <a:extLst>
              <a:ext uri="{FF2B5EF4-FFF2-40B4-BE49-F238E27FC236}">
                <a16:creationId xmlns:a16="http://schemas.microsoft.com/office/drawing/2014/main" id="{B6FB2347-15D4-F5A6-A3D0-1DD79E2A6CE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8506" y="1249695"/>
            <a:ext cx="6044748" cy="48799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5DEC7B5-3A01-9F3A-60EC-E962BFC20D9A}"/>
              </a:ext>
            </a:extLst>
          </p:cNvPr>
          <p:cNvSpPr txBox="1"/>
          <p:nvPr/>
        </p:nvSpPr>
        <p:spPr>
          <a:xfrm>
            <a:off x="2897202" y="6207833"/>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Dasari,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Nat Rev Clin Oncol</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2020; Cohen,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Nature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2023</a:t>
            </a:r>
          </a:p>
        </p:txBody>
      </p:sp>
      <p:pic>
        <p:nvPicPr>
          <p:cNvPr id="8" name="Picture 7">
            <a:extLst>
              <a:ext uri="{FF2B5EF4-FFF2-40B4-BE49-F238E27FC236}">
                <a16:creationId xmlns:a16="http://schemas.microsoft.com/office/drawing/2014/main" id="{A128A0A7-9B0A-C5C7-0206-405A98958827}"/>
              </a:ext>
            </a:extLst>
          </p:cNvPr>
          <p:cNvPicPr>
            <a:picLocks noChangeAspect="1"/>
          </p:cNvPicPr>
          <p:nvPr/>
        </p:nvPicPr>
        <p:blipFill>
          <a:blip r:embed="rId4"/>
          <a:stretch>
            <a:fillRect/>
          </a:stretch>
        </p:blipFill>
        <p:spPr>
          <a:xfrm>
            <a:off x="6858524" y="1601667"/>
            <a:ext cx="4442519" cy="4287291"/>
          </a:xfrm>
          <a:prstGeom prst="rect">
            <a:avLst/>
          </a:prstGeom>
        </p:spPr>
      </p:pic>
    </p:spTree>
    <p:extLst>
      <p:ext uri="{BB962C8B-B14F-4D97-AF65-F5344CB8AC3E}">
        <p14:creationId xmlns:p14="http://schemas.microsoft.com/office/powerpoint/2010/main" val="34722615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C760C-AEEE-F2D4-3EF0-2F2130A186C8}"/>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A2EC530-88E5-7387-DD27-5FCE1EF1E60C}"/>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65 y/o with Stage II colon cancer – how comfortable </a:t>
            </a:r>
            <a:r>
              <a:rPr lang="en-US" sz="2600" kern="100" dirty="0">
                <a:latin typeface="Calibri" panose="020F0502020204030204" pitchFamily="34" charset="0"/>
                <a:ea typeface="Aptos" panose="020B0004020202020204" pitchFamily="34" charset="0"/>
                <a:cs typeface="Calibri" panose="020F0502020204030204" pitchFamily="34" charset="0"/>
              </a:rPr>
              <a:t>are we in </a:t>
            </a:r>
            <a:r>
              <a:rPr lang="en-US" sz="2600" b="1" kern="100" dirty="0">
                <a:effectLst/>
                <a:latin typeface="Calibri" panose="020F0502020204030204" pitchFamily="34" charset="0"/>
                <a:ea typeface="Aptos" panose="020B0004020202020204" pitchFamily="34" charset="0"/>
                <a:cs typeface="Calibri" panose="020F0502020204030204" pitchFamily="34" charset="0"/>
              </a:rPr>
              <a:t>recommending chemo for Stage II colon cancer if MRD positive?</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Stage IIb CRC adjuvant: preferred choice between available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 testing platforms? Practicality of waiting for testing results? </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6B8036B-F4C2-3574-006F-958DC4EC6B69}"/>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Role of </a:t>
            </a:r>
            <a:r>
              <a:rPr kumimoji="0" lang="en-US" sz="3000" b="1" i="0" u="none" strike="noStrike" kern="0" cap="none" spc="0" normalizeH="0" baseline="0" noProof="0" dirty="0" err="1">
                <a:ln>
                  <a:noFill/>
                </a:ln>
                <a:solidFill>
                  <a:srgbClr val="FFFFFF"/>
                </a:solidFill>
                <a:effectLst/>
                <a:uLnTx/>
                <a:uFillTx/>
                <a:latin typeface="Calibri"/>
                <a:ea typeface="MS PGothic" pitchFamily="34" charset="-128"/>
                <a:cs typeface="Calibri"/>
              </a:rPr>
              <a:t>ctDNA</a:t>
            </a:r>
            <a:r>
              <a:rPr lang="en-US" sz="3000" kern="0" dirty="0">
                <a:solidFill>
                  <a:srgbClr val="FFFFFF"/>
                </a:solidFill>
                <a:latin typeface="Calibri"/>
                <a:ea typeface="MS PGothic" pitchFamily="34" charset="-128"/>
                <a:cs typeface="Calibri"/>
              </a:rPr>
              <a:t> </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Testing in Localized CRC </a:t>
            </a:r>
          </a:p>
        </p:txBody>
      </p:sp>
    </p:spTree>
    <p:extLst>
      <p:ext uri="{BB962C8B-B14F-4D97-AF65-F5344CB8AC3E}">
        <p14:creationId xmlns:p14="http://schemas.microsoft.com/office/powerpoint/2010/main" val="641030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31DC7-6C2E-58CE-C655-C67667AE829E}"/>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E1383EB-7CA2-07CA-EA27-86434BBF7A22}"/>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A 58-year-old man undergoes right hemicolectomy for colon cancer.  Pathology: pT3N0 (Stage II) adenocarcinoma, moderately differentiated, </a:t>
            </a:r>
            <a:br>
              <a:rPr lang="en-US" sz="2600" b="1" kern="100" dirty="0">
                <a:effectLst/>
                <a:latin typeface="Calibri" panose="020F0502020204030204" pitchFamily="34" charset="0"/>
                <a:ea typeface="Aptos" panose="020B0004020202020204" pitchFamily="34" charset="0"/>
                <a:cs typeface="Calibri" panose="020F0502020204030204" pitchFamily="34" charset="0"/>
              </a:rPr>
            </a:br>
            <a:r>
              <a:rPr lang="en-US" sz="2600" b="1" kern="100" dirty="0">
                <a:effectLst/>
                <a:latin typeface="Calibri" panose="020F0502020204030204" pitchFamily="34" charset="0"/>
                <a:ea typeface="Aptos" panose="020B0004020202020204" pitchFamily="34" charset="0"/>
                <a:cs typeface="Calibri" panose="020F0502020204030204" pitchFamily="34" charset="0"/>
              </a:rPr>
              <a:t>no LVI. Adequate nodal sampling (18 nodes). MMR proficient (MSS). Traditional risk assessment: Clinically low–intermediate risk. Adjuvant chemotherapy would typically be optional or omitted. ctDNA performed </a:t>
            </a:r>
            <a:br>
              <a:rPr lang="en-US" sz="2600" b="1" kern="100" dirty="0">
                <a:effectLst/>
                <a:latin typeface="Calibri" panose="020F0502020204030204" pitchFamily="34" charset="0"/>
                <a:ea typeface="Aptos" panose="020B0004020202020204" pitchFamily="34" charset="0"/>
                <a:cs typeface="Calibri" panose="020F0502020204030204" pitchFamily="34" charset="0"/>
              </a:rPr>
            </a:br>
            <a:r>
              <a:rPr lang="en-US" sz="2600" b="1" kern="100" dirty="0">
                <a:effectLst/>
                <a:latin typeface="Calibri" panose="020F0502020204030204" pitchFamily="34" charset="0"/>
                <a:ea typeface="Aptos" panose="020B0004020202020204" pitchFamily="34" charset="0"/>
                <a:cs typeface="Calibri" panose="020F0502020204030204" pitchFamily="34" charset="0"/>
              </a:rPr>
              <a:t>4 weeks post-op and was MRD-positive. Clinical dilemma: Standard clinicopathologic features suggest observation, MRD positivity implies high risk of recurrence. How do you approach low clinical risk patients, do you check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ctDNA</a:t>
            </a:r>
            <a:r>
              <a:rPr lang="en-US" sz="2600" b="1" kern="100" dirty="0">
                <a:effectLst/>
                <a:latin typeface="Calibri" panose="020F0502020204030204" pitchFamily="34" charset="0"/>
                <a:ea typeface="Aptos" panose="020B0004020202020204" pitchFamily="34" charset="0"/>
                <a:cs typeface="Calibri" panose="020F0502020204030204" pitchFamily="34" charset="0"/>
              </a:rPr>
              <a:t> on everyone?</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FFFC6C2-6A85-B059-D023-21AFCF8116D0}"/>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Role of </a:t>
            </a:r>
            <a:r>
              <a:rPr kumimoji="0" lang="en-US" sz="3000" b="1" i="0" u="none" strike="noStrike" kern="0" cap="none" spc="0" normalizeH="0" baseline="0" noProof="0" dirty="0" err="1">
                <a:ln>
                  <a:noFill/>
                </a:ln>
                <a:solidFill>
                  <a:srgbClr val="FFFFFF"/>
                </a:solidFill>
                <a:effectLst/>
                <a:uLnTx/>
                <a:uFillTx/>
                <a:latin typeface="Calibri"/>
                <a:ea typeface="MS PGothic" pitchFamily="34" charset="-128"/>
                <a:cs typeface="Calibri"/>
              </a:rPr>
              <a:t>ctDNA</a:t>
            </a:r>
            <a:r>
              <a:rPr lang="en-US" sz="3000" kern="0" dirty="0">
                <a:solidFill>
                  <a:srgbClr val="FFFFFF"/>
                </a:solidFill>
                <a:latin typeface="Calibri"/>
                <a:ea typeface="MS PGothic" pitchFamily="34" charset="-128"/>
                <a:cs typeface="Calibri"/>
              </a:rPr>
              <a:t> </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Testing in Localized CRC </a:t>
            </a:r>
          </a:p>
        </p:txBody>
      </p:sp>
    </p:spTree>
    <p:extLst>
      <p:ext uri="{BB962C8B-B14F-4D97-AF65-F5344CB8AC3E}">
        <p14:creationId xmlns:p14="http://schemas.microsoft.com/office/powerpoint/2010/main" val="3609708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52ADE-6162-5A50-0C7B-97F6D096C1FA}"/>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35A7FBC-56DA-8160-064A-9DEBD92549B8}"/>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72 yr old female with standard risk Stage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IIIb</a:t>
            </a:r>
            <a:r>
              <a:rPr lang="en-US" sz="2600" b="1" kern="100" dirty="0">
                <a:effectLst/>
                <a:latin typeface="Calibri" panose="020F0502020204030204" pitchFamily="34" charset="0"/>
                <a:ea typeface="Aptos" panose="020B0004020202020204" pitchFamily="34" charset="0"/>
                <a:cs typeface="Calibri" panose="020F0502020204030204" pitchFamily="34" charset="0"/>
              </a:rPr>
              <a:t> colon cancer and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ctDNA</a:t>
            </a:r>
            <a:r>
              <a:rPr lang="en-US" sz="2600" b="1" kern="100" dirty="0">
                <a:effectLst/>
                <a:latin typeface="Calibri" panose="020F0502020204030204" pitchFamily="34" charset="0"/>
                <a:ea typeface="Aptos" panose="020B0004020202020204" pitchFamily="34" charset="0"/>
                <a:cs typeface="Calibri" panose="020F0502020204030204" pitchFamily="34" charset="0"/>
              </a:rPr>
              <a:t> negative. If a patient would prefer not to receive chemotherapy do you think it’s a reasonable option to omit chemo if MRD tests are negative? </a:t>
            </a:r>
          </a:p>
          <a:p>
            <a:pPr marL="0" marR="0" lvl="0" indent="0">
              <a:lnSpc>
                <a:spcPct val="115000"/>
              </a:lnSpc>
              <a:spcAft>
                <a:spcPts val="800"/>
              </a:spcAft>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55 y/o female pt with Stage IIIA left-sided colon cancer, with only 1/16 LNs +, pt strongly wants MRD testing to decide adjuvant chemotherapy. Is it okay to go by ctDNA test result to guide FOLFOX adjuvant chemo in this pt’s case?</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8BBDA45-FBEE-EFA4-F36F-DB072221CDCF}"/>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Role of </a:t>
            </a:r>
            <a:r>
              <a:rPr kumimoji="0" lang="en-US" sz="3000" b="1" i="0" u="none" strike="noStrike" kern="0" cap="none" spc="0" normalizeH="0" baseline="0" noProof="0" dirty="0" err="1">
                <a:ln>
                  <a:noFill/>
                </a:ln>
                <a:solidFill>
                  <a:srgbClr val="FFFFFF"/>
                </a:solidFill>
                <a:effectLst/>
                <a:uLnTx/>
                <a:uFillTx/>
                <a:latin typeface="Calibri"/>
                <a:ea typeface="MS PGothic" pitchFamily="34" charset="-128"/>
                <a:cs typeface="Calibri"/>
              </a:rPr>
              <a:t>ctDNA</a:t>
            </a:r>
            <a:r>
              <a:rPr lang="en-US" sz="3000" kern="0" dirty="0">
                <a:solidFill>
                  <a:srgbClr val="FFFFFF"/>
                </a:solidFill>
                <a:latin typeface="Calibri"/>
                <a:ea typeface="MS PGothic" pitchFamily="34" charset="-128"/>
                <a:cs typeface="Calibri"/>
              </a:rPr>
              <a:t> </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Testing in Localized CRC </a:t>
            </a:r>
          </a:p>
        </p:txBody>
      </p:sp>
    </p:spTree>
    <p:extLst>
      <p:ext uri="{BB962C8B-B14F-4D97-AF65-F5344CB8AC3E}">
        <p14:creationId xmlns:p14="http://schemas.microsoft.com/office/powerpoint/2010/main" val="3267599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02208A3-5B42-4C64-96EC-BCB605D2D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E1A5431-19BF-2F4D-ADEC-9E95C7375790}"/>
              </a:ext>
            </a:extLst>
          </p:cNvPr>
          <p:cNvSpPr>
            <a:spLocks noGrp="1"/>
          </p:cNvSpPr>
          <p:nvPr>
            <p:ph type="ctrTitle"/>
          </p:nvPr>
        </p:nvSpPr>
        <p:spPr>
          <a:xfrm>
            <a:off x="5942176" y="268515"/>
            <a:ext cx="5569858" cy="3626217"/>
          </a:xfrm>
        </p:spPr>
        <p:txBody>
          <a:bodyPr anchor="t">
            <a:normAutofit/>
          </a:bodyPr>
          <a:lstStyle/>
          <a:p>
            <a:br>
              <a:rPr lang="en-US" sz="4400" dirty="0">
                <a:solidFill>
                  <a:srgbClr val="FFFFFF"/>
                </a:solidFill>
              </a:rPr>
            </a:br>
            <a:r>
              <a:rPr lang="en-US" sz="4400" dirty="0">
                <a:solidFill>
                  <a:srgbClr val="FFFFFF"/>
                </a:solidFill>
              </a:rPr>
              <a:t>Neoadjuvant treatments for </a:t>
            </a:r>
            <a:r>
              <a:rPr lang="en-US" sz="4400" dirty="0" err="1">
                <a:solidFill>
                  <a:srgbClr val="FFFFFF"/>
                </a:solidFill>
              </a:rPr>
              <a:t>localised</a:t>
            </a:r>
            <a:r>
              <a:rPr lang="en-US" sz="4400" dirty="0">
                <a:solidFill>
                  <a:srgbClr val="FFFFFF"/>
                </a:solidFill>
              </a:rPr>
              <a:t> CRC: Opportunities for Progress</a:t>
            </a:r>
          </a:p>
        </p:txBody>
      </p:sp>
      <p:sp>
        <p:nvSpPr>
          <p:cNvPr id="3" name="Subtitle 2">
            <a:extLst>
              <a:ext uri="{FF2B5EF4-FFF2-40B4-BE49-F238E27FC236}">
                <a16:creationId xmlns:a16="http://schemas.microsoft.com/office/drawing/2014/main" id="{7AA33EB5-030B-674F-8658-FBBF1E1EDBAB}"/>
              </a:ext>
            </a:extLst>
          </p:cNvPr>
          <p:cNvSpPr>
            <a:spLocks noGrp="1"/>
          </p:cNvSpPr>
          <p:nvPr>
            <p:ph type="subTitle" idx="1"/>
          </p:nvPr>
        </p:nvSpPr>
        <p:spPr>
          <a:xfrm>
            <a:off x="5942179" y="4646026"/>
            <a:ext cx="5569855" cy="1031537"/>
          </a:xfrm>
        </p:spPr>
        <p:txBody>
          <a:bodyPr>
            <a:noAutofit/>
          </a:bodyPr>
          <a:lstStyle/>
          <a:p>
            <a:r>
              <a:rPr lang="en-US" dirty="0">
                <a:solidFill>
                  <a:srgbClr val="FFFFFF"/>
                </a:solidFill>
              </a:rPr>
              <a:t>Jenny Seligmann</a:t>
            </a:r>
          </a:p>
          <a:p>
            <a:r>
              <a:rPr lang="en-US" dirty="0">
                <a:solidFill>
                  <a:srgbClr val="FFFFFF"/>
                </a:solidFill>
              </a:rPr>
              <a:t>Professor of Gastrointestinal Oncology and Honorary Medical Oncologist</a:t>
            </a:r>
          </a:p>
          <a:p>
            <a:r>
              <a:rPr lang="en-US" dirty="0">
                <a:solidFill>
                  <a:srgbClr val="FFFFFF"/>
                </a:solidFill>
              </a:rPr>
              <a:t>University of Leeds, UK</a:t>
            </a:r>
          </a:p>
        </p:txBody>
      </p:sp>
      <p:sp>
        <p:nvSpPr>
          <p:cNvPr id="17"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8" name="Picture 4" descr="Yorkshire dales national park ...">
            <a:extLst>
              <a:ext uri="{FF2B5EF4-FFF2-40B4-BE49-F238E27FC236}">
                <a16:creationId xmlns:a16="http://schemas.microsoft.com/office/drawing/2014/main" id="{84A6A0A7-F72A-0EB0-40CE-E0F6840D253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5216" y="842415"/>
            <a:ext cx="4523818" cy="30103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53F83B1-027D-0C47-9535-A2B9B210B6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4925" y="4646026"/>
            <a:ext cx="1937472" cy="787098"/>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D3333BAF-569B-B84E-B376-8660E0006B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2496" y="5799101"/>
            <a:ext cx="2795665" cy="768808"/>
          </a:xfrm>
          <a:prstGeom prst="rect">
            <a:avLst/>
          </a:prstGeom>
        </p:spPr>
      </p:pic>
      <p:cxnSp>
        <p:nvCxnSpPr>
          <p:cNvPr id="19" name="Straight Connector 18">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21"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0447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5751C-2154-2DB9-1FB4-FEA0F2FC62B4}"/>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BDCD6A8-6316-BE6D-A6BC-93F8A674ECD2}"/>
              </a:ext>
            </a:extLst>
          </p:cNvPr>
          <p:cNvSpPr>
            <a:spLocks noGrp="1"/>
          </p:cNvSpPr>
          <p:nvPr>
            <p:ph idx="1"/>
          </p:nvPr>
        </p:nvSpPr>
        <p:spPr>
          <a:xfrm>
            <a:off x="912287" y="1690792"/>
            <a:ext cx="1036015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58 y/o F with DM neuropathy and Stage II colon cancer with high</a:t>
            </a:r>
            <a:br>
              <a:rPr lang="en-US" sz="2600" b="1" kern="100" dirty="0">
                <a:effectLst/>
                <a:latin typeface="Calibri" panose="020F0502020204030204" pitchFamily="34" charset="0"/>
                <a:ea typeface="Aptos" panose="020B0004020202020204" pitchFamily="34" charset="0"/>
                <a:cs typeface="Calibri" panose="020F0502020204030204" pitchFamily="34" charset="0"/>
              </a:rPr>
            </a:br>
            <a:r>
              <a:rPr lang="en-US" sz="2600" kern="100" dirty="0">
                <a:latin typeface="Calibri" panose="020F0502020204030204" pitchFamily="34" charset="0"/>
                <a:ea typeface="Aptos" panose="020B0004020202020204" pitchFamily="34" charset="0"/>
                <a:cs typeface="Calibri" panose="020F0502020204030204" pitchFamily="34" charset="0"/>
              </a:rPr>
              <a:t>Onco</a:t>
            </a:r>
            <a:r>
              <a:rPr lang="en-US" sz="2600" i="1" kern="100" dirty="0">
                <a:latin typeface="Calibri" panose="020F0502020204030204" pitchFamily="34" charset="0"/>
                <a:ea typeface="Aptos" panose="020B0004020202020204" pitchFamily="34" charset="0"/>
                <a:cs typeface="Calibri" panose="020F0502020204030204" pitchFamily="34" charset="0"/>
              </a:rPr>
              <a:t>type</a:t>
            </a:r>
            <a:r>
              <a:rPr lang="en-US" sz="2600" kern="100" dirty="0">
                <a:latin typeface="Calibri" panose="020F0502020204030204" pitchFamily="34" charset="0"/>
                <a:ea typeface="Aptos" panose="020B0004020202020204" pitchFamily="34" charset="0"/>
                <a:cs typeface="Calibri" panose="020F0502020204030204" pitchFamily="34" charset="0"/>
              </a:rPr>
              <a:t> DX® Recurrence Score®, </a:t>
            </a:r>
            <a:r>
              <a:rPr lang="en-US" sz="2600" b="1" kern="100" dirty="0">
                <a:effectLst/>
                <a:latin typeface="Calibri" panose="020F0502020204030204" pitchFamily="34" charset="0"/>
                <a:ea typeface="Aptos" panose="020B0004020202020204" pitchFamily="34" charset="0"/>
                <a:cs typeface="Calibri" panose="020F0502020204030204" pitchFamily="34" charset="0"/>
              </a:rPr>
              <a:t>ctDNA for MRD is negative. Is it safe </a:t>
            </a:r>
            <a:br>
              <a:rPr lang="en-US" sz="2600" b="1" kern="100" dirty="0">
                <a:effectLst/>
                <a:latin typeface="Calibri" panose="020F0502020204030204" pitchFamily="34" charset="0"/>
                <a:ea typeface="Aptos" panose="020B0004020202020204" pitchFamily="34" charset="0"/>
                <a:cs typeface="Calibri" panose="020F0502020204030204" pitchFamily="34" charset="0"/>
              </a:rPr>
            </a:br>
            <a:r>
              <a:rPr lang="en-US" sz="2600" b="1" kern="100" dirty="0">
                <a:effectLst/>
                <a:latin typeface="Calibri" panose="020F0502020204030204" pitchFamily="34" charset="0"/>
                <a:ea typeface="Aptos" panose="020B0004020202020204" pitchFamily="34" charset="0"/>
                <a:cs typeface="Calibri" panose="020F0502020204030204" pitchFamily="34" charset="0"/>
              </a:rPr>
              <a:t>to omit adjuvant therapy in this pt? </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68 y/o M with L-sided colon cancer s/p hemicolectomy, about to start adjuvant FOLFOX and initial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 testing positive. Should positive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 test at initiation of adjuvant therapy affect aggressiveness or duration of therapy?</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D723EEE-4E52-2780-FD38-A73F0496993B}"/>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Role of </a:t>
            </a:r>
            <a:r>
              <a:rPr kumimoji="0" lang="en-US" sz="3000" b="1" i="0" u="none" strike="noStrike" kern="0" cap="none" spc="0" normalizeH="0" baseline="0" noProof="0" dirty="0" err="1">
                <a:ln>
                  <a:noFill/>
                </a:ln>
                <a:solidFill>
                  <a:srgbClr val="FFFFFF"/>
                </a:solidFill>
                <a:effectLst/>
                <a:uLnTx/>
                <a:uFillTx/>
                <a:latin typeface="Calibri"/>
                <a:ea typeface="MS PGothic" pitchFamily="34" charset="-128"/>
                <a:cs typeface="Calibri"/>
              </a:rPr>
              <a:t>ctDNA</a:t>
            </a:r>
            <a:r>
              <a:rPr lang="en-US" sz="3000" kern="0" dirty="0">
                <a:solidFill>
                  <a:srgbClr val="FFFFFF"/>
                </a:solidFill>
                <a:latin typeface="Calibri"/>
                <a:ea typeface="MS PGothic" pitchFamily="34" charset="-128"/>
                <a:cs typeface="Calibri"/>
              </a:rPr>
              <a:t> </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Testing in Localized CRC </a:t>
            </a:r>
          </a:p>
        </p:txBody>
      </p:sp>
    </p:spTree>
    <p:extLst>
      <p:ext uri="{BB962C8B-B14F-4D97-AF65-F5344CB8AC3E}">
        <p14:creationId xmlns:p14="http://schemas.microsoft.com/office/powerpoint/2010/main" val="2333865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3A7E2-747B-4234-9CA0-2F183A28CF66}"/>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2B27448-73A6-5769-951F-D2BEC661958F}"/>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82F with hypothyroidism, DM, HTN, CAD, and T3N2 colon cancer s/p surgery, recommendation is for adjuvant chemotherapy. Patient is worried about chemo toxicities and functional decline. Would MRD assay results help you with treatment duration decision-making?</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DDF5DE8-31BB-3928-1349-351E42DE4004}"/>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Role of </a:t>
            </a:r>
            <a:r>
              <a:rPr kumimoji="0" lang="en-US" sz="3000" b="1" i="0" u="none" strike="noStrike" kern="0" cap="none" spc="0" normalizeH="0" baseline="0" noProof="0" dirty="0" err="1">
                <a:ln>
                  <a:noFill/>
                </a:ln>
                <a:solidFill>
                  <a:srgbClr val="FFFFFF"/>
                </a:solidFill>
                <a:effectLst/>
                <a:uLnTx/>
                <a:uFillTx/>
                <a:latin typeface="Calibri"/>
                <a:ea typeface="MS PGothic" pitchFamily="34" charset="-128"/>
                <a:cs typeface="Calibri"/>
              </a:rPr>
              <a:t>ctDNA</a:t>
            </a:r>
            <a:r>
              <a:rPr lang="en-US" sz="3000" kern="0" dirty="0">
                <a:solidFill>
                  <a:srgbClr val="FFFFFF"/>
                </a:solidFill>
                <a:latin typeface="Calibri"/>
                <a:ea typeface="MS PGothic" pitchFamily="34" charset="-128"/>
                <a:cs typeface="Calibri"/>
              </a:rPr>
              <a:t> </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Testing in Localized CRC </a:t>
            </a:r>
          </a:p>
        </p:txBody>
      </p:sp>
    </p:spTree>
    <p:extLst>
      <p:ext uri="{BB962C8B-B14F-4D97-AF65-F5344CB8AC3E}">
        <p14:creationId xmlns:p14="http://schemas.microsoft.com/office/powerpoint/2010/main" val="2859462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BFFF2-B339-DC39-4AAC-A2484C01BC16}"/>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039BA97-CD3A-99F8-BC90-FB31F36C4E2D}"/>
              </a:ext>
            </a:extLst>
          </p:cNvPr>
          <p:cNvSpPr>
            <a:spLocks noGrp="1"/>
          </p:cNvSpPr>
          <p:nvPr>
            <p:ph idx="1"/>
          </p:nvPr>
        </p:nvSpPr>
        <p:spPr>
          <a:xfrm>
            <a:off x="912287" y="1690792"/>
            <a:ext cx="10584313" cy="4514258"/>
          </a:xfrm>
        </p:spPr>
        <p:txBody>
          <a:bodyPr/>
          <a:lstStyle/>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68 y/o with Stage III MSI-H rectal cancer treated with 6 months of dostarlimab and achieves clinical CR on images and sigmoidoscopy but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 positive. How many negative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 tests are sufficient to stop testing? How often do you test?</a:t>
            </a:r>
          </a:p>
          <a:p>
            <a:pPr marL="0" indent="0">
              <a:buNone/>
            </a:pPr>
            <a:r>
              <a:rPr lang="en-US" sz="2600" kern="100" dirty="0">
                <a:solidFill>
                  <a:schemeClr val="tx1"/>
                </a:solidFill>
                <a:effectLst/>
                <a:latin typeface="+mn-lt"/>
                <a:ea typeface="Calibri" panose="020F0502020204030204" pitchFamily="34" charset="0"/>
                <a:cs typeface="Times New Roman" panose="02020603050405020304" pitchFamily="18" charset="0"/>
              </a:rPr>
              <a:t>66 y/o man with osteoarthritis </a:t>
            </a:r>
            <a:r>
              <a:rPr lang="en-US" sz="2600" kern="100">
                <a:solidFill>
                  <a:schemeClr val="tx1"/>
                </a:solidFill>
                <a:effectLst/>
                <a:latin typeface="+mn-lt"/>
                <a:ea typeface="Calibri" panose="020F0502020204030204" pitchFamily="34" charset="0"/>
                <a:cs typeface="Times New Roman" panose="02020603050405020304" pitchFamily="18" charset="0"/>
              </a:rPr>
              <a:t>Stage IIIA </a:t>
            </a:r>
            <a:r>
              <a:rPr lang="en-US" sz="2600" kern="100" dirty="0">
                <a:solidFill>
                  <a:schemeClr val="tx1"/>
                </a:solidFill>
                <a:effectLst/>
                <a:latin typeface="+mn-lt"/>
                <a:ea typeface="Calibri" panose="020F0502020204030204" pitchFamily="34" charset="0"/>
                <a:cs typeface="Times New Roman" panose="02020603050405020304" pitchFamily="18" charset="0"/>
              </a:rPr>
              <a:t>rectal cancer s/p TNT and surgery, had pCR, but ctDNA+. Would you recommend additional therapy?</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3769ED8F-BA43-0464-9FF1-21B2747A406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Role of </a:t>
            </a:r>
            <a:r>
              <a:rPr kumimoji="0" lang="en-US" sz="3000" b="1" i="0" u="none" strike="noStrike" kern="0" cap="none" spc="0" normalizeH="0" baseline="0" noProof="0" dirty="0" err="1">
                <a:ln>
                  <a:noFill/>
                </a:ln>
                <a:solidFill>
                  <a:srgbClr val="FFFFFF"/>
                </a:solidFill>
                <a:effectLst/>
                <a:uLnTx/>
                <a:uFillTx/>
                <a:latin typeface="Calibri"/>
                <a:ea typeface="MS PGothic" pitchFamily="34" charset="-128"/>
                <a:cs typeface="Calibri"/>
              </a:rPr>
              <a:t>ctDNA</a:t>
            </a:r>
            <a:r>
              <a:rPr lang="en-US" sz="3000" kern="0" dirty="0">
                <a:solidFill>
                  <a:srgbClr val="FFFFFF"/>
                </a:solidFill>
                <a:latin typeface="Calibri"/>
                <a:ea typeface="MS PGothic" pitchFamily="34" charset="-128"/>
                <a:cs typeface="Calibri"/>
              </a:rPr>
              <a:t> </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Testing in Localized CRC </a:t>
            </a:r>
          </a:p>
        </p:txBody>
      </p:sp>
    </p:spTree>
    <p:extLst>
      <p:ext uri="{BB962C8B-B14F-4D97-AF65-F5344CB8AC3E}">
        <p14:creationId xmlns:p14="http://schemas.microsoft.com/office/powerpoint/2010/main" val="2737395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CA9ED-D4B6-3B8A-86B0-EF9E6527AB49}"/>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24B4AB6-445A-C152-CF0F-AD71D0E8D5F3}"/>
              </a:ext>
            </a:extLst>
          </p:cNvPr>
          <p:cNvSpPr>
            <a:spLocks noGrp="1"/>
          </p:cNvSpPr>
          <p:nvPr>
            <p:ph idx="1"/>
          </p:nvPr>
        </p:nvSpPr>
        <p:spPr>
          <a:xfrm>
            <a:off x="912287" y="1690792"/>
            <a:ext cx="10584313" cy="4514258"/>
          </a:xfrm>
        </p:spPr>
        <p:txBody>
          <a:bodyPr/>
          <a:lstStyle/>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48-year-old man with Stage IIIB colorectal cancer s/p hemicolectomy s/p FOLFOX x 12C with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 What to do with patients who have completed </a:t>
            </a:r>
            <a:br>
              <a:rPr lang="en-US" sz="2600" dirty="0">
                <a:effectLst/>
                <a:latin typeface="Calibri" panose="020F0502020204030204" pitchFamily="34" charset="0"/>
                <a:ea typeface="Times New Roman" panose="02020603050405020304" pitchFamily="18" charset="0"/>
                <a:cs typeface="Calibri" panose="020F0502020204030204" pitchFamily="34" charset="0"/>
              </a:rPr>
            </a:br>
            <a:r>
              <a:rPr lang="en-US" sz="2600" dirty="0">
                <a:effectLst/>
                <a:latin typeface="Calibri" panose="020F0502020204030204" pitchFamily="34" charset="0"/>
                <a:ea typeface="Times New Roman" panose="02020603050405020304" pitchFamily="18" charset="0"/>
                <a:cs typeface="Calibri" panose="020F0502020204030204" pitchFamily="34" charset="0"/>
              </a:rPr>
              <a:t>a full course of adjuvant therapy who have +ctDNA?</a:t>
            </a:r>
          </a:p>
          <a:p>
            <a:pPr marL="0" indent="0">
              <a:buNone/>
            </a:pPr>
            <a:r>
              <a:rPr lang="en-US" sz="2600" kern="100" dirty="0">
                <a:solidFill>
                  <a:schemeClr val="tx1"/>
                </a:solidFill>
                <a:effectLst/>
                <a:latin typeface="+mn-lt"/>
                <a:ea typeface="Calibri" panose="020F0502020204030204" pitchFamily="34" charset="0"/>
                <a:cs typeface="Times New Roman" panose="02020603050405020304" pitchFamily="18" charset="0"/>
              </a:rPr>
              <a:t>65 y/o F with L-sided colon ca s/p hemicolectomy and adjuvant FOLFOX. </a:t>
            </a:r>
            <a:r>
              <a:rPr lang="en-US" sz="2600" kern="100" dirty="0" err="1">
                <a:solidFill>
                  <a:schemeClr val="tx1"/>
                </a:solidFill>
                <a:effectLst/>
                <a:latin typeface="+mn-lt"/>
                <a:ea typeface="Calibri" panose="020F0502020204030204" pitchFamily="34" charset="0"/>
                <a:cs typeface="Times New Roman" panose="02020603050405020304" pitchFamily="18" charset="0"/>
              </a:rPr>
              <a:t>ctDNA</a:t>
            </a:r>
            <a:r>
              <a:rPr lang="en-US" sz="2600" kern="100" dirty="0">
                <a:solidFill>
                  <a:schemeClr val="tx1"/>
                </a:solidFill>
                <a:effectLst/>
                <a:latin typeface="+mn-lt"/>
                <a:ea typeface="Calibri" panose="020F0502020204030204" pitchFamily="34" charset="0"/>
                <a:cs typeface="Times New Roman" panose="02020603050405020304" pitchFamily="18" charset="0"/>
              </a:rPr>
              <a:t> testing negative for 1 year then returns low positive. Would experts start systemic therapy for a new positive </a:t>
            </a:r>
            <a:r>
              <a:rPr lang="en-US" sz="2600" kern="100" dirty="0" err="1">
                <a:solidFill>
                  <a:schemeClr val="tx1"/>
                </a:solidFill>
                <a:effectLst/>
                <a:latin typeface="+mn-lt"/>
                <a:ea typeface="Calibri" panose="020F0502020204030204" pitchFamily="34" charset="0"/>
                <a:cs typeface="Times New Roman" panose="02020603050405020304" pitchFamily="18" charset="0"/>
              </a:rPr>
              <a:t>ctDNA</a:t>
            </a:r>
            <a:r>
              <a:rPr lang="en-US" sz="2600" kern="100" dirty="0">
                <a:solidFill>
                  <a:schemeClr val="tx1"/>
                </a:solidFill>
                <a:effectLst/>
                <a:latin typeface="+mn-lt"/>
                <a:ea typeface="Calibri" panose="020F0502020204030204" pitchFamily="34" charset="0"/>
                <a:cs typeface="Times New Roman" panose="02020603050405020304" pitchFamily="18" charset="0"/>
              </a:rPr>
              <a:t> test after previous negativity?</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080AD7D-2FB0-D735-77B3-25136E06F71B}"/>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Role of </a:t>
            </a:r>
            <a:r>
              <a:rPr kumimoji="0" lang="en-US" sz="3000" b="1" i="0" u="none" strike="noStrike" kern="0" cap="none" spc="0" normalizeH="0" baseline="0" noProof="0" dirty="0" err="1">
                <a:ln>
                  <a:noFill/>
                </a:ln>
                <a:solidFill>
                  <a:srgbClr val="FFFFFF"/>
                </a:solidFill>
                <a:effectLst/>
                <a:uLnTx/>
                <a:uFillTx/>
                <a:latin typeface="Calibri"/>
                <a:ea typeface="MS PGothic" pitchFamily="34" charset="-128"/>
                <a:cs typeface="Calibri"/>
              </a:rPr>
              <a:t>ctDNA</a:t>
            </a:r>
            <a:r>
              <a:rPr lang="en-US" sz="3000" kern="0" dirty="0">
                <a:solidFill>
                  <a:srgbClr val="FFFFFF"/>
                </a:solidFill>
                <a:latin typeface="Calibri"/>
                <a:ea typeface="MS PGothic" pitchFamily="34" charset="-128"/>
                <a:cs typeface="Calibri"/>
              </a:rPr>
              <a:t> </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Testing in Localized CRC </a:t>
            </a:r>
          </a:p>
        </p:txBody>
      </p:sp>
    </p:spTree>
    <p:extLst>
      <p:ext uri="{BB962C8B-B14F-4D97-AF65-F5344CB8AC3E}">
        <p14:creationId xmlns:p14="http://schemas.microsoft.com/office/powerpoint/2010/main" val="1245914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93C17-506D-A571-AEDB-AA26012553B2}"/>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2E037E4-73BD-B57A-2653-62B50EEF0DD8}"/>
              </a:ext>
            </a:extLst>
          </p:cNvPr>
          <p:cNvSpPr>
            <a:spLocks noGrp="1"/>
          </p:cNvSpPr>
          <p:nvPr>
            <p:ph idx="1"/>
          </p:nvPr>
        </p:nvSpPr>
        <p:spPr>
          <a:xfrm>
            <a:off x="912287" y="1690792"/>
            <a:ext cx="10584313" cy="4514258"/>
          </a:xfrm>
        </p:spPr>
        <p:txBody>
          <a:bodyPr/>
          <a:lstStyle/>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52 y/o female. Stage III colon cancer.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 was positive. After 3 months </a:t>
            </a:r>
            <a:br>
              <a:rPr lang="en-US" sz="2600" dirty="0">
                <a:effectLst/>
                <a:latin typeface="Calibri" panose="020F0502020204030204" pitchFamily="34" charset="0"/>
                <a:ea typeface="Times New Roman" panose="02020603050405020304" pitchFamily="18" charset="0"/>
                <a:cs typeface="Calibri" panose="020F0502020204030204" pitchFamily="34" charset="0"/>
              </a:rPr>
            </a:br>
            <a:r>
              <a:rPr lang="en-US" sz="2600" dirty="0">
                <a:effectLst/>
                <a:latin typeface="Calibri" panose="020F0502020204030204" pitchFamily="34" charset="0"/>
                <a:ea typeface="Times New Roman" panose="02020603050405020304" pitchFamily="18" charset="0"/>
                <a:cs typeface="Calibri" panose="020F0502020204030204" pitchFamily="34" charset="0"/>
              </a:rPr>
              <a:t>of adjuvant FOLFOX, ctDNA was zero. But it turned positive at 6 months. Now CT showed upper abdominal LN. FOLFIRI and Bev started. When imaging shows evidence of recurrence, and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 is positive, is a biopsy still needed to confirm the recurrence? </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3CB980E-8E6E-A378-6BF1-F88683CC7B02}"/>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Role of </a:t>
            </a:r>
            <a:r>
              <a:rPr kumimoji="0" lang="en-US" sz="3000" b="1" i="0" u="none" strike="noStrike" kern="0" cap="none" spc="0" normalizeH="0" baseline="0" noProof="0" dirty="0" err="1">
                <a:ln>
                  <a:noFill/>
                </a:ln>
                <a:solidFill>
                  <a:srgbClr val="FFFFFF"/>
                </a:solidFill>
                <a:effectLst/>
                <a:uLnTx/>
                <a:uFillTx/>
                <a:latin typeface="Calibri"/>
                <a:ea typeface="MS PGothic" pitchFamily="34" charset="-128"/>
                <a:cs typeface="Calibri"/>
              </a:rPr>
              <a:t>ctDNA</a:t>
            </a:r>
            <a:r>
              <a:rPr lang="en-US" sz="3000" kern="0" dirty="0">
                <a:solidFill>
                  <a:srgbClr val="FFFFFF"/>
                </a:solidFill>
                <a:latin typeface="Calibri"/>
                <a:ea typeface="MS PGothic" pitchFamily="34" charset="-128"/>
                <a:cs typeface="Calibri"/>
              </a:rPr>
              <a:t> </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Testing in Localized CRC </a:t>
            </a:r>
          </a:p>
        </p:txBody>
      </p:sp>
    </p:spTree>
    <p:extLst>
      <p:ext uri="{BB962C8B-B14F-4D97-AF65-F5344CB8AC3E}">
        <p14:creationId xmlns:p14="http://schemas.microsoft.com/office/powerpoint/2010/main" val="4094024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845BA-9914-1C5D-E843-C2332E1D1AA3}"/>
              </a:ext>
            </a:extLst>
          </p:cNvPr>
          <p:cNvSpPr>
            <a:spLocks noGrp="1"/>
          </p:cNvSpPr>
          <p:nvPr>
            <p:ph type="title"/>
          </p:nvPr>
        </p:nvSpPr>
        <p:spPr>
          <a:xfrm>
            <a:off x="205154" y="-113176"/>
            <a:ext cx="10515600" cy="1325563"/>
          </a:xfrm>
        </p:spPr>
        <p:txBody>
          <a:bodyPr>
            <a:normAutofit/>
          </a:bodyPr>
          <a:lstStyle/>
          <a:p>
            <a:r>
              <a:rPr lang="en-US" sz="3600" dirty="0"/>
              <a:t>Locally advanced colorectal cancer</a:t>
            </a:r>
          </a:p>
        </p:txBody>
      </p:sp>
      <p:pic>
        <p:nvPicPr>
          <p:cNvPr id="3" name="Picture 2">
            <a:extLst>
              <a:ext uri="{FF2B5EF4-FFF2-40B4-BE49-F238E27FC236}">
                <a16:creationId xmlns:a16="http://schemas.microsoft.com/office/drawing/2014/main" id="{81F51B60-F4FB-6741-514E-A4B7B2A3058F}"/>
              </a:ext>
            </a:extLst>
          </p:cNvPr>
          <p:cNvPicPr>
            <a:picLocks noChangeAspect="1"/>
          </p:cNvPicPr>
          <p:nvPr/>
        </p:nvPicPr>
        <p:blipFill>
          <a:blip r:embed="rId3"/>
          <a:stretch>
            <a:fillRect/>
          </a:stretch>
        </p:blipFill>
        <p:spPr>
          <a:xfrm>
            <a:off x="0" y="2027409"/>
            <a:ext cx="6372665" cy="3508230"/>
          </a:xfrm>
          <a:prstGeom prst="rect">
            <a:avLst/>
          </a:prstGeom>
        </p:spPr>
      </p:pic>
      <p:sp>
        <p:nvSpPr>
          <p:cNvPr id="4" name="Rounded Rectangle 3">
            <a:extLst>
              <a:ext uri="{FF2B5EF4-FFF2-40B4-BE49-F238E27FC236}">
                <a16:creationId xmlns:a16="http://schemas.microsoft.com/office/drawing/2014/main" id="{4F00E318-1595-1B56-91F8-EB8A1076642B}"/>
              </a:ext>
            </a:extLst>
          </p:cNvPr>
          <p:cNvSpPr/>
          <p:nvPr/>
        </p:nvSpPr>
        <p:spPr>
          <a:xfrm>
            <a:off x="928468" y="1322361"/>
            <a:ext cx="4126524" cy="5064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A tale of 2 tumor sites…..</a:t>
            </a:r>
          </a:p>
        </p:txBody>
      </p:sp>
      <p:grpSp>
        <p:nvGrpSpPr>
          <p:cNvPr id="10" name="Group 9">
            <a:extLst>
              <a:ext uri="{FF2B5EF4-FFF2-40B4-BE49-F238E27FC236}">
                <a16:creationId xmlns:a16="http://schemas.microsoft.com/office/drawing/2014/main" id="{CEDD894F-DADE-F7DE-ACA1-0496A0B763DA}"/>
              </a:ext>
            </a:extLst>
          </p:cNvPr>
          <p:cNvGrpSpPr/>
          <p:nvPr/>
        </p:nvGrpSpPr>
        <p:grpSpPr>
          <a:xfrm>
            <a:off x="6977575" y="1322362"/>
            <a:ext cx="6567511" cy="4698610"/>
            <a:chOff x="6977575" y="1322362"/>
            <a:chExt cx="6567511" cy="4698610"/>
          </a:xfrm>
        </p:grpSpPr>
        <p:sp>
          <p:nvSpPr>
            <p:cNvPr id="5" name="Rounded Rectangle 4">
              <a:extLst>
                <a:ext uri="{FF2B5EF4-FFF2-40B4-BE49-F238E27FC236}">
                  <a16:creationId xmlns:a16="http://schemas.microsoft.com/office/drawing/2014/main" id="{D00E6CE6-BDCF-419E-3837-929DBF394AB4}"/>
                </a:ext>
              </a:extLst>
            </p:cNvPr>
            <p:cNvSpPr/>
            <p:nvPr/>
          </p:nvSpPr>
          <p:spPr>
            <a:xfrm>
              <a:off x="6977575" y="1322362"/>
              <a:ext cx="4548556" cy="5064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A tale of 2 biomarker groups…..</a:t>
              </a:r>
            </a:p>
          </p:txBody>
        </p:sp>
        <p:pic>
          <p:nvPicPr>
            <p:cNvPr id="6" name="Picture 2" descr="Team USA | Simone Biles">
              <a:extLst>
                <a:ext uri="{FF2B5EF4-FFF2-40B4-BE49-F238E27FC236}">
                  <a16:creationId xmlns:a16="http://schemas.microsoft.com/office/drawing/2014/main" id="{599FF66B-4720-1C65-EB08-A620B0B208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8400" y="2377440"/>
              <a:ext cx="1675774" cy="17288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BC - John Beattie: Time for pro teams ...">
              <a:extLst>
                <a:ext uri="{FF2B5EF4-FFF2-40B4-BE49-F238E27FC236}">
                  <a16:creationId xmlns:a16="http://schemas.microsoft.com/office/drawing/2014/main" id="{863982E7-B2BC-8BD9-445E-734FE9AAC8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8400" y="4417004"/>
              <a:ext cx="1678968" cy="160396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9">
              <a:extLst>
                <a:ext uri="{FF2B5EF4-FFF2-40B4-BE49-F238E27FC236}">
                  <a16:creationId xmlns:a16="http://schemas.microsoft.com/office/drawing/2014/main" id="{C7CF10D8-20AB-61BF-3578-4C643EC89DDD}"/>
                </a:ext>
              </a:extLst>
            </p:cNvPr>
            <p:cNvSpPr txBox="1">
              <a:spLocks/>
            </p:cNvSpPr>
            <p:nvPr/>
          </p:nvSpPr>
          <p:spPr>
            <a:xfrm>
              <a:off x="9362777" y="2588620"/>
              <a:ext cx="4037911" cy="130645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MSI-H/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dMMR</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5% LARC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15-20% LACC</a:t>
              </a:r>
            </a:p>
          </p:txBody>
        </p:sp>
        <p:sp>
          <p:nvSpPr>
            <p:cNvPr id="9" name="Content Placeholder 9">
              <a:extLst>
                <a:ext uri="{FF2B5EF4-FFF2-40B4-BE49-F238E27FC236}">
                  <a16:creationId xmlns:a16="http://schemas.microsoft.com/office/drawing/2014/main" id="{006B54F2-E895-4545-709C-059A14CB3458}"/>
                </a:ext>
              </a:extLst>
            </p:cNvPr>
            <p:cNvSpPr txBox="1">
              <a:spLocks/>
            </p:cNvSpPr>
            <p:nvPr/>
          </p:nvSpPr>
          <p:spPr>
            <a:xfrm>
              <a:off x="9507175" y="4565761"/>
              <a:ext cx="4037911" cy="130645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MSS/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pMMR</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95% LARC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80-85% LACC</a:t>
              </a:r>
            </a:p>
          </p:txBody>
        </p:sp>
      </p:grpSp>
      <p:sp>
        <p:nvSpPr>
          <p:cNvPr id="11" name="TextBox 10">
            <a:extLst>
              <a:ext uri="{FF2B5EF4-FFF2-40B4-BE49-F238E27FC236}">
                <a16:creationId xmlns:a16="http://schemas.microsoft.com/office/drawing/2014/main" id="{EBD8BE67-953C-39B6-C64E-EA9B332F3C1B}"/>
              </a:ext>
            </a:extLst>
          </p:cNvPr>
          <p:cNvSpPr txBox="1"/>
          <p:nvPr/>
        </p:nvSpPr>
        <p:spPr>
          <a:xfrm>
            <a:off x="4247048" y="2996587"/>
            <a:ext cx="1999515" cy="323165"/>
          </a:xfrm>
          <a:prstGeom prst="rect">
            <a:avLst/>
          </a:prstGeom>
          <a:solidFill>
            <a:schemeClr val="bg1"/>
          </a:solidFill>
          <a:ln>
            <a:noFill/>
          </a:ln>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less well established</a:t>
            </a:r>
          </a:p>
        </p:txBody>
      </p:sp>
    </p:spTree>
    <p:extLst>
      <p:ext uri="{BB962C8B-B14F-4D97-AF65-F5344CB8AC3E}">
        <p14:creationId xmlns:p14="http://schemas.microsoft.com/office/powerpoint/2010/main" val="2123243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34108" y="1888761"/>
            <a:ext cx="5761892" cy="4351338"/>
          </a:xfrm>
        </p:spPr>
        <p:txBody>
          <a:bodyPr>
            <a:normAutofit lnSpcReduction="10000"/>
          </a:bodyPr>
          <a:lstStyle/>
          <a:p>
            <a:pPr marL="342900" indent="-342900">
              <a:spcBef>
                <a:spcPts val="0"/>
              </a:spcBef>
              <a:buFont typeface="Arial" panose="020B0604020202020204" pitchFamily="34" charset="0"/>
              <a:buChar char="•"/>
            </a:pPr>
            <a:r>
              <a:rPr lang="en-GB" altLang="en-US" dirty="0">
                <a:solidFill>
                  <a:schemeClr val="tx1"/>
                </a:solidFill>
                <a:latin typeface="Calibri" panose="020F0502020204030204" pitchFamily="34" charset="0"/>
                <a:cs typeface="Calibri" panose="020F0502020204030204" pitchFamily="34" charset="0"/>
              </a:rPr>
              <a:t>Positive experience in other cancers</a:t>
            </a:r>
          </a:p>
          <a:p>
            <a:pPr marL="342900" indent="-342900">
              <a:spcBef>
                <a:spcPts val="0"/>
              </a:spcBef>
              <a:buFont typeface="Arial" panose="020B0604020202020204" pitchFamily="34" charset="0"/>
              <a:buChar char="•"/>
            </a:pPr>
            <a:r>
              <a:rPr lang="en-GB" altLang="en-US" dirty="0">
                <a:solidFill>
                  <a:schemeClr val="tx1"/>
                </a:solidFill>
                <a:latin typeface="Calibri" panose="020F0502020204030204" pitchFamily="34" charset="0"/>
                <a:cs typeface="Calibri" panose="020F0502020204030204" pitchFamily="34" charset="0"/>
              </a:rPr>
              <a:t>Early treatment of micro-metastases </a:t>
            </a:r>
          </a:p>
          <a:p>
            <a:pPr marL="342900" indent="-342900">
              <a:spcBef>
                <a:spcPts val="0"/>
              </a:spcBef>
              <a:buFont typeface="Arial" panose="020B0604020202020204" pitchFamily="34" charset="0"/>
              <a:buChar char="•"/>
            </a:pPr>
            <a:r>
              <a:rPr lang="en-GB" altLang="en-US" dirty="0">
                <a:solidFill>
                  <a:schemeClr val="tx1"/>
                </a:solidFill>
                <a:latin typeface="Calibri" panose="020F0502020204030204" pitchFamily="34" charset="0"/>
                <a:cs typeface="Calibri" panose="020F0502020204030204" pitchFamily="34" charset="0"/>
              </a:rPr>
              <a:t>Downstaging for complete surgical resection</a:t>
            </a:r>
          </a:p>
          <a:p>
            <a:pPr marL="342900" indent="-342900">
              <a:spcBef>
                <a:spcPts val="0"/>
              </a:spcBef>
              <a:buFont typeface="Arial" panose="020B0604020202020204" pitchFamily="34" charset="0"/>
              <a:buChar char="•"/>
            </a:pPr>
            <a:r>
              <a:rPr lang="en-GB" altLang="en-US" dirty="0">
                <a:solidFill>
                  <a:schemeClr val="tx1"/>
                </a:solidFill>
                <a:latin typeface="Calibri" panose="020F0502020204030204" pitchFamily="34" charset="0"/>
                <a:cs typeface="Calibri" panose="020F0502020204030204" pitchFamily="34" charset="0"/>
              </a:rPr>
              <a:t>Potential for organ preservation</a:t>
            </a:r>
          </a:p>
          <a:p>
            <a:pPr marL="342900" indent="-342900">
              <a:buFont typeface="Arial" panose="020B0604020202020204" pitchFamily="34" charset="0"/>
              <a:buChar char="•"/>
            </a:pPr>
            <a:r>
              <a:rPr lang="en-GB" altLang="en-US" dirty="0">
                <a:solidFill>
                  <a:schemeClr val="tx1"/>
                </a:solidFill>
                <a:latin typeface="Calibri" panose="020F0502020204030204" pitchFamily="34" charset="0"/>
                <a:cs typeface="Calibri" panose="020F0502020204030204" pitchFamily="34" charset="0"/>
              </a:rPr>
              <a:t>Preclinical studies show a stronger and deeper immune response with IO when primary </a:t>
            </a:r>
            <a:r>
              <a:rPr lang="en-GB" altLang="en-US" dirty="0" err="1">
                <a:solidFill>
                  <a:schemeClr val="tx1"/>
                </a:solidFill>
                <a:latin typeface="Calibri" panose="020F0502020204030204" pitchFamily="34" charset="0"/>
                <a:cs typeface="Calibri" panose="020F0502020204030204" pitchFamily="34" charset="0"/>
              </a:rPr>
              <a:t>tumor</a:t>
            </a:r>
            <a:r>
              <a:rPr lang="en-GB" altLang="en-US" dirty="0">
                <a:solidFill>
                  <a:schemeClr val="tx1"/>
                </a:solidFill>
                <a:latin typeface="Calibri" panose="020F0502020204030204" pitchFamily="34" charset="0"/>
                <a:cs typeface="Calibri" panose="020F0502020204030204" pitchFamily="34" charset="0"/>
              </a:rPr>
              <a:t> is in situ</a:t>
            </a:r>
          </a:p>
          <a:p>
            <a:pPr marL="800100" lvl="1" indent="-342900"/>
            <a:r>
              <a:rPr lang="en-GB" altLang="en-US" dirty="0" err="1">
                <a:latin typeface="Calibri" panose="020F0502020204030204" pitchFamily="34" charset="0"/>
                <a:cs typeface="Calibri" panose="020F0502020204030204" pitchFamily="34" charset="0"/>
              </a:rPr>
              <a:t>T</a:t>
            </a:r>
            <a:r>
              <a:rPr lang="en-GB" altLang="en-US" dirty="0" err="1">
                <a:solidFill>
                  <a:schemeClr val="tx1"/>
                </a:solidFill>
                <a:latin typeface="Calibri" panose="020F0502020204030204" pitchFamily="34" charset="0"/>
                <a:cs typeface="Calibri" panose="020F0502020204030204" pitchFamily="34" charset="0"/>
              </a:rPr>
              <a:t>umor</a:t>
            </a:r>
            <a:r>
              <a:rPr lang="en-GB" altLang="en-US" dirty="0">
                <a:solidFill>
                  <a:schemeClr val="tx1"/>
                </a:solidFill>
                <a:latin typeface="Calibri" panose="020F0502020204030204" pitchFamily="34" charset="0"/>
                <a:cs typeface="Calibri" panose="020F0502020204030204" pitchFamily="34" charset="0"/>
              </a:rPr>
              <a:t> microenvironment intact and </a:t>
            </a:r>
            <a:r>
              <a:rPr lang="en-GB" altLang="en-US" dirty="0" err="1">
                <a:solidFill>
                  <a:schemeClr val="tx1"/>
                </a:solidFill>
                <a:latin typeface="Calibri" panose="020F0502020204030204" pitchFamily="34" charset="0"/>
                <a:cs typeface="Calibri" panose="020F0502020204030204" pitchFamily="34" charset="0"/>
              </a:rPr>
              <a:t>tumor</a:t>
            </a:r>
            <a:r>
              <a:rPr lang="en-GB" altLang="en-US" dirty="0">
                <a:solidFill>
                  <a:schemeClr val="tx1"/>
                </a:solidFill>
                <a:latin typeface="Calibri" panose="020F0502020204030204" pitchFamily="34" charset="0"/>
                <a:cs typeface="Calibri" panose="020F0502020204030204" pitchFamily="34" charset="0"/>
              </a:rPr>
              <a:t> antigen heterogeneity may be minimal</a:t>
            </a:r>
          </a:p>
          <a:p>
            <a:endParaRPr lang="en-US" dirty="0"/>
          </a:p>
        </p:txBody>
      </p:sp>
      <p:sp>
        <p:nvSpPr>
          <p:cNvPr id="5" name="Content Placeholder 4"/>
          <p:cNvSpPr>
            <a:spLocks noGrp="1"/>
          </p:cNvSpPr>
          <p:nvPr>
            <p:ph type="body" sz="quarter" idx="4294967295"/>
          </p:nvPr>
        </p:nvSpPr>
        <p:spPr>
          <a:xfrm>
            <a:off x="488852" y="418872"/>
            <a:ext cx="9822766" cy="600075"/>
          </a:xfrm>
        </p:spPr>
        <p:txBody>
          <a:bodyPr>
            <a:noAutofit/>
          </a:bodyPr>
          <a:lstStyle/>
          <a:p>
            <a:pPr marL="0" indent="0">
              <a:buNone/>
            </a:pPr>
            <a:r>
              <a:rPr lang="en-GB" sz="3200" dirty="0"/>
              <a:t>Potential advantages &amp; disadvantages of a neoadjuvant therapy in localised CRC</a:t>
            </a:r>
            <a:endParaRPr lang="en-US" sz="3200" dirty="0"/>
          </a:p>
        </p:txBody>
      </p:sp>
      <p:pic>
        <p:nvPicPr>
          <p:cNvPr id="10" name="Picture 9">
            <a:extLst>
              <a:ext uri="{FF2B5EF4-FFF2-40B4-BE49-F238E27FC236}">
                <a16:creationId xmlns:a16="http://schemas.microsoft.com/office/drawing/2014/main" id="{E790CFD6-1A82-6C46-AB6F-2E2B65F25ACC}"/>
              </a:ext>
            </a:extLst>
          </p:cNvPr>
          <p:cNvPicPr>
            <a:picLocks noChangeAspect="1"/>
          </p:cNvPicPr>
          <p:nvPr/>
        </p:nvPicPr>
        <p:blipFill>
          <a:blip r:embed="rId3"/>
          <a:stretch>
            <a:fillRect/>
          </a:stretch>
        </p:blipFill>
        <p:spPr>
          <a:xfrm>
            <a:off x="10646147" y="5717066"/>
            <a:ext cx="1401271" cy="1046065"/>
          </a:xfrm>
          <a:prstGeom prst="rect">
            <a:avLst/>
          </a:prstGeom>
        </p:spPr>
      </p:pic>
      <p:sp>
        <p:nvSpPr>
          <p:cNvPr id="11" name="TextBox 10">
            <a:extLst>
              <a:ext uri="{FF2B5EF4-FFF2-40B4-BE49-F238E27FC236}">
                <a16:creationId xmlns:a16="http://schemas.microsoft.com/office/drawing/2014/main" id="{587E7262-E166-134C-913E-3F369C8C4FD9}"/>
              </a:ext>
            </a:extLst>
          </p:cNvPr>
          <p:cNvSpPr txBox="1"/>
          <p:nvPr/>
        </p:nvSpPr>
        <p:spPr>
          <a:xfrm>
            <a:off x="6478535" y="1802272"/>
            <a:ext cx="5186348" cy="4524315"/>
          </a:xfrm>
          <a:prstGeom prst="rect">
            <a:avLst/>
          </a:prstGeom>
          <a:noFill/>
        </p:spPr>
        <p:txBody>
          <a:bodyPr wrap="square" rtlCol="0">
            <a:spAutoFit/>
          </a:bodyPr>
          <a:lstStyle/>
          <a:p>
            <a:pPr marL="609570" marR="0" lvl="0" indent="-6095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prstClr val="black"/>
                </a:solidFill>
                <a:effectLst/>
                <a:uLnTx/>
                <a:uFillTx/>
                <a:latin typeface="Aptos" panose="02110004020202020204"/>
                <a:ea typeface="+mn-ea"/>
                <a:cs typeface="+mn-cs"/>
              </a:rPr>
              <a:t>Will patients not proceed to surgical resection?</a:t>
            </a:r>
          </a:p>
          <a:p>
            <a:pPr marL="1600120" marR="0" lvl="1" indent="-6095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prstClr val="black"/>
                </a:solidFill>
                <a:effectLst/>
                <a:uLnTx/>
                <a:uFillTx/>
                <a:latin typeface="Aptos" panose="02110004020202020204"/>
                <a:ea typeface="+mn-ea"/>
                <a:cs typeface="+mn-cs"/>
              </a:rPr>
              <a:t>PD in neoadjuvant window</a:t>
            </a:r>
          </a:p>
          <a:p>
            <a:pPr marL="1600120" marR="0" lvl="1" indent="-6095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prstClr val="black"/>
                </a:solidFill>
                <a:effectLst/>
                <a:uLnTx/>
                <a:uFillTx/>
                <a:latin typeface="Aptos" panose="02110004020202020204"/>
                <a:ea typeface="+mn-ea"/>
                <a:cs typeface="+mn-cs"/>
              </a:rPr>
              <a:t> Toxicity from neoadjuvant treatment</a:t>
            </a:r>
          </a:p>
          <a:p>
            <a:pPr marL="609570" marR="0" lvl="0" indent="-6095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prstClr val="black"/>
                </a:solidFill>
                <a:effectLst/>
                <a:uLnTx/>
                <a:uFillTx/>
                <a:latin typeface="Aptos" panose="02110004020202020204"/>
                <a:ea typeface="+mn-ea"/>
                <a:cs typeface="+mn-cs"/>
              </a:rPr>
              <a:t>Will NAC lead to an increase in peri-operative complications?</a:t>
            </a:r>
          </a:p>
          <a:p>
            <a:pPr marL="609570" marR="0" lvl="0" indent="-6095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prstClr val="black"/>
                </a:solidFill>
                <a:effectLst/>
                <a:uLnTx/>
                <a:uFillTx/>
                <a:latin typeface="Aptos" panose="02110004020202020204"/>
                <a:ea typeface="+mn-ea"/>
                <a:cs typeface="+mn-cs"/>
              </a:rPr>
              <a:t>Can we select appropriate patients using radiological staging 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DF84EB40-4798-F612-6479-9F951030F4FC}"/>
              </a:ext>
            </a:extLst>
          </p:cNvPr>
          <p:cNvSpPr txBox="1"/>
          <p:nvPr/>
        </p:nvSpPr>
        <p:spPr>
          <a:xfrm>
            <a:off x="130403" y="6343508"/>
            <a:ext cx="105157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black"/>
                </a:solidFill>
                <a:effectLst/>
                <a:uLnTx/>
                <a:uFillTx/>
                <a:latin typeface="Aptos" panose="02110004020202020204"/>
                <a:ea typeface="+mn-ea"/>
                <a:cs typeface="+mn-cs"/>
              </a:rPr>
              <a:t>Battaglin</a:t>
            </a: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 F. Clin Adv </a:t>
            </a:r>
            <a:r>
              <a:rPr kumimoji="0" lang="en-GB" sz="1600" b="0" i="0" u="none" strike="noStrike" kern="1200" cap="none" spc="0" normalizeH="0" baseline="0" noProof="0" dirty="0" err="1">
                <a:ln>
                  <a:noFill/>
                </a:ln>
                <a:solidFill>
                  <a:prstClr val="black"/>
                </a:solidFill>
                <a:effectLst/>
                <a:uLnTx/>
                <a:uFillTx/>
                <a:latin typeface="Aptos" panose="02110004020202020204"/>
                <a:ea typeface="+mn-ea"/>
                <a:cs typeface="+mn-cs"/>
              </a:rPr>
              <a:t>Hematol</a:t>
            </a: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 Oncol. 2018; </a:t>
            </a:r>
            <a:r>
              <a:rPr kumimoji="0" lang="en-GB" sz="1600" b="0" i="0" u="none" strike="noStrike" kern="1200" cap="none" spc="0" normalizeH="0" baseline="0" noProof="0" dirty="0" err="1">
                <a:ln>
                  <a:noFill/>
                </a:ln>
                <a:solidFill>
                  <a:prstClr val="black"/>
                </a:solidFill>
                <a:effectLst/>
                <a:uLnTx/>
                <a:uFillTx/>
                <a:latin typeface="Aptos" panose="02110004020202020204"/>
                <a:ea typeface="+mn-ea"/>
                <a:cs typeface="+mn-cs"/>
              </a:rPr>
              <a:t>Sciafani</a:t>
            </a: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 F et al. Cancers (Basel). 2021; Smith HG et al. BJS Open. 2024</a:t>
            </a:r>
            <a:endParaRPr kumimoji="0" lang="en-US" sz="1600" b="0" i="0" u="none" strike="noStrike" kern="1200" cap="none" spc="0" normalizeH="0" baseline="0" noProof="0" dirty="0">
              <a:ln>
                <a:noFill/>
              </a:ln>
              <a:solidFill>
                <a:prstClr val="black"/>
              </a:solidFill>
              <a:effectLst/>
              <a:uLnTx/>
              <a:uFillTx/>
              <a:latin typeface="Arial Narrow"/>
              <a:ea typeface="+mn-ea"/>
              <a:cs typeface="Arial Narrow"/>
            </a:endParaRPr>
          </a:p>
        </p:txBody>
      </p:sp>
    </p:spTree>
    <p:extLst>
      <p:ext uri="{BB962C8B-B14F-4D97-AF65-F5344CB8AC3E}">
        <p14:creationId xmlns:p14="http://schemas.microsoft.com/office/powerpoint/2010/main" val="3055094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661181" y="381758"/>
            <a:ext cx="9875838" cy="571500"/>
          </a:xfrm>
          <a:prstGeom prst="rect">
            <a:avLst/>
          </a:prstGeom>
        </p:spPr>
        <p:txBody>
          <a:bodyPr vert="horz" wrap="square" lIns="0" tIns="16510" rIns="0" bIns="0" rtlCol="0">
            <a:spAutoFit/>
          </a:bodyPr>
          <a:lstStyle/>
          <a:p>
            <a:pPr marL="12700">
              <a:lnSpc>
                <a:spcPct val="100000"/>
              </a:lnSpc>
              <a:spcBef>
                <a:spcPts val="130"/>
              </a:spcBef>
            </a:pPr>
            <a:r>
              <a:rPr lang="en-GB" sz="3600" b="0" spc="-45" dirty="0">
                <a:solidFill>
                  <a:srgbClr val="000000"/>
                </a:solidFill>
                <a:latin typeface="Calibri Light"/>
                <a:cs typeface="Calibri Light"/>
              </a:rPr>
              <a:t>Locally advanced r</a:t>
            </a:r>
            <a:r>
              <a:rPr sz="3600" b="0" spc="-45" dirty="0" err="1">
                <a:solidFill>
                  <a:srgbClr val="000000"/>
                </a:solidFill>
                <a:latin typeface="Calibri Light"/>
                <a:cs typeface="Calibri Light"/>
              </a:rPr>
              <a:t>ectal</a:t>
            </a:r>
            <a:r>
              <a:rPr sz="3600" b="0" spc="-195" dirty="0">
                <a:solidFill>
                  <a:srgbClr val="000000"/>
                </a:solidFill>
                <a:latin typeface="Calibri Light"/>
                <a:cs typeface="Calibri Light"/>
              </a:rPr>
              <a:t> </a:t>
            </a:r>
            <a:r>
              <a:rPr sz="3600" b="0" spc="-20" dirty="0">
                <a:solidFill>
                  <a:srgbClr val="000000"/>
                </a:solidFill>
                <a:latin typeface="Calibri Light"/>
                <a:cs typeface="Calibri Light"/>
              </a:rPr>
              <a:t>cancer</a:t>
            </a:r>
            <a:r>
              <a:rPr lang="en-GB" sz="3600" b="0" spc="-20" dirty="0">
                <a:solidFill>
                  <a:srgbClr val="000000"/>
                </a:solidFill>
                <a:latin typeface="Calibri Light"/>
                <a:cs typeface="Calibri Light"/>
              </a:rPr>
              <a:t> (LARC)</a:t>
            </a:r>
            <a:endParaRPr sz="3600" dirty="0">
              <a:latin typeface="Calibri Light"/>
              <a:cs typeface="Calibri Light"/>
            </a:endParaRPr>
          </a:p>
        </p:txBody>
      </p:sp>
      <p:sp>
        <p:nvSpPr>
          <p:cNvPr id="3" name="object 3"/>
          <p:cNvSpPr txBox="1"/>
          <p:nvPr/>
        </p:nvSpPr>
        <p:spPr>
          <a:xfrm>
            <a:off x="392751" y="1483347"/>
            <a:ext cx="5537717" cy="4684616"/>
          </a:xfrm>
          <a:prstGeom prst="rect">
            <a:avLst/>
          </a:prstGeom>
        </p:spPr>
        <p:txBody>
          <a:bodyPr vert="horz" wrap="square" lIns="0" tIns="16510" rIns="0" bIns="0" rtlCol="0">
            <a:spAutoFit/>
          </a:bodyPr>
          <a:lstStyle/>
          <a:p>
            <a:pPr marL="12700" marR="574040" lvl="0" indent="227965" algn="l" defTabSz="914400" rtl="0" eaLnBrk="1" fontAlgn="auto" latinLnBrk="0" hangingPunct="1">
              <a:lnSpc>
                <a:spcPct val="110600"/>
              </a:lnSpc>
              <a:spcBef>
                <a:spcPts val="235"/>
              </a:spcBef>
              <a:spcAft>
                <a:spcPts val="0"/>
              </a:spcAft>
              <a:buClrTx/>
              <a:buSzTx/>
              <a:buFont typeface="Arial"/>
              <a:buChar char="•"/>
              <a:tabLst>
                <a:tab pos="240665" algn="l"/>
              </a:tabLst>
              <a:defRPr/>
            </a:pPr>
            <a:r>
              <a:rPr kumimoji="0" lang="en-GB" sz="2150" b="0" i="0" u="none" strike="noStrike" kern="1200" cap="none" spc="0" normalizeH="0" baseline="0" noProof="0" dirty="0">
                <a:ln>
                  <a:noFill/>
                </a:ln>
                <a:solidFill>
                  <a:prstClr val="black"/>
                </a:solidFill>
                <a:effectLst/>
                <a:uLnTx/>
                <a:uFillTx/>
                <a:latin typeface="Calibri"/>
                <a:ea typeface="+mn-ea"/>
                <a:cs typeface="Calibri"/>
              </a:rPr>
              <a:t>Total n</a:t>
            </a:r>
            <a:r>
              <a:rPr kumimoji="0" sz="2150" b="0" i="0" u="none" strike="noStrike" kern="1200" cap="none" spc="0" normalizeH="0" baseline="0" noProof="0" dirty="0" err="1">
                <a:ln>
                  <a:noFill/>
                </a:ln>
                <a:solidFill>
                  <a:prstClr val="black"/>
                </a:solidFill>
                <a:effectLst/>
                <a:uLnTx/>
                <a:uFillTx/>
                <a:latin typeface="Calibri"/>
                <a:ea typeface="+mn-ea"/>
                <a:cs typeface="Calibri"/>
              </a:rPr>
              <a:t>eoadjuvant</a:t>
            </a:r>
            <a:r>
              <a:rPr kumimoji="0" sz="2150" b="0" i="0" u="none" strike="noStrike" kern="1200" cap="none" spc="7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treatment</a:t>
            </a:r>
            <a:r>
              <a:rPr kumimoji="0" sz="2150" b="0" i="0" u="none" strike="noStrike" kern="1200" cap="none" spc="8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with</a:t>
            </a:r>
            <a:r>
              <a:rPr kumimoji="0" sz="2150" b="0" i="0" u="none" strike="noStrike" kern="1200" cap="none" spc="8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chemotherapy</a:t>
            </a:r>
            <a:r>
              <a:rPr kumimoji="0" sz="2150" b="0" i="0" u="none" strike="noStrike" kern="1200" cap="none" spc="90"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and</a:t>
            </a:r>
            <a:r>
              <a:rPr kumimoji="0" sz="2150" b="0" i="0" u="none" strike="noStrike" kern="1200" cap="none" spc="8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radiotherapy</a:t>
            </a:r>
            <a:r>
              <a:rPr kumimoji="0" lang="en-GB" sz="2150" b="0" i="0" u="none" strike="noStrike" kern="1200" cap="none" spc="0" normalizeH="0" baseline="0" noProof="0" dirty="0">
                <a:ln>
                  <a:noFill/>
                </a:ln>
                <a:solidFill>
                  <a:prstClr val="black"/>
                </a:solidFill>
                <a:effectLst/>
                <a:uLnTx/>
                <a:uFillTx/>
                <a:latin typeface="Calibri"/>
                <a:ea typeface="+mn-ea"/>
                <a:cs typeface="Calibri"/>
              </a:rPr>
              <a:t> (TNT)</a:t>
            </a:r>
            <a:r>
              <a:rPr kumimoji="0" sz="2150" b="0" i="0" u="none" strike="noStrike" kern="1200" cap="none" spc="70" normalizeH="0" baseline="0" noProof="0" dirty="0">
                <a:ln>
                  <a:noFill/>
                </a:ln>
                <a:solidFill>
                  <a:prstClr val="black"/>
                </a:solidFill>
                <a:effectLst/>
                <a:uLnTx/>
                <a:uFillTx/>
                <a:latin typeface="Calibri"/>
                <a:ea typeface="+mn-ea"/>
                <a:cs typeface="Calibri"/>
              </a:rPr>
              <a:t> </a:t>
            </a:r>
            <a:r>
              <a:rPr kumimoji="0" sz="2150" b="0" i="0" u="none" strike="noStrike" kern="1200" cap="none" spc="-25" normalizeH="0" baseline="0" noProof="0" dirty="0">
                <a:ln>
                  <a:noFill/>
                </a:ln>
                <a:solidFill>
                  <a:prstClr val="black"/>
                </a:solidFill>
                <a:effectLst/>
                <a:uLnTx/>
                <a:uFillTx/>
                <a:latin typeface="Calibri"/>
                <a:ea typeface="+mn-ea"/>
                <a:cs typeface="Calibri"/>
              </a:rPr>
              <a:t>is </a:t>
            </a:r>
            <a:r>
              <a:rPr kumimoji="0" sz="2150" b="0" i="0" u="none" strike="noStrike" kern="1200" cap="none" spc="0" normalizeH="0" baseline="0" noProof="0" dirty="0">
                <a:ln>
                  <a:noFill/>
                </a:ln>
                <a:solidFill>
                  <a:prstClr val="black"/>
                </a:solidFill>
                <a:effectLst/>
                <a:uLnTx/>
                <a:uFillTx/>
                <a:latin typeface="Calibri"/>
                <a:ea typeface="+mn-ea"/>
                <a:cs typeface="Calibri"/>
              </a:rPr>
              <a:t>international</a:t>
            </a:r>
            <a:r>
              <a:rPr kumimoji="0" sz="2150" b="0" i="0" u="none" strike="noStrike" kern="1200" cap="none" spc="50"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standard</a:t>
            </a:r>
            <a:r>
              <a:rPr kumimoji="0" sz="2150" b="0" i="0" u="none" strike="noStrike" kern="1200" cap="none" spc="40"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of</a:t>
            </a:r>
            <a:r>
              <a:rPr kumimoji="0" sz="2150" b="0" i="0" u="none" strike="noStrike" kern="1200" cap="none" spc="3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care</a:t>
            </a:r>
            <a:r>
              <a:rPr kumimoji="0" sz="2150" b="0" i="0" u="none" strike="noStrike" kern="1200" cap="none" spc="4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to</a:t>
            </a:r>
            <a:r>
              <a:rPr kumimoji="0" sz="2150" b="0" i="0" u="none" strike="noStrike" kern="1200" cap="none" spc="40"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reduce</a:t>
            </a:r>
            <a:r>
              <a:rPr kumimoji="0" sz="2150" b="0" i="0" u="none" strike="noStrike" kern="1200" cap="none" spc="40"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local</a:t>
            </a:r>
            <a:r>
              <a:rPr kumimoji="0" sz="2150" b="0" i="0" u="none" strike="noStrike" kern="1200" cap="none" spc="40"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and</a:t>
            </a:r>
            <a:r>
              <a:rPr kumimoji="0" sz="2150" b="0" i="0" u="none" strike="noStrike" kern="1200" cap="none" spc="3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distant</a:t>
            </a:r>
            <a:r>
              <a:rPr kumimoji="0" sz="2150" b="0" i="0" u="none" strike="noStrike" kern="1200" cap="none" spc="40" normalizeH="0" baseline="0" noProof="0" dirty="0">
                <a:ln>
                  <a:noFill/>
                </a:ln>
                <a:solidFill>
                  <a:prstClr val="black"/>
                </a:solidFill>
                <a:effectLst/>
                <a:uLnTx/>
                <a:uFillTx/>
                <a:latin typeface="Calibri"/>
                <a:ea typeface="+mn-ea"/>
                <a:cs typeface="Calibri"/>
              </a:rPr>
              <a:t> </a:t>
            </a:r>
            <a:r>
              <a:rPr kumimoji="0" sz="2150" b="0" i="0" u="none" strike="noStrike" kern="1200" cap="none" spc="-10" normalizeH="0" baseline="0" noProof="0" dirty="0">
                <a:ln>
                  <a:noFill/>
                </a:ln>
                <a:solidFill>
                  <a:prstClr val="black"/>
                </a:solidFill>
                <a:effectLst/>
                <a:uLnTx/>
                <a:uFillTx/>
                <a:latin typeface="Calibri"/>
                <a:ea typeface="+mn-ea"/>
                <a:cs typeface="Calibri"/>
              </a:rPr>
              <a:t>recurrences</a:t>
            </a:r>
            <a:endParaRPr kumimoji="0" sz="2150" b="0" i="0" u="none" strike="noStrike" kern="1200" cap="none" spc="0" normalizeH="0" baseline="0" noProof="0" dirty="0">
              <a:ln>
                <a:noFill/>
              </a:ln>
              <a:solidFill>
                <a:prstClr val="black"/>
              </a:solidFill>
              <a:effectLst/>
              <a:uLnTx/>
              <a:uFillTx/>
              <a:latin typeface="Calibri"/>
              <a:ea typeface="+mn-ea"/>
              <a:cs typeface="Calibri"/>
            </a:endParaRPr>
          </a:p>
          <a:p>
            <a:pPr marL="12700" marR="246379" lvl="0" indent="227965" algn="l" defTabSz="914400" rtl="0" eaLnBrk="1" fontAlgn="auto" latinLnBrk="0" hangingPunct="1">
              <a:lnSpc>
                <a:spcPct val="110600"/>
              </a:lnSpc>
              <a:spcBef>
                <a:spcPts val="240"/>
              </a:spcBef>
              <a:spcAft>
                <a:spcPts val="0"/>
              </a:spcAft>
              <a:buClrTx/>
              <a:buSzTx/>
              <a:buFont typeface="Arial"/>
              <a:buChar char="•"/>
              <a:tabLst>
                <a:tab pos="240665" algn="l"/>
              </a:tabLst>
              <a:defRPr/>
            </a:pPr>
            <a:r>
              <a:rPr kumimoji="0" lang="en-GB" sz="2150" b="0" i="0" u="none" strike="noStrike" kern="1200" cap="none" spc="0" normalizeH="0" baseline="0" noProof="0" dirty="0">
                <a:ln>
                  <a:noFill/>
                </a:ln>
                <a:solidFill>
                  <a:prstClr val="black"/>
                </a:solidFill>
                <a:effectLst/>
                <a:uLnTx/>
                <a:uFillTx/>
                <a:latin typeface="Calibri"/>
                <a:ea typeface="+mn-ea"/>
                <a:cs typeface="Calibri"/>
              </a:rPr>
              <a:t>Multi-modal t</a:t>
            </a:r>
            <a:r>
              <a:rPr kumimoji="0" sz="2150" b="0" i="0" u="none" strike="noStrike" kern="1200" cap="none" spc="0" normalizeH="0" baseline="0" noProof="0" dirty="0" err="1">
                <a:ln>
                  <a:noFill/>
                </a:ln>
                <a:solidFill>
                  <a:prstClr val="black"/>
                </a:solidFill>
                <a:effectLst/>
                <a:uLnTx/>
                <a:uFillTx/>
                <a:latin typeface="Calibri"/>
                <a:ea typeface="+mn-ea"/>
                <a:cs typeface="Calibri"/>
              </a:rPr>
              <a:t>reatment</a:t>
            </a:r>
            <a:r>
              <a:rPr kumimoji="0" sz="2150" b="0" i="0" u="none" strike="noStrike" kern="1200" cap="none" spc="5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is</a:t>
            </a:r>
            <a:r>
              <a:rPr kumimoji="0" sz="2150" b="0" i="0" u="none" strike="noStrike" kern="1200" cap="none" spc="50"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life-changing</a:t>
            </a:r>
            <a:r>
              <a:rPr kumimoji="0" sz="2150" b="0" i="0" u="none" strike="noStrike" kern="1200" cap="none" spc="50"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with</a:t>
            </a:r>
            <a:r>
              <a:rPr kumimoji="0" sz="2150" b="0" i="0" u="none" strike="noStrike" kern="1200" cap="none" spc="50"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risk</a:t>
            </a:r>
            <a:r>
              <a:rPr kumimoji="0" sz="2150" b="0" i="0" u="none" strike="noStrike" kern="1200" cap="none" spc="50"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of</a:t>
            </a:r>
            <a:r>
              <a:rPr kumimoji="0" sz="2150" b="0" i="0" u="none" strike="noStrike" kern="1200" cap="none" spc="5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bladder,</a:t>
            </a:r>
            <a:r>
              <a:rPr kumimoji="0" sz="2150" b="0" i="0" u="none" strike="noStrike" kern="1200" cap="none" spc="50" normalizeH="0" baseline="0" noProof="0" dirty="0">
                <a:ln>
                  <a:noFill/>
                </a:ln>
                <a:solidFill>
                  <a:prstClr val="black"/>
                </a:solidFill>
                <a:effectLst/>
                <a:uLnTx/>
                <a:uFillTx/>
                <a:latin typeface="Calibri"/>
                <a:ea typeface="+mn-ea"/>
                <a:cs typeface="Calibri"/>
              </a:rPr>
              <a:t> </a:t>
            </a:r>
            <a:r>
              <a:rPr kumimoji="0" sz="2150" b="0" i="0" u="none" strike="noStrike" kern="1200" cap="none" spc="-10" normalizeH="0" baseline="0" noProof="0" dirty="0">
                <a:ln>
                  <a:noFill/>
                </a:ln>
                <a:solidFill>
                  <a:prstClr val="black"/>
                </a:solidFill>
                <a:effectLst/>
                <a:uLnTx/>
                <a:uFillTx/>
                <a:latin typeface="Calibri"/>
                <a:ea typeface="+mn-ea"/>
                <a:cs typeface="Calibri"/>
              </a:rPr>
              <a:t>sexual, </a:t>
            </a:r>
            <a:r>
              <a:rPr kumimoji="0" sz="2150" b="0" i="0" u="none" strike="noStrike" kern="1200" cap="none" spc="0" normalizeH="0" baseline="0" noProof="0" dirty="0">
                <a:ln>
                  <a:noFill/>
                </a:ln>
                <a:solidFill>
                  <a:prstClr val="black"/>
                </a:solidFill>
                <a:effectLst/>
                <a:uLnTx/>
                <a:uFillTx/>
                <a:latin typeface="Calibri"/>
                <a:ea typeface="+mn-ea"/>
                <a:cs typeface="Calibri"/>
              </a:rPr>
              <a:t>and</a:t>
            </a:r>
            <a:r>
              <a:rPr kumimoji="0" sz="2150" b="0" i="0" u="none" strike="noStrike" kern="1200" cap="none" spc="3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bowel</a:t>
            </a:r>
            <a:r>
              <a:rPr kumimoji="0" sz="2150" b="0" i="0" u="none" strike="noStrike" kern="1200" cap="none" spc="4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dysfun</a:t>
            </a:r>
            <a:r>
              <a:rPr kumimoji="0" lang="en-US" sz="2150" b="0" i="0" u="none" strike="noStrike" kern="1200" cap="none" spc="0" normalizeH="0" baseline="0" noProof="0" dirty="0">
                <a:ln>
                  <a:noFill/>
                </a:ln>
                <a:solidFill>
                  <a:prstClr val="black"/>
                </a:solidFill>
                <a:effectLst/>
                <a:uLnTx/>
                <a:uFillTx/>
                <a:latin typeface="Calibri"/>
                <a:ea typeface="+mn-ea"/>
                <a:cs typeface="Calibri"/>
              </a:rPr>
              <a:t>c</a:t>
            </a:r>
            <a:r>
              <a:rPr kumimoji="0" sz="2150" b="0" i="0" u="none" strike="noStrike" kern="1200" cap="none" spc="0" normalizeH="0" baseline="0" noProof="0" dirty="0">
                <a:ln>
                  <a:noFill/>
                </a:ln>
                <a:solidFill>
                  <a:prstClr val="black"/>
                </a:solidFill>
                <a:effectLst/>
                <a:uLnTx/>
                <a:uFillTx/>
                <a:latin typeface="Calibri"/>
                <a:ea typeface="+mn-ea"/>
                <a:cs typeface="Calibri"/>
              </a:rPr>
              <a:t>tion,</a:t>
            </a:r>
            <a:r>
              <a:rPr kumimoji="0" sz="2150" b="0" i="0" u="none" strike="noStrike" kern="1200" cap="none" spc="4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and</a:t>
            </a:r>
            <a:r>
              <a:rPr kumimoji="0" sz="2150" b="0" i="0" u="none" strike="noStrike" kern="1200" cap="none" spc="4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risk</a:t>
            </a:r>
            <a:r>
              <a:rPr kumimoji="0" sz="2150" b="0" i="0" u="none" strike="noStrike" kern="1200" cap="none" spc="4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of</a:t>
            </a:r>
            <a:r>
              <a:rPr kumimoji="0" sz="2150" b="0" i="0" u="none" strike="noStrike" kern="1200" cap="none" spc="50"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permanent</a:t>
            </a:r>
            <a:r>
              <a:rPr kumimoji="0" sz="2150" b="0" i="0" u="none" strike="noStrike" kern="1200" cap="none" spc="45" normalizeH="0" baseline="0" noProof="0" dirty="0">
                <a:ln>
                  <a:noFill/>
                </a:ln>
                <a:solidFill>
                  <a:prstClr val="black"/>
                </a:solidFill>
                <a:effectLst/>
                <a:uLnTx/>
                <a:uFillTx/>
                <a:latin typeface="Calibri"/>
                <a:ea typeface="+mn-ea"/>
                <a:cs typeface="Calibri"/>
              </a:rPr>
              <a:t> </a:t>
            </a:r>
            <a:r>
              <a:rPr kumimoji="0" sz="2150" b="0" i="0" u="none" strike="noStrike" kern="1200" cap="none" spc="-10" normalizeH="0" baseline="0" noProof="0" dirty="0">
                <a:ln>
                  <a:noFill/>
                </a:ln>
                <a:solidFill>
                  <a:prstClr val="black"/>
                </a:solidFill>
                <a:effectLst/>
                <a:uLnTx/>
                <a:uFillTx/>
                <a:latin typeface="Calibri"/>
                <a:ea typeface="+mn-ea"/>
                <a:cs typeface="Calibri"/>
              </a:rPr>
              <a:t>stoma</a:t>
            </a:r>
            <a:endParaRPr kumimoji="0" sz="2150" b="0" i="0" u="none" strike="noStrike" kern="1200" cap="none" spc="0" normalizeH="0" baseline="0" noProof="0" dirty="0">
              <a:ln>
                <a:noFill/>
              </a:ln>
              <a:solidFill>
                <a:prstClr val="black"/>
              </a:solidFill>
              <a:effectLst/>
              <a:uLnTx/>
              <a:uFillTx/>
              <a:latin typeface="Calibri"/>
              <a:ea typeface="+mn-ea"/>
              <a:cs typeface="Calibri"/>
            </a:endParaRPr>
          </a:p>
          <a:p>
            <a:pPr marL="12700" marR="363220" lvl="0" indent="227965" algn="l" defTabSz="914400" rtl="0" eaLnBrk="1" fontAlgn="auto" latinLnBrk="0" hangingPunct="1">
              <a:lnSpc>
                <a:spcPct val="101299"/>
              </a:lnSpc>
              <a:spcBef>
                <a:spcPts val="240"/>
              </a:spcBef>
              <a:spcAft>
                <a:spcPts val="0"/>
              </a:spcAft>
              <a:buClrTx/>
              <a:buSzTx/>
              <a:buFont typeface="Arial"/>
              <a:buChar char="•"/>
              <a:tabLst>
                <a:tab pos="240665" algn="l"/>
              </a:tabLst>
              <a:defRPr/>
            </a:pPr>
            <a:r>
              <a:rPr kumimoji="0" lang="en-GB" sz="2150" b="0" i="0" u="none" strike="noStrike" kern="1200" cap="none" spc="0" normalizeH="0" baseline="0" noProof="0" dirty="0">
                <a:ln>
                  <a:noFill/>
                </a:ln>
                <a:solidFill>
                  <a:prstClr val="black"/>
                </a:solidFill>
                <a:effectLst/>
                <a:uLnTx/>
                <a:uFillTx/>
                <a:latin typeface="Calibri"/>
                <a:ea typeface="+mn-ea"/>
                <a:cs typeface="Calibri"/>
              </a:rPr>
              <a:t>If </a:t>
            </a:r>
            <a:r>
              <a:rPr kumimoji="0" sz="2150" b="0" i="0" u="none" strike="noStrike" kern="1200" cap="none" spc="0" normalizeH="0" baseline="0" noProof="0" dirty="0">
                <a:ln>
                  <a:noFill/>
                </a:ln>
                <a:solidFill>
                  <a:prstClr val="black"/>
                </a:solidFill>
                <a:effectLst/>
                <a:uLnTx/>
                <a:uFillTx/>
                <a:latin typeface="Calibri"/>
                <a:ea typeface="+mn-ea"/>
                <a:cs typeface="Calibri"/>
              </a:rPr>
              <a:t>complete</a:t>
            </a:r>
            <a:r>
              <a:rPr kumimoji="0" sz="2150" b="0" i="0" u="none" strike="noStrike" kern="1200" cap="none" spc="50"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clinical</a:t>
            </a:r>
            <a:r>
              <a:rPr kumimoji="0" sz="2150" b="0" i="0" u="none" strike="noStrike" kern="1200" cap="none" spc="4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response</a:t>
            </a:r>
            <a:r>
              <a:rPr kumimoji="0" sz="2150" b="0" i="0" u="none" strike="noStrike" kern="1200" cap="none" spc="50"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(cCR)</a:t>
            </a:r>
            <a:r>
              <a:rPr kumimoji="0" sz="2150" b="0" i="0" u="none" strike="noStrike" kern="1200" cap="none" spc="50" normalizeH="0" baseline="0" noProof="0" dirty="0">
                <a:ln>
                  <a:noFill/>
                </a:ln>
                <a:solidFill>
                  <a:prstClr val="black"/>
                </a:solidFill>
                <a:effectLst/>
                <a:uLnTx/>
                <a:uFillTx/>
                <a:latin typeface="Calibri"/>
                <a:ea typeface="+mn-ea"/>
                <a:cs typeface="Calibri"/>
              </a:rPr>
              <a:t> </a:t>
            </a:r>
            <a:r>
              <a:rPr kumimoji="0" lang="en-GB" sz="2150" b="0" i="0" u="none" strike="noStrike" kern="1200" cap="none" spc="50" normalizeH="0" baseline="0" noProof="0" dirty="0">
                <a:ln>
                  <a:noFill/>
                </a:ln>
                <a:solidFill>
                  <a:prstClr val="black"/>
                </a:solidFill>
                <a:effectLst/>
                <a:uLnTx/>
                <a:uFillTx/>
                <a:latin typeface="Calibri"/>
                <a:ea typeface="+mn-ea"/>
                <a:cs typeface="Calibri"/>
              </a:rPr>
              <a:t>is achieved</a:t>
            </a:r>
            <a:r>
              <a:rPr kumimoji="0" lang="en-GB" sz="2150" b="0" i="0" u="none" strike="noStrike" kern="1200" cap="none" spc="0" normalizeH="0" baseline="0" noProof="0" dirty="0">
                <a:ln>
                  <a:noFill/>
                </a:ln>
                <a:solidFill>
                  <a:prstClr val="black"/>
                </a:solidFill>
                <a:effectLst/>
                <a:uLnTx/>
                <a:uFillTx/>
                <a:latin typeface="Calibri"/>
                <a:ea typeface="+mn-ea"/>
                <a:cs typeface="Calibri"/>
              </a:rPr>
              <a:t>, OPRA showed</a:t>
            </a:r>
            <a:r>
              <a:rPr kumimoji="0" sz="2150" b="0" i="0" u="none" strike="noStrike" kern="1200" cap="none" spc="4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organ</a:t>
            </a:r>
            <a:r>
              <a:rPr kumimoji="0" sz="2150" b="0" i="0" u="none" strike="noStrike" kern="1200" cap="none" spc="5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preservation</a:t>
            </a:r>
            <a:r>
              <a:rPr kumimoji="0" sz="2150" b="0" i="0" u="none" strike="noStrike" kern="1200" cap="none" spc="50" normalizeH="0" baseline="0" noProof="0" dirty="0">
                <a:ln>
                  <a:noFill/>
                </a:ln>
                <a:solidFill>
                  <a:prstClr val="black"/>
                </a:solidFill>
                <a:effectLst/>
                <a:uLnTx/>
                <a:uFillTx/>
                <a:latin typeface="Calibri"/>
                <a:ea typeface="+mn-ea"/>
                <a:cs typeface="Calibri"/>
              </a:rPr>
              <a:t> </a:t>
            </a:r>
            <a:r>
              <a:rPr kumimoji="0" lang="en-GB" sz="2150" b="0" i="0" u="none" strike="noStrike" kern="1200" cap="none" spc="50" normalizeH="0" baseline="0" noProof="0" dirty="0">
                <a:ln>
                  <a:noFill/>
                </a:ln>
                <a:solidFill>
                  <a:prstClr val="black"/>
                </a:solidFill>
                <a:effectLst/>
                <a:uLnTx/>
                <a:uFillTx/>
                <a:latin typeface="Calibri"/>
                <a:ea typeface="+mn-ea"/>
                <a:cs typeface="Calibri"/>
              </a:rPr>
              <a:t>is</a:t>
            </a:r>
            <a:r>
              <a:rPr kumimoji="0" sz="2150" b="0" i="0" u="none" strike="noStrike" kern="1200" cap="none" spc="9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a</a:t>
            </a:r>
            <a:r>
              <a:rPr kumimoji="0" sz="2150" b="0" i="0" u="none" strike="noStrike" kern="1200" cap="none" spc="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viable</a:t>
            </a:r>
            <a:r>
              <a:rPr kumimoji="0" sz="2150" b="0" i="0" u="none" strike="noStrike" kern="1200" cap="none" spc="120"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option</a:t>
            </a:r>
            <a:endParaRPr kumimoji="0" lang="en-GB" sz="2150" b="0" i="0" u="none" strike="noStrike" kern="1200" cap="none" spc="0" normalizeH="0" baseline="0" noProof="0" dirty="0">
              <a:ln>
                <a:noFill/>
              </a:ln>
              <a:solidFill>
                <a:prstClr val="black"/>
              </a:solidFill>
              <a:effectLst/>
              <a:uLnTx/>
              <a:uFillTx/>
              <a:latin typeface="Calibri"/>
              <a:ea typeface="+mn-ea"/>
              <a:cs typeface="Calibri"/>
            </a:endParaRPr>
          </a:p>
          <a:p>
            <a:pPr marL="469900" marR="363220" lvl="1" indent="227965" algn="l" defTabSz="914400" rtl="0" eaLnBrk="1" fontAlgn="auto" latinLnBrk="0" hangingPunct="1">
              <a:lnSpc>
                <a:spcPct val="101299"/>
              </a:lnSpc>
              <a:spcBef>
                <a:spcPts val="240"/>
              </a:spcBef>
              <a:spcAft>
                <a:spcPts val="0"/>
              </a:spcAft>
              <a:buClrTx/>
              <a:buSzTx/>
              <a:buFont typeface="Arial"/>
              <a:buChar char="•"/>
              <a:tabLst>
                <a:tab pos="240665" algn="l"/>
              </a:tabLst>
              <a:defRPr/>
            </a:pPr>
            <a:r>
              <a:rPr kumimoji="0" lang="en-GB" sz="2150" b="0" i="0" u="none" strike="noStrike" kern="1200" cap="none" spc="0" normalizeH="0" baseline="0" noProof="0" dirty="0">
                <a:ln>
                  <a:noFill/>
                </a:ln>
                <a:solidFill>
                  <a:prstClr val="black"/>
                </a:solidFill>
                <a:effectLst/>
                <a:uLnTx/>
                <a:uFillTx/>
                <a:latin typeface="Calibri"/>
                <a:ea typeface="+mn-ea"/>
                <a:cs typeface="Calibri"/>
              </a:rPr>
              <a:t>No detriment in DFS c/w TME</a:t>
            </a:r>
          </a:p>
          <a:p>
            <a:pPr marL="469900" marR="363220" lvl="1" indent="227965" algn="l" defTabSz="914400" rtl="0" eaLnBrk="1" fontAlgn="auto" latinLnBrk="0" hangingPunct="1">
              <a:lnSpc>
                <a:spcPct val="101299"/>
              </a:lnSpc>
              <a:spcBef>
                <a:spcPts val="240"/>
              </a:spcBef>
              <a:spcAft>
                <a:spcPts val="0"/>
              </a:spcAft>
              <a:buClrTx/>
              <a:buSzTx/>
              <a:buFont typeface="Arial"/>
              <a:buChar char="•"/>
              <a:tabLst>
                <a:tab pos="240665" algn="l"/>
              </a:tabLst>
              <a:defRPr/>
            </a:pPr>
            <a:r>
              <a:rPr kumimoji="0" lang="en-GB" sz="2150" b="0" i="0" u="none" strike="noStrike" kern="1200" cap="none" spc="0" normalizeH="0" baseline="0" noProof="0" dirty="0">
                <a:ln>
                  <a:noFill/>
                </a:ln>
                <a:solidFill>
                  <a:prstClr val="black"/>
                </a:solidFill>
                <a:effectLst/>
                <a:uLnTx/>
                <a:uFillTx/>
                <a:latin typeface="Calibri"/>
                <a:ea typeface="+mn-ea"/>
                <a:cs typeface="Calibri"/>
              </a:rPr>
              <a:t>Upfront CRT then consolidation chemo led to higher 3 year TME-free rates</a:t>
            </a:r>
          </a:p>
        </p:txBody>
      </p:sp>
      <p:sp>
        <p:nvSpPr>
          <p:cNvPr id="11" name="CasellaDiTesto 3">
            <a:extLst>
              <a:ext uri="{FF2B5EF4-FFF2-40B4-BE49-F238E27FC236}">
                <a16:creationId xmlns:a16="http://schemas.microsoft.com/office/drawing/2014/main" id="{8C749EE9-ECB4-EFA2-AF3E-83179C2912E1}"/>
              </a:ext>
            </a:extLst>
          </p:cNvPr>
          <p:cNvSpPr txBox="1"/>
          <p:nvPr/>
        </p:nvSpPr>
        <p:spPr>
          <a:xfrm>
            <a:off x="154236" y="6511207"/>
            <a:ext cx="93555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Bahadoer, Lancet Oncol, 2021; Dijkstra, Ann </a:t>
            </a:r>
            <a:r>
              <a:rPr kumimoji="0" lang="en-GB" sz="1400" b="0" i="1" u="none" strike="noStrike" kern="1200" cap="none" spc="0" normalizeH="0" baseline="0" noProof="0" dirty="0" err="1">
                <a:ln>
                  <a:noFill/>
                </a:ln>
                <a:solidFill>
                  <a:prstClr val="black"/>
                </a:solidFill>
                <a:effectLst/>
                <a:uLnTx/>
                <a:uFillTx/>
                <a:latin typeface="Arial Narrow" panose="020B0604020202020204" pitchFamily="34" charset="0"/>
                <a:ea typeface="+mn-ea"/>
                <a:cs typeface="Arial Narrow" panose="020B0604020202020204" pitchFamily="34" charset="0"/>
              </a:rPr>
              <a:t>Surg</a:t>
            </a:r>
            <a:r>
              <a:rPr kumimoji="0" lang="en-GB" sz="1400" b="0" i="1"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2023; Conroy, Lancet Oncol, 2021; Jin, J Clin Oncol, 2022; Garcia-Aguilar et al, JCO 2022     </a:t>
            </a:r>
          </a:p>
        </p:txBody>
      </p:sp>
      <p:pic>
        <p:nvPicPr>
          <p:cNvPr id="4" name="Picture 3">
            <a:extLst>
              <a:ext uri="{FF2B5EF4-FFF2-40B4-BE49-F238E27FC236}">
                <a16:creationId xmlns:a16="http://schemas.microsoft.com/office/drawing/2014/main" id="{AD85FDFC-2E20-9AA0-5A39-29B36FE585D1}"/>
              </a:ext>
            </a:extLst>
          </p:cNvPr>
          <p:cNvPicPr>
            <a:picLocks noChangeAspect="1"/>
          </p:cNvPicPr>
          <p:nvPr/>
        </p:nvPicPr>
        <p:blipFill>
          <a:blip r:embed="rId3"/>
          <a:stretch>
            <a:fillRect/>
          </a:stretch>
        </p:blipFill>
        <p:spPr>
          <a:xfrm>
            <a:off x="5930468" y="1928345"/>
            <a:ext cx="6158849" cy="3446308"/>
          </a:xfrm>
          <a:prstGeom prst="rect">
            <a:avLst/>
          </a:prstGeom>
        </p:spPr>
      </p:pic>
      <p:sp>
        <p:nvSpPr>
          <p:cNvPr id="5" name="Rounded Rectangle 4">
            <a:extLst>
              <a:ext uri="{FF2B5EF4-FFF2-40B4-BE49-F238E27FC236}">
                <a16:creationId xmlns:a16="http://schemas.microsoft.com/office/drawing/2014/main" id="{467B07AB-1168-C046-E525-77DB84E2C0AD}"/>
              </a:ext>
            </a:extLst>
          </p:cNvPr>
          <p:cNvSpPr/>
          <p:nvPr/>
        </p:nvSpPr>
        <p:spPr>
          <a:xfrm>
            <a:off x="6541477" y="2349305"/>
            <a:ext cx="1927274" cy="9003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ptos" panose="02110004020202020204"/>
                <a:ea typeface="+mn-ea"/>
                <a:cs typeface="+mn-cs"/>
              </a:rPr>
              <a:t>pCR</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rate = 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DFS =  76%</a:t>
            </a:r>
          </a:p>
        </p:txBody>
      </p:sp>
      <p:sp>
        <p:nvSpPr>
          <p:cNvPr id="6" name="Rounded Rectangle 5">
            <a:extLst>
              <a:ext uri="{FF2B5EF4-FFF2-40B4-BE49-F238E27FC236}">
                <a16:creationId xmlns:a16="http://schemas.microsoft.com/office/drawing/2014/main" id="{E2DF1933-2AA1-ED4D-BCB3-AB0B933E36A0}"/>
              </a:ext>
            </a:extLst>
          </p:cNvPr>
          <p:cNvSpPr/>
          <p:nvPr/>
        </p:nvSpPr>
        <p:spPr>
          <a:xfrm>
            <a:off x="9871975" y="2349305"/>
            <a:ext cx="1927274" cy="9003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ptos" panose="02110004020202020204"/>
                <a:ea typeface="+mn-ea"/>
                <a:cs typeface="+mn-cs"/>
              </a:rPr>
              <a:t>pCR</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rate = 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DFS =  65%</a:t>
            </a:r>
          </a:p>
        </p:txBody>
      </p:sp>
      <p:sp>
        <p:nvSpPr>
          <p:cNvPr id="8" name="Rounded Rectangle 7">
            <a:extLst>
              <a:ext uri="{FF2B5EF4-FFF2-40B4-BE49-F238E27FC236}">
                <a16:creationId xmlns:a16="http://schemas.microsoft.com/office/drawing/2014/main" id="{1ED9FC05-9D57-AE89-42B8-DCB3656D779F}"/>
              </a:ext>
            </a:extLst>
          </p:cNvPr>
          <p:cNvSpPr/>
          <p:nvPr/>
        </p:nvSpPr>
        <p:spPr>
          <a:xfrm>
            <a:off x="6541477" y="4119490"/>
            <a:ext cx="1927274" cy="9003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ptos" panose="02110004020202020204"/>
                <a:ea typeface="+mn-ea"/>
                <a:cs typeface="+mn-cs"/>
              </a:rPr>
              <a:t>pCR</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rate = 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DFS =  76%</a:t>
            </a:r>
          </a:p>
        </p:txBody>
      </p:sp>
      <p:sp>
        <p:nvSpPr>
          <p:cNvPr id="9" name="Rounded Rectangle 8">
            <a:extLst>
              <a:ext uri="{FF2B5EF4-FFF2-40B4-BE49-F238E27FC236}">
                <a16:creationId xmlns:a16="http://schemas.microsoft.com/office/drawing/2014/main" id="{3150A2EE-ABFC-9012-1066-0AAC41065596}"/>
              </a:ext>
            </a:extLst>
          </p:cNvPr>
          <p:cNvSpPr/>
          <p:nvPr/>
        </p:nvSpPr>
        <p:spPr>
          <a:xfrm>
            <a:off x="9871975" y="4119490"/>
            <a:ext cx="1927274" cy="9003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ptos" panose="02110004020202020204"/>
                <a:ea typeface="+mn-ea"/>
                <a:cs typeface="+mn-cs"/>
              </a:rPr>
              <a:t>pCR</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rate = 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DFS =  76%</a:t>
            </a:r>
          </a:p>
        </p:txBody>
      </p:sp>
      <p:grpSp>
        <p:nvGrpSpPr>
          <p:cNvPr id="15" name="Group 14">
            <a:extLst>
              <a:ext uri="{FF2B5EF4-FFF2-40B4-BE49-F238E27FC236}">
                <a16:creationId xmlns:a16="http://schemas.microsoft.com/office/drawing/2014/main" id="{6F09906E-6548-550A-1C74-E74D3C544FAF}"/>
              </a:ext>
            </a:extLst>
          </p:cNvPr>
          <p:cNvGrpSpPr/>
          <p:nvPr/>
        </p:nvGrpSpPr>
        <p:grpSpPr>
          <a:xfrm>
            <a:off x="6724357" y="1446163"/>
            <a:ext cx="2119400" cy="4363416"/>
            <a:chOff x="6724357" y="1446163"/>
            <a:chExt cx="2119400" cy="4363416"/>
          </a:xfrm>
        </p:grpSpPr>
        <p:sp>
          <p:nvSpPr>
            <p:cNvPr id="13" name="Rectangle 12">
              <a:extLst>
                <a:ext uri="{FF2B5EF4-FFF2-40B4-BE49-F238E27FC236}">
                  <a16:creationId xmlns:a16="http://schemas.microsoft.com/office/drawing/2014/main" id="{E412793D-8070-4171-4E15-897BB40337C5}"/>
                </a:ext>
              </a:extLst>
            </p:cNvPr>
            <p:cNvSpPr/>
            <p:nvPr/>
          </p:nvSpPr>
          <p:spPr>
            <a:xfrm>
              <a:off x="6724357" y="1446163"/>
              <a:ext cx="1885071" cy="69266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Loco-regional failure – 11.7%</a:t>
              </a:r>
            </a:p>
          </p:txBody>
        </p:sp>
        <p:sp>
          <p:nvSpPr>
            <p:cNvPr id="14" name="Rectangle 13">
              <a:extLst>
                <a:ext uri="{FF2B5EF4-FFF2-40B4-BE49-F238E27FC236}">
                  <a16:creationId xmlns:a16="http://schemas.microsoft.com/office/drawing/2014/main" id="{5906D8E6-E742-1332-9C11-59F629E1DBBB}"/>
                </a:ext>
              </a:extLst>
            </p:cNvPr>
            <p:cNvSpPr/>
            <p:nvPr/>
          </p:nvSpPr>
          <p:spPr>
            <a:xfrm>
              <a:off x="6958686" y="5116917"/>
              <a:ext cx="1885071" cy="69266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Loco-regional failure – 4%</a:t>
              </a:r>
            </a:p>
          </p:txBody>
        </p:sp>
      </p:gr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72FBB-14DF-4BA2-AA23-3A3B78E680D4}"/>
              </a:ext>
            </a:extLst>
          </p:cNvPr>
          <p:cNvSpPr>
            <a:spLocks noGrp="1"/>
          </p:cNvSpPr>
          <p:nvPr>
            <p:ph type="title"/>
          </p:nvPr>
        </p:nvSpPr>
        <p:spPr>
          <a:xfrm>
            <a:off x="131406" y="-163174"/>
            <a:ext cx="10515600" cy="1325563"/>
          </a:xfrm>
        </p:spPr>
        <p:txBody>
          <a:bodyPr/>
          <a:lstStyle/>
          <a:p>
            <a:r>
              <a:rPr lang="en-US" dirty="0"/>
              <a:t>How do you select TNT strategy?</a:t>
            </a:r>
          </a:p>
        </p:txBody>
      </p:sp>
      <p:pic>
        <p:nvPicPr>
          <p:cNvPr id="3" name="Picture 2">
            <a:extLst>
              <a:ext uri="{FF2B5EF4-FFF2-40B4-BE49-F238E27FC236}">
                <a16:creationId xmlns:a16="http://schemas.microsoft.com/office/drawing/2014/main" id="{23C4833E-F945-59B7-3F32-1889333253EF}"/>
              </a:ext>
            </a:extLst>
          </p:cNvPr>
          <p:cNvPicPr>
            <a:picLocks noChangeAspect="1"/>
          </p:cNvPicPr>
          <p:nvPr/>
        </p:nvPicPr>
        <p:blipFill>
          <a:blip r:embed="rId3"/>
          <a:stretch>
            <a:fillRect/>
          </a:stretch>
        </p:blipFill>
        <p:spPr>
          <a:xfrm>
            <a:off x="5182686" y="1584721"/>
            <a:ext cx="6746078" cy="4628598"/>
          </a:xfrm>
          <a:prstGeom prst="rect">
            <a:avLst/>
          </a:prstGeom>
        </p:spPr>
      </p:pic>
      <p:sp>
        <p:nvSpPr>
          <p:cNvPr id="4" name="TextBox 3">
            <a:extLst>
              <a:ext uri="{FF2B5EF4-FFF2-40B4-BE49-F238E27FC236}">
                <a16:creationId xmlns:a16="http://schemas.microsoft.com/office/drawing/2014/main" id="{F26AA6AC-6341-B739-EEB1-253401277FFE}"/>
              </a:ext>
            </a:extLst>
          </p:cNvPr>
          <p:cNvSpPr txBox="1"/>
          <p:nvPr/>
        </p:nvSpPr>
        <p:spPr>
          <a:xfrm>
            <a:off x="8756073" y="6373091"/>
            <a:ext cx="31726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Ochiai, Cancers, 2024</a:t>
            </a:r>
          </a:p>
        </p:txBody>
      </p:sp>
      <p:grpSp>
        <p:nvGrpSpPr>
          <p:cNvPr id="9" name="Group 8">
            <a:extLst>
              <a:ext uri="{FF2B5EF4-FFF2-40B4-BE49-F238E27FC236}">
                <a16:creationId xmlns:a16="http://schemas.microsoft.com/office/drawing/2014/main" id="{F383CF6A-11CB-1263-5CFF-15F3703322D2}"/>
              </a:ext>
            </a:extLst>
          </p:cNvPr>
          <p:cNvGrpSpPr/>
          <p:nvPr/>
        </p:nvGrpSpPr>
        <p:grpSpPr>
          <a:xfrm>
            <a:off x="691855" y="1153899"/>
            <a:ext cx="3937539" cy="1536895"/>
            <a:chOff x="691855" y="1136270"/>
            <a:chExt cx="3937539" cy="1536895"/>
          </a:xfrm>
        </p:grpSpPr>
        <p:pic>
          <p:nvPicPr>
            <p:cNvPr id="1028" name="Picture 4" descr="Rectal Cancer MR staging ...">
              <a:extLst>
                <a:ext uri="{FF2B5EF4-FFF2-40B4-BE49-F238E27FC236}">
                  <a16:creationId xmlns:a16="http://schemas.microsoft.com/office/drawing/2014/main" id="{B36DF2DE-4CD2-CCF8-CD36-4C10911813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855" y="1136270"/>
              <a:ext cx="2059756" cy="1536895"/>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6F9A11C3-AC87-B91F-9D50-CCAA3E4BADFE}"/>
                </a:ext>
              </a:extLst>
            </p:cNvPr>
            <p:cNvSpPr/>
            <p:nvPr/>
          </p:nvSpPr>
          <p:spPr>
            <a:xfrm>
              <a:off x="2913136" y="1567092"/>
              <a:ext cx="1716258" cy="6752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Anatomy</a:t>
              </a:r>
            </a:p>
          </p:txBody>
        </p:sp>
      </p:grpSp>
      <p:grpSp>
        <p:nvGrpSpPr>
          <p:cNvPr id="12" name="Group 11">
            <a:extLst>
              <a:ext uri="{FF2B5EF4-FFF2-40B4-BE49-F238E27FC236}">
                <a16:creationId xmlns:a16="http://schemas.microsoft.com/office/drawing/2014/main" id="{E763F6AC-D5FE-D63E-988B-F3B0A5E7911C}"/>
              </a:ext>
            </a:extLst>
          </p:cNvPr>
          <p:cNvGrpSpPr/>
          <p:nvPr/>
        </p:nvGrpSpPr>
        <p:grpSpPr>
          <a:xfrm>
            <a:off x="691855" y="2768542"/>
            <a:ext cx="4043301" cy="1926194"/>
            <a:chOff x="691855" y="2768542"/>
            <a:chExt cx="4043301" cy="1926194"/>
          </a:xfrm>
        </p:grpSpPr>
        <p:pic>
          <p:nvPicPr>
            <p:cNvPr id="7" name="Picture 6">
              <a:extLst>
                <a:ext uri="{FF2B5EF4-FFF2-40B4-BE49-F238E27FC236}">
                  <a16:creationId xmlns:a16="http://schemas.microsoft.com/office/drawing/2014/main" id="{41E03699-47F0-5359-5A11-D5788489C2C4}"/>
                </a:ext>
              </a:extLst>
            </p:cNvPr>
            <p:cNvPicPr>
              <a:picLocks noChangeAspect="1"/>
            </p:cNvPicPr>
            <p:nvPr/>
          </p:nvPicPr>
          <p:blipFill>
            <a:blip r:embed="rId5"/>
            <a:stretch>
              <a:fillRect/>
            </a:stretch>
          </p:blipFill>
          <p:spPr>
            <a:xfrm>
              <a:off x="691855" y="2768542"/>
              <a:ext cx="1936359" cy="1926194"/>
            </a:xfrm>
            <a:prstGeom prst="rect">
              <a:avLst/>
            </a:prstGeom>
          </p:spPr>
        </p:pic>
        <p:sp>
          <p:nvSpPr>
            <p:cNvPr id="10" name="Rounded Rectangle 9">
              <a:extLst>
                <a:ext uri="{FF2B5EF4-FFF2-40B4-BE49-F238E27FC236}">
                  <a16:creationId xmlns:a16="http://schemas.microsoft.com/office/drawing/2014/main" id="{A8CDD0C1-8A91-7DF1-4483-DE12D3A74DD0}"/>
                </a:ext>
              </a:extLst>
            </p:cNvPr>
            <p:cNvSpPr/>
            <p:nvPr/>
          </p:nvSpPr>
          <p:spPr>
            <a:xfrm>
              <a:off x="3018898" y="3397348"/>
              <a:ext cx="1716258" cy="6752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Treatment Intent</a:t>
              </a:r>
            </a:p>
          </p:txBody>
        </p:sp>
      </p:grpSp>
      <p:grpSp>
        <p:nvGrpSpPr>
          <p:cNvPr id="13" name="Group 12">
            <a:extLst>
              <a:ext uri="{FF2B5EF4-FFF2-40B4-BE49-F238E27FC236}">
                <a16:creationId xmlns:a16="http://schemas.microsoft.com/office/drawing/2014/main" id="{32555D1F-7480-91FA-41A0-F8AC4915C7B6}"/>
              </a:ext>
            </a:extLst>
          </p:cNvPr>
          <p:cNvGrpSpPr/>
          <p:nvPr/>
        </p:nvGrpSpPr>
        <p:grpSpPr>
          <a:xfrm>
            <a:off x="404010" y="5021214"/>
            <a:ext cx="4360405" cy="1351877"/>
            <a:chOff x="404010" y="5021214"/>
            <a:chExt cx="4360405" cy="1351877"/>
          </a:xfrm>
        </p:grpSpPr>
        <p:pic>
          <p:nvPicPr>
            <p:cNvPr id="1026" name="Picture 2" descr="Sergio Leone's Definitive Western Epic ...">
              <a:extLst>
                <a:ext uri="{FF2B5EF4-FFF2-40B4-BE49-F238E27FC236}">
                  <a16:creationId xmlns:a16="http://schemas.microsoft.com/office/drawing/2014/main" id="{2CFBDBCA-6C9B-C8A7-F7E1-6FBF7A6618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010" y="5021214"/>
              <a:ext cx="2406019" cy="1351877"/>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09AFE6BB-8AB7-8357-21C7-D6D9A3757C41}"/>
                </a:ext>
              </a:extLst>
            </p:cNvPr>
            <p:cNvSpPr/>
            <p:nvPr/>
          </p:nvSpPr>
          <p:spPr>
            <a:xfrm>
              <a:off x="3048157" y="5209975"/>
              <a:ext cx="1716258" cy="86726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Biology/ local vs systemic risk</a:t>
              </a:r>
            </a:p>
          </p:txBody>
        </p:sp>
      </p:grpSp>
    </p:spTree>
    <p:extLst>
      <p:ext uri="{BB962C8B-B14F-4D97-AF65-F5344CB8AC3E}">
        <p14:creationId xmlns:p14="http://schemas.microsoft.com/office/powerpoint/2010/main" val="2508431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9480" r="8661" b="41885"/>
          <a:stretch/>
        </p:blipFill>
        <p:spPr bwMode="auto">
          <a:xfrm>
            <a:off x="225419" y="1415567"/>
            <a:ext cx="6572149" cy="156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tangolo 5">
            <a:extLst>
              <a:ext uri="{FF2B5EF4-FFF2-40B4-BE49-F238E27FC236}">
                <a16:creationId xmlns:a16="http://schemas.microsoft.com/office/drawing/2014/main" id="{3982557F-2DA9-7D3B-A7D9-F44EF5BBF170}"/>
              </a:ext>
            </a:extLst>
          </p:cNvPr>
          <p:cNvSpPr/>
          <p:nvPr/>
        </p:nvSpPr>
        <p:spPr>
          <a:xfrm>
            <a:off x="18090" y="254265"/>
            <a:ext cx="12191999" cy="553998"/>
          </a:xfrm>
          <a:prstGeom prst="rect">
            <a:avLst/>
          </a:prstGeom>
        </p:spPr>
        <p:txBody>
          <a:bodyPr wrap="square" anchor="ctr" anchorCtr="1">
            <a:spAutoFit/>
          </a:bodyPr>
          <a:lstStyle/>
          <a:p>
            <a:pPr marL="0" marR="0" lvl="0" indent="0" algn="ctr" defTabSz="457189" rtl="0" eaLnBrk="0" fontAlgn="auto" latinLnBrk="0" hangingPunct="0">
              <a:lnSpc>
                <a:spcPct val="100000"/>
              </a:lnSpc>
              <a:spcBef>
                <a:spcPts val="0"/>
              </a:spcBef>
              <a:spcAft>
                <a:spcPts val="0"/>
              </a:spcAft>
              <a:buClrTx/>
              <a:buSzTx/>
              <a:buFontTx/>
              <a:buNone/>
              <a:tabLst/>
              <a:defRPr/>
            </a:pPr>
            <a:r>
              <a:rPr kumimoji="0" lang="it-IT" sz="3000" b="1" i="0" u="none" strike="noStrike" kern="0" cap="none" spc="0" normalizeH="0" baseline="0" noProof="0" dirty="0">
                <a:ln>
                  <a:noFill/>
                </a:ln>
                <a:solidFill>
                  <a:srgbClr val="C00000"/>
                </a:solidFill>
                <a:effectLst/>
                <a:uLnTx/>
                <a:uFillTx/>
                <a:latin typeface="Arial Narrow" panose="020B0604020202020204" pitchFamily="34" charset="0"/>
                <a:ea typeface="Calisto MT" pitchFamily="-112" charset="0"/>
                <a:cs typeface="Arial Narrow" panose="020B0604020202020204" pitchFamily="34" charset="0"/>
              </a:rPr>
              <a:t>MSI-H </a:t>
            </a:r>
            <a:r>
              <a:rPr kumimoji="0" lang="it-IT" sz="3000" b="1" i="0" u="none" strike="noStrike" kern="0" cap="none" spc="0" normalizeH="0" baseline="0" noProof="0" dirty="0" err="1">
                <a:ln>
                  <a:noFill/>
                </a:ln>
                <a:solidFill>
                  <a:srgbClr val="C00000"/>
                </a:solidFill>
                <a:effectLst/>
                <a:uLnTx/>
                <a:uFillTx/>
                <a:latin typeface="Arial Narrow" panose="020B0604020202020204" pitchFamily="34" charset="0"/>
                <a:ea typeface="Calisto MT" pitchFamily="-112" charset="0"/>
                <a:cs typeface="Arial Narrow" panose="020B0604020202020204" pitchFamily="34" charset="0"/>
              </a:rPr>
              <a:t>Locally</a:t>
            </a:r>
            <a:r>
              <a:rPr kumimoji="0" lang="it-IT" sz="3000" b="1" i="0" u="none" strike="noStrike" kern="0" cap="none" spc="0" normalizeH="0" baseline="0" noProof="0" dirty="0">
                <a:ln>
                  <a:noFill/>
                </a:ln>
                <a:solidFill>
                  <a:srgbClr val="C00000"/>
                </a:solidFill>
                <a:effectLst/>
                <a:uLnTx/>
                <a:uFillTx/>
                <a:latin typeface="Arial Narrow" panose="020B0604020202020204" pitchFamily="34" charset="0"/>
                <a:ea typeface="Calisto MT" pitchFamily="-112" charset="0"/>
                <a:cs typeface="Arial Narrow" panose="020B0604020202020204" pitchFamily="34" charset="0"/>
              </a:rPr>
              <a:t> </a:t>
            </a:r>
            <a:r>
              <a:rPr kumimoji="0" lang="it-IT" sz="3000" b="1" i="0" u="none" strike="noStrike" kern="0" cap="none" spc="0" normalizeH="0" baseline="0" noProof="0" dirty="0" err="1">
                <a:ln>
                  <a:noFill/>
                </a:ln>
                <a:solidFill>
                  <a:srgbClr val="C00000"/>
                </a:solidFill>
                <a:effectLst/>
                <a:uLnTx/>
                <a:uFillTx/>
                <a:latin typeface="Arial Narrow" panose="020B0604020202020204" pitchFamily="34" charset="0"/>
                <a:ea typeface="Calisto MT" pitchFamily="-112" charset="0"/>
                <a:cs typeface="Arial Narrow" panose="020B0604020202020204" pitchFamily="34" charset="0"/>
              </a:rPr>
              <a:t>advanced</a:t>
            </a:r>
            <a:r>
              <a:rPr kumimoji="0" lang="it-IT" sz="3000" b="1" i="0" u="none" strike="noStrike" kern="0" cap="none" spc="0" normalizeH="0" baseline="0" noProof="0" dirty="0">
                <a:ln>
                  <a:noFill/>
                </a:ln>
                <a:solidFill>
                  <a:srgbClr val="C00000"/>
                </a:solidFill>
                <a:effectLst/>
                <a:uLnTx/>
                <a:uFillTx/>
                <a:latin typeface="Arial Narrow" panose="020B0604020202020204" pitchFamily="34" charset="0"/>
                <a:ea typeface="Calisto MT" pitchFamily="-112" charset="0"/>
                <a:cs typeface="Arial Narrow" panose="020B0604020202020204" pitchFamily="34" charset="0"/>
              </a:rPr>
              <a:t> </a:t>
            </a:r>
            <a:r>
              <a:rPr kumimoji="0" lang="it-IT" sz="3000" b="1" i="0" u="none" strike="noStrike" kern="0" cap="none" spc="0" normalizeH="0" baseline="0" noProof="0" dirty="0" err="1">
                <a:ln>
                  <a:noFill/>
                </a:ln>
                <a:solidFill>
                  <a:srgbClr val="C00000"/>
                </a:solidFill>
                <a:effectLst/>
                <a:uLnTx/>
                <a:uFillTx/>
                <a:latin typeface="Arial Narrow" panose="020B0604020202020204" pitchFamily="34" charset="0"/>
                <a:ea typeface="Calisto MT" pitchFamily="-112" charset="0"/>
                <a:cs typeface="Arial Narrow" panose="020B0604020202020204" pitchFamily="34" charset="0"/>
              </a:rPr>
              <a:t>rectal</a:t>
            </a:r>
            <a:r>
              <a:rPr kumimoji="0" lang="it-IT" sz="3000" b="1" i="0" u="none" strike="noStrike" kern="0" cap="none" spc="0" normalizeH="0" baseline="0" noProof="0" dirty="0">
                <a:ln>
                  <a:noFill/>
                </a:ln>
                <a:solidFill>
                  <a:srgbClr val="C00000"/>
                </a:solidFill>
                <a:effectLst/>
                <a:uLnTx/>
                <a:uFillTx/>
                <a:latin typeface="Arial Narrow" panose="020B0604020202020204" pitchFamily="34" charset="0"/>
                <a:ea typeface="Calisto MT" pitchFamily="-112" charset="0"/>
                <a:cs typeface="Arial Narrow" panose="020B0604020202020204" pitchFamily="34" charset="0"/>
              </a:rPr>
              <a:t> </a:t>
            </a:r>
            <a:r>
              <a:rPr kumimoji="0" lang="it-IT" sz="3000" b="1" i="0" u="none" strike="noStrike" kern="0" cap="none" spc="0" normalizeH="0" baseline="0" noProof="0" dirty="0" err="1">
                <a:ln>
                  <a:noFill/>
                </a:ln>
                <a:solidFill>
                  <a:srgbClr val="C00000"/>
                </a:solidFill>
                <a:effectLst/>
                <a:uLnTx/>
                <a:uFillTx/>
                <a:latin typeface="Arial Narrow" panose="020B0604020202020204" pitchFamily="34" charset="0"/>
                <a:ea typeface="Calisto MT" pitchFamily="-112" charset="0"/>
                <a:cs typeface="Arial Narrow" panose="020B0604020202020204" pitchFamily="34" charset="0"/>
              </a:rPr>
              <a:t>cancer</a:t>
            </a:r>
            <a:r>
              <a:rPr kumimoji="0" lang="it-IT" sz="3000" b="1" i="0" u="none" strike="noStrike" kern="0" cap="none" spc="0" normalizeH="0" baseline="0" noProof="0" dirty="0">
                <a:ln>
                  <a:noFill/>
                </a:ln>
                <a:solidFill>
                  <a:srgbClr val="C00000"/>
                </a:solidFill>
                <a:effectLst/>
                <a:uLnTx/>
                <a:uFillTx/>
                <a:latin typeface="Arial Narrow" panose="020B0604020202020204" pitchFamily="34" charset="0"/>
                <a:ea typeface="Calisto MT" pitchFamily="-112" charset="0"/>
                <a:cs typeface="Arial Narrow" panose="020B0604020202020204" pitchFamily="34" charset="0"/>
              </a:rPr>
              <a:t>: </a:t>
            </a:r>
            <a:r>
              <a:rPr kumimoji="0" lang="it-IT" sz="3000" b="1" i="0" u="none" strike="noStrike" kern="0" cap="none" spc="0" normalizeH="0" baseline="0" noProof="0" dirty="0" err="1">
                <a:ln>
                  <a:noFill/>
                </a:ln>
                <a:solidFill>
                  <a:prstClr val="black"/>
                </a:solidFill>
                <a:effectLst/>
                <a:uLnTx/>
                <a:uFillTx/>
                <a:latin typeface="Arial Narrow" panose="020B0604020202020204" pitchFamily="34" charset="0"/>
                <a:ea typeface="Calisto MT" pitchFamily="-112" charset="0"/>
                <a:cs typeface="Arial Narrow" panose="020B0604020202020204" pitchFamily="34" charset="0"/>
              </a:rPr>
              <a:t>dostarlimab</a:t>
            </a:r>
            <a:r>
              <a:rPr kumimoji="0" lang="it-IT" sz="3000" b="1" i="0" u="none" strike="noStrike" kern="0" cap="none" spc="0" normalizeH="0" baseline="0" noProof="0" dirty="0">
                <a:ln>
                  <a:noFill/>
                </a:ln>
                <a:solidFill>
                  <a:prstClr val="black"/>
                </a:solidFill>
                <a:effectLst/>
                <a:uLnTx/>
                <a:uFillTx/>
                <a:latin typeface="Arial Narrow" panose="020B0604020202020204" pitchFamily="34" charset="0"/>
                <a:ea typeface="Calisto MT" pitchFamily="-112" charset="0"/>
                <a:cs typeface="Arial Narrow" panose="020B0604020202020204" pitchFamily="34" charset="0"/>
              </a:rPr>
              <a:t> definitive treatment</a:t>
            </a:r>
          </a:p>
        </p:txBody>
      </p:sp>
      <p:sp>
        <p:nvSpPr>
          <p:cNvPr id="11" name="Rettangolo 3">
            <a:extLst>
              <a:ext uri="{FF2B5EF4-FFF2-40B4-BE49-F238E27FC236}">
                <a16:creationId xmlns:a16="http://schemas.microsoft.com/office/drawing/2014/main" id="{71742814-0F08-24C3-7378-990DD93C5140}"/>
              </a:ext>
            </a:extLst>
          </p:cNvPr>
          <p:cNvSpPr>
            <a:spLocks noChangeArrowheads="1"/>
          </p:cNvSpPr>
          <p:nvPr/>
        </p:nvSpPr>
        <p:spPr bwMode="auto">
          <a:xfrm>
            <a:off x="7920111" y="6449559"/>
            <a:ext cx="41192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it-IT" altLang="it-IT" sz="1400" b="0" i="1" u="none" strike="noStrike" kern="1200" cap="none" spc="0" normalizeH="0" baseline="0" noProof="0" dirty="0">
                <a:ln>
                  <a:noFill/>
                </a:ln>
                <a:solidFill>
                  <a:srgbClr val="002060"/>
                </a:solidFill>
                <a:effectLst/>
                <a:uLnTx/>
                <a:uFillTx/>
                <a:latin typeface="Arial Narrow" panose="020B0604020202020204" pitchFamily="34" charset="0"/>
                <a:ea typeface="ＭＳ Ｐゴシック" charset="-128"/>
                <a:cs typeface="Arial Narrow" panose="020B0604020202020204" pitchFamily="34" charset="0"/>
              </a:rPr>
              <a:t>Cercek et al. NEJM  2022;</a:t>
            </a:r>
            <a:r>
              <a:rPr kumimoji="0" lang="en-US" sz="1400" b="0" i="0" u="none" strike="noStrike" kern="1200" cap="none" spc="0" normalizeH="0" baseline="0" noProof="0" dirty="0">
                <a:ln>
                  <a:noFill/>
                </a:ln>
                <a:solidFill>
                  <a:prstClr val="black"/>
                </a:solidFill>
                <a:effectLst/>
                <a:uLnTx/>
                <a:uFillTx/>
                <a:latin typeface="Arial" charset="0"/>
                <a:ea typeface="ＭＳ Ｐゴシック" charset="-128"/>
                <a:cs typeface="+mn-cs"/>
              </a:rPr>
              <a:t> </a:t>
            </a:r>
            <a:r>
              <a:rPr kumimoji="0" lang="en-US" sz="1400" b="0" i="0" u="none" strike="noStrike" kern="1200" cap="none" spc="0" normalizeH="0" baseline="0" noProof="0" dirty="0" err="1">
                <a:ln>
                  <a:noFill/>
                </a:ln>
                <a:solidFill>
                  <a:prstClr val="black"/>
                </a:solidFill>
                <a:effectLst/>
                <a:uLnTx/>
                <a:uFillTx/>
                <a:latin typeface="Arial" charset="0"/>
                <a:ea typeface="ＭＳ Ｐゴシック" charset="-128"/>
                <a:cs typeface="+mn-cs"/>
              </a:rPr>
              <a:t>Cercek</a:t>
            </a:r>
            <a:r>
              <a:rPr kumimoji="0" lang="en-US" sz="1400" b="0" i="0" u="none" strike="noStrike" kern="1200" cap="none" spc="0" normalizeH="0" baseline="0" noProof="0" dirty="0">
                <a:ln>
                  <a:noFill/>
                </a:ln>
                <a:solidFill>
                  <a:prstClr val="black"/>
                </a:solidFill>
                <a:effectLst/>
                <a:uLnTx/>
                <a:uFillTx/>
                <a:latin typeface="Arial" charset="0"/>
                <a:ea typeface="ＭＳ Ｐゴシック" charset="-128"/>
                <a:cs typeface="+mn-cs"/>
              </a:rPr>
              <a:t>, NEJM, 2025</a:t>
            </a:r>
          </a:p>
          <a:p>
            <a:pPr marL="0" marR="0" lvl="0" indent="0" algn="r" defTabSz="1219170" rtl="0" eaLnBrk="1" fontAlgn="auto" latinLnBrk="0" hangingPunct="1">
              <a:lnSpc>
                <a:spcPct val="100000"/>
              </a:lnSpc>
              <a:spcBef>
                <a:spcPts val="0"/>
              </a:spcBef>
              <a:spcAft>
                <a:spcPts val="0"/>
              </a:spcAft>
              <a:buClrTx/>
              <a:buSzTx/>
              <a:buFontTx/>
              <a:buNone/>
              <a:tabLst/>
              <a:defRPr/>
            </a:pPr>
            <a:endParaRPr kumimoji="0" lang="it-IT" altLang="it-IT" sz="1400" b="0" i="1" u="none" strike="noStrike" kern="1200" cap="none" spc="0" normalizeH="0" baseline="0" noProof="0" dirty="0">
              <a:ln>
                <a:noFill/>
              </a:ln>
              <a:solidFill>
                <a:srgbClr val="002060"/>
              </a:solidFill>
              <a:effectLst/>
              <a:uLnTx/>
              <a:uFillTx/>
              <a:latin typeface="Arial Narrow" panose="020B0604020202020204" pitchFamily="34" charset="0"/>
              <a:ea typeface="ＭＳ Ｐゴシック" charset="-128"/>
              <a:cs typeface="Arial Narrow" panose="020B0604020202020204" pitchFamily="34" charset="0"/>
            </a:endParaRPr>
          </a:p>
        </p:txBody>
      </p:sp>
      <p:pic>
        <p:nvPicPr>
          <p:cNvPr id="3" name="Picture 2">
            <a:extLst>
              <a:ext uri="{FF2B5EF4-FFF2-40B4-BE49-F238E27FC236}">
                <a16:creationId xmlns:a16="http://schemas.microsoft.com/office/drawing/2014/main" id="{4897BC5A-53DC-0B5C-75C2-5CF055EDE1FA}"/>
              </a:ext>
            </a:extLst>
          </p:cNvPr>
          <p:cNvPicPr>
            <a:picLocks noChangeAspect="1"/>
          </p:cNvPicPr>
          <p:nvPr/>
        </p:nvPicPr>
        <p:blipFill>
          <a:blip r:embed="rId4"/>
          <a:stretch>
            <a:fillRect/>
          </a:stretch>
        </p:blipFill>
        <p:spPr>
          <a:xfrm>
            <a:off x="717451" y="3299430"/>
            <a:ext cx="4304715" cy="1219960"/>
          </a:xfrm>
          <a:prstGeom prst="rect">
            <a:avLst/>
          </a:prstGeom>
        </p:spPr>
      </p:pic>
      <p:pic>
        <p:nvPicPr>
          <p:cNvPr id="5" name="Picture 4">
            <a:extLst>
              <a:ext uri="{FF2B5EF4-FFF2-40B4-BE49-F238E27FC236}">
                <a16:creationId xmlns:a16="http://schemas.microsoft.com/office/drawing/2014/main" id="{30DA338B-0F18-B57C-E972-379E48E8059F}"/>
              </a:ext>
            </a:extLst>
          </p:cNvPr>
          <p:cNvPicPr>
            <a:picLocks noChangeAspect="1"/>
          </p:cNvPicPr>
          <p:nvPr/>
        </p:nvPicPr>
        <p:blipFill>
          <a:blip r:embed="rId5"/>
          <a:stretch>
            <a:fillRect/>
          </a:stretch>
        </p:blipFill>
        <p:spPr>
          <a:xfrm>
            <a:off x="572784" y="4660591"/>
            <a:ext cx="2657879" cy="2067239"/>
          </a:xfrm>
          <a:prstGeom prst="rect">
            <a:avLst/>
          </a:prstGeom>
        </p:spPr>
      </p:pic>
      <p:sp>
        <p:nvSpPr>
          <p:cNvPr id="7" name="Content Placeholder 2">
            <a:extLst>
              <a:ext uri="{FF2B5EF4-FFF2-40B4-BE49-F238E27FC236}">
                <a16:creationId xmlns:a16="http://schemas.microsoft.com/office/drawing/2014/main" id="{A2D30C7F-5C1B-68D3-8A9A-096DD696AFCE}"/>
              </a:ext>
            </a:extLst>
          </p:cNvPr>
          <p:cNvSpPr>
            <a:spLocks noGrp="1"/>
          </p:cNvSpPr>
          <p:nvPr>
            <p:ph idx="1"/>
          </p:nvPr>
        </p:nvSpPr>
        <p:spPr>
          <a:xfrm>
            <a:off x="6938843" y="1686233"/>
            <a:ext cx="5271246" cy="4446354"/>
          </a:xfrm>
        </p:spPr>
        <p:txBody>
          <a:bodyPr>
            <a:normAutofit lnSpcReduction="10000"/>
          </a:bodyPr>
          <a:lstStyle/>
          <a:p>
            <a:r>
              <a:rPr lang="en-US" dirty="0"/>
              <a:t>49 </a:t>
            </a:r>
            <a:r>
              <a:rPr lang="en-US" dirty="0" err="1"/>
              <a:t>dMMR</a:t>
            </a:r>
            <a:r>
              <a:rPr lang="en-US" dirty="0"/>
              <a:t> rectal cancer</a:t>
            </a:r>
          </a:p>
          <a:p>
            <a:pPr lvl="1"/>
            <a:r>
              <a:rPr lang="en-US" dirty="0"/>
              <a:t>20% T4</a:t>
            </a:r>
          </a:p>
          <a:p>
            <a:r>
              <a:rPr lang="en-US" dirty="0"/>
              <a:t>49 </a:t>
            </a:r>
            <a:r>
              <a:rPr lang="en-US" dirty="0" err="1"/>
              <a:t>cCR</a:t>
            </a:r>
            <a:r>
              <a:rPr lang="en-US" dirty="0"/>
              <a:t> &amp; proceeded to non-operative management</a:t>
            </a:r>
          </a:p>
          <a:p>
            <a:r>
              <a:rPr lang="en-US" dirty="0"/>
              <a:t>Median follow up for recurrence 30 months</a:t>
            </a:r>
          </a:p>
          <a:p>
            <a:r>
              <a:rPr lang="en-US" dirty="0"/>
              <a:t>RFS 92%</a:t>
            </a:r>
          </a:p>
          <a:p>
            <a:r>
              <a:rPr lang="en-US" dirty="0"/>
              <a:t>ctDNA became undetectable during neoadjuvant treatment in complete responders</a:t>
            </a:r>
          </a:p>
          <a:p>
            <a:pPr marL="0" indent="0">
              <a:buNone/>
            </a:pPr>
            <a:endParaRPr lang="en-US" dirty="0"/>
          </a:p>
        </p:txBody>
      </p:sp>
      <p:pic>
        <p:nvPicPr>
          <p:cNvPr id="8" name="Picture 4" descr="It's Personal: An MSK Doctor Meets a ...">
            <a:extLst>
              <a:ext uri="{FF2B5EF4-FFF2-40B4-BE49-F238E27FC236}">
                <a16:creationId xmlns:a16="http://schemas.microsoft.com/office/drawing/2014/main" id="{7C9DD963-3148-953E-198A-CE7B393456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5832" y="4893750"/>
            <a:ext cx="2568257" cy="1709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773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D82F1-1AF0-7409-DAB2-BC2D370E76EC}"/>
              </a:ext>
            </a:extLst>
          </p:cNvPr>
          <p:cNvSpPr>
            <a:spLocks noGrp="1"/>
          </p:cNvSpPr>
          <p:nvPr>
            <p:ph type="title" idx="4294967295"/>
          </p:nvPr>
        </p:nvSpPr>
        <p:spPr>
          <a:xfrm>
            <a:off x="365760" y="237503"/>
            <a:ext cx="9875838" cy="679450"/>
          </a:xfrm>
        </p:spPr>
        <p:txBody>
          <a:bodyPr>
            <a:normAutofit fontScale="90000"/>
          </a:bodyPr>
          <a:lstStyle/>
          <a:p>
            <a:r>
              <a:rPr lang="en-US" dirty="0"/>
              <a:t>Does this data merit practice change?</a:t>
            </a:r>
          </a:p>
        </p:txBody>
      </p:sp>
      <p:sp>
        <p:nvSpPr>
          <p:cNvPr id="3" name="Content Placeholder 2">
            <a:extLst>
              <a:ext uri="{FF2B5EF4-FFF2-40B4-BE49-F238E27FC236}">
                <a16:creationId xmlns:a16="http://schemas.microsoft.com/office/drawing/2014/main" id="{9002EAEE-A7BC-A895-D61A-8BB457D3DA5E}"/>
              </a:ext>
            </a:extLst>
          </p:cNvPr>
          <p:cNvSpPr>
            <a:spLocks noGrp="1"/>
          </p:cNvSpPr>
          <p:nvPr>
            <p:ph idx="4294967295"/>
          </p:nvPr>
        </p:nvSpPr>
        <p:spPr>
          <a:xfrm>
            <a:off x="365760" y="1222997"/>
            <a:ext cx="3910818" cy="5057775"/>
          </a:xfrm>
        </p:spPr>
        <p:txBody>
          <a:bodyPr>
            <a:normAutofit/>
          </a:bodyPr>
          <a:lstStyle/>
          <a:p>
            <a:r>
              <a:rPr lang="en-US" dirty="0"/>
              <a:t>49 patients</a:t>
            </a:r>
          </a:p>
          <a:p>
            <a:r>
              <a:rPr lang="en-US" dirty="0"/>
              <a:t>Single </a:t>
            </a:r>
            <a:r>
              <a:rPr lang="en-US" dirty="0" err="1"/>
              <a:t>centre</a:t>
            </a:r>
            <a:r>
              <a:rPr lang="en-US" dirty="0"/>
              <a:t> with world-leading expertise</a:t>
            </a:r>
          </a:p>
          <a:p>
            <a:r>
              <a:rPr lang="en-US" dirty="0" err="1"/>
              <a:t>Generalisability</a:t>
            </a:r>
            <a:r>
              <a:rPr lang="en-US" dirty="0"/>
              <a:t> of patients? </a:t>
            </a:r>
          </a:p>
          <a:p>
            <a:r>
              <a:rPr lang="en-US" dirty="0"/>
              <a:t>BUT – rare population</a:t>
            </a:r>
          </a:p>
          <a:p>
            <a:r>
              <a:rPr lang="en-US" dirty="0"/>
              <a:t>Ethics of randomizing to SOC based upon current data</a:t>
            </a:r>
          </a:p>
        </p:txBody>
      </p:sp>
      <p:pic>
        <p:nvPicPr>
          <p:cNvPr id="4" name="Picture 3">
            <a:extLst>
              <a:ext uri="{FF2B5EF4-FFF2-40B4-BE49-F238E27FC236}">
                <a16:creationId xmlns:a16="http://schemas.microsoft.com/office/drawing/2014/main" id="{D6B8FEAA-7E1F-9B55-EB9D-D110503D4599}"/>
              </a:ext>
            </a:extLst>
          </p:cNvPr>
          <p:cNvPicPr>
            <a:picLocks noChangeAspect="1"/>
          </p:cNvPicPr>
          <p:nvPr/>
        </p:nvPicPr>
        <p:blipFill>
          <a:blip r:embed="rId3"/>
          <a:stretch>
            <a:fillRect/>
          </a:stretch>
        </p:blipFill>
        <p:spPr>
          <a:xfrm>
            <a:off x="4607856" y="1839127"/>
            <a:ext cx="7382435" cy="2895634"/>
          </a:xfrm>
          <a:prstGeom prst="rect">
            <a:avLst/>
          </a:prstGeom>
        </p:spPr>
      </p:pic>
      <p:sp>
        <p:nvSpPr>
          <p:cNvPr id="6" name="TextBox 5">
            <a:extLst>
              <a:ext uri="{FF2B5EF4-FFF2-40B4-BE49-F238E27FC236}">
                <a16:creationId xmlns:a16="http://schemas.microsoft.com/office/drawing/2014/main" id="{9C761FAB-AA17-3F18-01F4-9EAC429A5978}"/>
              </a:ext>
            </a:extLst>
          </p:cNvPr>
          <p:cNvSpPr txBox="1"/>
          <p:nvPr/>
        </p:nvSpPr>
        <p:spPr>
          <a:xfrm>
            <a:off x="8467449" y="6550223"/>
            <a:ext cx="70456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NCCN Rectal Cancer Guidelines, V0.2.2025</a:t>
            </a:r>
          </a:p>
        </p:txBody>
      </p:sp>
    </p:spTree>
    <p:extLst>
      <p:ext uri="{BB962C8B-B14F-4D97-AF65-F5344CB8AC3E}">
        <p14:creationId xmlns:p14="http://schemas.microsoft.com/office/powerpoint/2010/main" val="3608397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23359-352E-AC47-F0A0-F832531E46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7A4F6D-B1FC-11AF-79F9-B7E21FCBFFC5}"/>
              </a:ext>
            </a:extLst>
          </p:cNvPr>
          <p:cNvSpPr>
            <a:spLocks noGrp="1"/>
          </p:cNvSpPr>
          <p:nvPr>
            <p:ph type="title" idx="4294967295"/>
          </p:nvPr>
        </p:nvSpPr>
        <p:spPr>
          <a:xfrm>
            <a:off x="365759" y="237503"/>
            <a:ext cx="11664659" cy="679450"/>
          </a:xfrm>
        </p:spPr>
        <p:txBody>
          <a:bodyPr>
            <a:normAutofit/>
          </a:bodyPr>
          <a:lstStyle/>
          <a:p>
            <a:r>
              <a:rPr lang="en-US" sz="3800" dirty="0"/>
              <a:t>AZUR 1 – Global, single arm phase II registrational study</a:t>
            </a:r>
          </a:p>
        </p:txBody>
      </p:sp>
      <p:pic>
        <p:nvPicPr>
          <p:cNvPr id="5" name="Picture 4">
            <a:extLst>
              <a:ext uri="{FF2B5EF4-FFF2-40B4-BE49-F238E27FC236}">
                <a16:creationId xmlns:a16="http://schemas.microsoft.com/office/drawing/2014/main" id="{7B373063-0DBD-216D-5F08-951058C31CA1}"/>
              </a:ext>
            </a:extLst>
          </p:cNvPr>
          <p:cNvPicPr>
            <a:picLocks noChangeAspect="1"/>
          </p:cNvPicPr>
          <p:nvPr/>
        </p:nvPicPr>
        <p:blipFill>
          <a:blip r:embed="rId3"/>
          <a:stretch>
            <a:fillRect/>
          </a:stretch>
        </p:blipFill>
        <p:spPr>
          <a:xfrm>
            <a:off x="365760" y="1659399"/>
            <a:ext cx="10814931" cy="2929692"/>
          </a:xfrm>
          <a:prstGeom prst="rect">
            <a:avLst/>
          </a:prstGeom>
        </p:spPr>
      </p:pic>
      <p:sp>
        <p:nvSpPr>
          <p:cNvPr id="6" name="TextBox 5">
            <a:extLst>
              <a:ext uri="{FF2B5EF4-FFF2-40B4-BE49-F238E27FC236}">
                <a16:creationId xmlns:a16="http://schemas.microsoft.com/office/drawing/2014/main" id="{07C5A47F-6519-EDFF-30D8-27CF3E2725AA}"/>
              </a:ext>
            </a:extLst>
          </p:cNvPr>
          <p:cNvSpPr txBox="1"/>
          <p:nvPr/>
        </p:nvSpPr>
        <p:spPr>
          <a:xfrm>
            <a:off x="8836350" y="6466608"/>
            <a:ext cx="62498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Cercek</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Clin Colorectal Cancer, 2025</a:t>
            </a:r>
          </a:p>
        </p:txBody>
      </p:sp>
    </p:spTree>
    <p:extLst>
      <p:ext uri="{BB962C8B-B14F-4D97-AF65-F5344CB8AC3E}">
        <p14:creationId xmlns:p14="http://schemas.microsoft.com/office/powerpoint/2010/main" val="3699898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935BA-6D80-C4AC-77CC-873675FD6F2D}"/>
              </a:ext>
            </a:extLst>
          </p:cNvPr>
          <p:cNvSpPr>
            <a:spLocks noGrp="1"/>
          </p:cNvSpPr>
          <p:nvPr>
            <p:ph type="title" idx="4294967295"/>
          </p:nvPr>
        </p:nvSpPr>
        <p:spPr>
          <a:xfrm>
            <a:off x="515498" y="300838"/>
            <a:ext cx="9875837" cy="679450"/>
          </a:xfrm>
        </p:spPr>
        <p:txBody>
          <a:bodyPr>
            <a:normAutofit fontScale="90000"/>
          </a:bodyPr>
          <a:lstStyle/>
          <a:p>
            <a:r>
              <a:rPr lang="en-US" dirty="0"/>
              <a:t>Neoadjuvant IO in MSS LARC</a:t>
            </a:r>
          </a:p>
        </p:txBody>
      </p:sp>
      <p:sp>
        <p:nvSpPr>
          <p:cNvPr id="3" name="Content Placeholder 2">
            <a:extLst>
              <a:ext uri="{FF2B5EF4-FFF2-40B4-BE49-F238E27FC236}">
                <a16:creationId xmlns:a16="http://schemas.microsoft.com/office/drawing/2014/main" id="{C65E00B0-6A97-68F8-511E-42F844DAD36C}"/>
              </a:ext>
            </a:extLst>
          </p:cNvPr>
          <p:cNvSpPr>
            <a:spLocks noGrp="1"/>
          </p:cNvSpPr>
          <p:nvPr>
            <p:ph idx="4294967295"/>
          </p:nvPr>
        </p:nvSpPr>
        <p:spPr>
          <a:xfrm>
            <a:off x="515498" y="1507641"/>
            <a:ext cx="5141913" cy="3765550"/>
          </a:xfrm>
        </p:spPr>
        <p:txBody>
          <a:bodyPr>
            <a:noAutofit/>
          </a:bodyPr>
          <a:lstStyle/>
          <a:p>
            <a:r>
              <a:rPr lang="en-US" sz="2400" dirty="0"/>
              <a:t>Historical control </a:t>
            </a:r>
            <a:r>
              <a:rPr lang="en-US" sz="2400" dirty="0" err="1"/>
              <a:t>cCR</a:t>
            </a:r>
            <a:r>
              <a:rPr lang="en-US" sz="2400" dirty="0"/>
              <a:t> rate of 25%</a:t>
            </a:r>
          </a:p>
          <a:p>
            <a:r>
              <a:rPr lang="en-US" sz="2400" dirty="0"/>
              <a:t>TORCH</a:t>
            </a:r>
          </a:p>
          <a:p>
            <a:pPr lvl="1"/>
            <a:r>
              <a:rPr lang="en-US" dirty="0"/>
              <a:t>121 MSS LARC patients</a:t>
            </a:r>
          </a:p>
          <a:p>
            <a:pPr lvl="1"/>
            <a:r>
              <a:rPr lang="en-US" dirty="0"/>
              <a:t>CR rate 56.5% in Arm A</a:t>
            </a:r>
          </a:p>
          <a:p>
            <a:pPr lvl="1"/>
            <a:r>
              <a:rPr lang="en-US" dirty="0"/>
              <a:t>CR rate 54.2% Arm B</a:t>
            </a:r>
          </a:p>
          <a:p>
            <a:pPr lvl="1"/>
            <a:r>
              <a:rPr lang="en-US" dirty="0"/>
              <a:t>15 pts in each group W &amp; W strategy &amp; remained disease free</a:t>
            </a:r>
          </a:p>
          <a:p>
            <a:pPr marL="457200" lvl="1" indent="0">
              <a:buNone/>
            </a:pPr>
            <a:endParaRPr lang="en-US" dirty="0"/>
          </a:p>
          <a:p>
            <a:r>
              <a:rPr lang="en-US" sz="2400" dirty="0"/>
              <a:t>PRIME-RT</a:t>
            </a:r>
          </a:p>
          <a:p>
            <a:pPr lvl="1"/>
            <a:r>
              <a:rPr lang="en-US" dirty="0"/>
              <a:t>46 MSS LARC patients</a:t>
            </a:r>
          </a:p>
          <a:p>
            <a:pPr lvl="1"/>
            <a:r>
              <a:rPr lang="en-US" dirty="0"/>
              <a:t>CR rate of 62% with SCRT</a:t>
            </a:r>
          </a:p>
          <a:p>
            <a:pPr marL="457200" lvl="1" indent="0">
              <a:buNone/>
            </a:pPr>
            <a:endParaRPr lang="en-US" sz="1800" dirty="0"/>
          </a:p>
        </p:txBody>
      </p:sp>
      <p:pic>
        <p:nvPicPr>
          <p:cNvPr id="4" name="Picture 3">
            <a:extLst>
              <a:ext uri="{FF2B5EF4-FFF2-40B4-BE49-F238E27FC236}">
                <a16:creationId xmlns:a16="http://schemas.microsoft.com/office/drawing/2014/main" id="{04D0C630-FC92-2F05-31E7-5B5BAB1B626E}"/>
              </a:ext>
            </a:extLst>
          </p:cNvPr>
          <p:cNvPicPr>
            <a:picLocks noChangeAspect="1"/>
          </p:cNvPicPr>
          <p:nvPr/>
        </p:nvPicPr>
        <p:blipFill>
          <a:blip r:embed="rId3"/>
          <a:stretch>
            <a:fillRect/>
          </a:stretch>
        </p:blipFill>
        <p:spPr>
          <a:xfrm>
            <a:off x="6307303" y="1245812"/>
            <a:ext cx="5808388" cy="1956672"/>
          </a:xfrm>
          <a:prstGeom prst="rect">
            <a:avLst/>
          </a:prstGeom>
        </p:spPr>
      </p:pic>
      <p:sp>
        <p:nvSpPr>
          <p:cNvPr id="5" name="TextBox 4">
            <a:extLst>
              <a:ext uri="{FF2B5EF4-FFF2-40B4-BE49-F238E27FC236}">
                <a16:creationId xmlns:a16="http://schemas.microsoft.com/office/drawing/2014/main" id="{F33CF06D-EFB9-35B2-5E11-404167BBD6A2}"/>
              </a:ext>
            </a:extLst>
          </p:cNvPr>
          <p:cNvSpPr txBox="1"/>
          <p:nvPr/>
        </p:nvSpPr>
        <p:spPr>
          <a:xfrm>
            <a:off x="6096000" y="6502997"/>
            <a:ext cx="878541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Xia, JCO, 2024; Roxburgh, ESTRO Meeting, 2025; Bach, ESTRO Meeting, 2025 </a:t>
            </a:r>
          </a:p>
        </p:txBody>
      </p:sp>
      <p:pic>
        <p:nvPicPr>
          <p:cNvPr id="6" name="Picture 5">
            <a:extLst>
              <a:ext uri="{FF2B5EF4-FFF2-40B4-BE49-F238E27FC236}">
                <a16:creationId xmlns:a16="http://schemas.microsoft.com/office/drawing/2014/main" id="{15137DDE-9C04-7FF3-51E4-2D1E016A2482}"/>
              </a:ext>
            </a:extLst>
          </p:cNvPr>
          <p:cNvPicPr>
            <a:picLocks noChangeAspect="1"/>
          </p:cNvPicPr>
          <p:nvPr/>
        </p:nvPicPr>
        <p:blipFill>
          <a:blip r:embed="rId4"/>
          <a:stretch>
            <a:fillRect/>
          </a:stretch>
        </p:blipFill>
        <p:spPr>
          <a:xfrm>
            <a:off x="6307303" y="3655517"/>
            <a:ext cx="5785200" cy="2548336"/>
          </a:xfrm>
          <a:prstGeom prst="rect">
            <a:avLst/>
          </a:prstGeom>
        </p:spPr>
      </p:pic>
    </p:spTree>
    <p:extLst>
      <p:ext uri="{BB962C8B-B14F-4D97-AF65-F5344CB8AC3E}">
        <p14:creationId xmlns:p14="http://schemas.microsoft.com/office/powerpoint/2010/main" val="1177866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824517"/>
          </a:xfrm>
        </p:spPr>
        <p:txBody>
          <a:bodyPr/>
          <a:lstStyle/>
          <a:p>
            <a:r>
              <a:rPr lang="en-US" dirty="0"/>
              <a:t>Faculty</a:t>
            </a:r>
          </a:p>
        </p:txBody>
      </p:sp>
      <p:sp>
        <p:nvSpPr>
          <p:cNvPr id="3" name="Text Box 7">
            <a:extLst>
              <a:ext uri="{FF2B5EF4-FFF2-40B4-BE49-F238E27FC236}">
                <a16:creationId xmlns:a16="http://schemas.microsoft.com/office/drawing/2014/main" id="{68212B66-3867-19C1-A02A-CD2F66D2DB30}"/>
              </a:ext>
            </a:extLst>
          </p:cNvPr>
          <p:cNvSpPr txBox="1">
            <a:spLocks noChangeArrowheads="1"/>
          </p:cNvSpPr>
          <p:nvPr/>
        </p:nvSpPr>
        <p:spPr bwMode="auto">
          <a:xfrm>
            <a:off x="1752600" y="1309234"/>
            <a:ext cx="41148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Stacey A Cohen, MD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Fred Hutchinson Cancer Center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of Washington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Seattle, Washington</a:t>
            </a:r>
          </a:p>
        </p:txBody>
      </p:sp>
      <p:pic>
        <p:nvPicPr>
          <p:cNvPr id="5" name="Picture 4">
            <a:extLst>
              <a:ext uri="{FF2B5EF4-FFF2-40B4-BE49-F238E27FC236}">
                <a16:creationId xmlns:a16="http://schemas.microsoft.com/office/drawing/2014/main" id="{417E00C0-B344-9597-E2B6-70E097F1F547}"/>
              </a:ext>
            </a:extLst>
          </p:cNvPr>
          <p:cNvPicPr>
            <a:picLocks noChangeAspect="1"/>
          </p:cNvPicPr>
          <p:nvPr/>
        </p:nvPicPr>
        <p:blipFill>
          <a:blip r:embed="rId3"/>
          <a:srcRect/>
          <a:stretch/>
        </p:blipFill>
        <p:spPr>
          <a:xfrm>
            <a:off x="430961" y="1309234"/>
            <a:ext cx="1261872" cy="1261872"/>
          </a:xfrm>
          <a:prstGeom prst="rect">
            <a:avLst/>
          </a:prstGeom>
        </p:spPr>
      </p:pic>
      <p:sp>
        <p:nvSpPr>
          <p:cNvPr id="10" name="Text Box 9">
            <a:extLst>
              <a:ext uri="{FF2B5EF4-FFF2-40B4-BE49-F238E27FC236}">
                <a16:creationId xmlns:a16="http://schemas.microsoft.com/office/drawing/2014/main" id="{218C4E00-9474-D984-3CA3-4108A5128A34}"/>
              </a:ext>
            </a:extLst>
          </p:cNvPr>
          <p:cNvSpPr txBox="1">
            <a:spLocks noChangeArrowheads="1"/>
          </p:cNvSpPr>
          <p:nvPr/>
        </p:nvSpPr>
        <p:spPr bwMode="auto">
          <a:xfrm>
            <a:off x="7673960" y="1144415"/>
            <a:ext cx="4114800"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t>Christopher Lieu, MD</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Professor of Medicine</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Associate Director for Clinical Research</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Director, GI Medical Oncology</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University of Colorado Cancer Center</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Aurora, Colorado</a:t>
            </a:r>
          </a:p>
        </p:txBody>
      </p:sp>
      <p:pic>
        <p:nvPicPr>
          <p:cNvPr id="11" name="Picture 10">
            <a:extLst>
              <a:ext uri="{FF2B5EF4-FFF2-40B4-BE49-F238E27FC236}">
                <a16:creationId xmlns:a16="http://schemas.microsoft.com/office/drawing/2014/main" id="{89480FE5-B669-AEDB-44BC-0FC80DD30DB3}"/>
              </a:ext>
            </a:extLst>
          </p:cNvPr>
          <p:cNvPicPr>
            <a:picLocks noChangeAspect="1"/>
          </p:cNvPicPr>
          <p:nvPr/>
        </p:nvPicPr>
        <p:blipFill>
          <a:blip r:embed="rId4"/>
          <a:srcRect/>
          <a:stretch/>
        </p:blipFill>
        <p:spPr>
          <a:xfrm>
            <a:off x="6352321" y="1144415"/>
            <a:ext cx="1261872" cy="1261872"/>
          </a:xfrm>
          <a:prstGeom prst="rect">
            <a:avLst/>
          </a:prstGeom>
        </p:spPr>
      </p:pic>
      <p:sp>
        <p:nvSpPr>
          <p:cNvPr id="9" name="Text Box 7">
            <a:extLst>
              <a:ext uri="{FF2B5EF4-FFF2-40B4-BE49-F238E27FC236}">
                <a16:creationId xmlns:a16="http://schemas.microsoft.com/office/drawing/2014/main" id="{A565E22C-B02F-4D21-4F55-695D10D20EA0}"/>
              </a:ext>
            </a:extLst>
          </p:cNvPr>
          <p:cNvSpPr txBox="1">
            <a:spLocks noChangeArrowheads="1"/>
          </p:cNvSpPr>
          <p:nvPr/>
        </p:nvSpPr>
        <p:spPr bwMode="auto">
          <a:xfrm>
            <a:off x="1752783" y="4016964"/>
            <a:ext cx="4114800" cy="1531803"/>
          </a:xfrm>
          <a:prstGeom prst="rect">
            <a:avLst/>
          </a:prstGeom>
          <a:noFill/>
          <a:ln w="9525">
            <a:noFill/>
            <a:miter lim="800000"/>
            <a:headEnd/>
            <a:tailEnd/>
          </a:ln>
        </p:spPr>
        <p:txBody>
          <a:bodyPr lIns="91440" tIns="0" rIns="0" bIns="0">
            <a:prstTxWarp prst="textNoShape">
              <a:avLst/>
            </a:prstTxWarp>
          </a:bodyPr>
          <a:lstStyle/>
          <a:p>
            <a:pPr lvl="0">
              <a:defRPr/>
            </a:pPr>
            <a:r>
              <a:rPr lang="en-US" sz="1700" dirty="0">
                <a:solidFill>
                  <a:srgbClr val="000000"/>
                </a:solidFill>
                <a:latin typeface="Calibri" panose="020F0502020204030204" pitchFamily="34" charset="0"/>
                <a:ea typeface="ＭＳ Ｐゴシック" charset="0"/>
                <a:cs typeface="Calibri" panose="020F0502020204030204" pitchFamily="34" charset="0"/>
              </a:rPr>
              <a:t>Jenny Seligmann, MBChB, PhD</a:t>
            </a:r>
          </a:p>
          <a:p>
            <a:pPr lvl="0">
              <a:defRPr/>
            </a:pPr>
            <a:r>
              <a:rPr lang="en-US" sz="1700" b="0" dirty="0">
                <a:solidFill>
                  <a:srgbClr val="000000"/>
                </a:solidFill>
                <a:latin typeface="Calibri" panose="020F0502020204030204" pitchFamily="34" charset="0"/>
                <a:ea typeface="ＭＳ Ｐゴシック" charset="0"/>
                <a:cs typeface="Calibri" panose="020F0502020204030204" pitchFamily="34" charset="0"/>
              </a:rPr>
              <a:t>Professor of Gastrointestinal Cancer</a:t>
            </a:r>
          </a:p>
          <a:p>
            <a:pPr lvl="0">
              <a:defRPr/>
            </a:pPr>
            <a:r>
              <a:rPr lang="en-US" sz="1700" b="0" dirty="0">
                <a:solidFill>
                  <a:srgbClr val="000000"/>
                </a:solidFill>
                <a:latin typeface="Calibri" panose="020F0502020204030204" pitchFamily="34" charset="0"/>
                <a:ea typeface="ＭＳ Ｐゴシック" charset="0"/>
                <a:cs typeface="Calibri" panose="020F0502020204030204" pitchFamily="34" charset="0"/>
              </a:rPr>
              <a:t>University of Leeds</a:t>
            </a:r>
          </a:p>
          <a:p>
            <a:pPr lvl="0">
              <a:defRPr/>
            </a:pPr>
            <a:r>
              <a:rPr lang="en-US" sz="1700" b="0" dirty="0">
                <a:solidFill>
                  <a:srgbClr val="000000"/>
                </a:solidFill>
                <a:latin typeface="Calibri" panose="020F0502020204030204" pitchFamily="34" charset="0"/>
                <a:ea typeface="ＭＳ Ｐゴシック" charset="0"/>
                <a:cs typeface="Calibri" panose="020F0502020204030204" pitchFamily="34" charset="0"/>
              </a:rPr>
              <a:t>Leeds, United Kingdom</a:t>
            </a:r>
            <a:endPar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4" name="Picture 3">
            <a:extLst>
              <a:ext uri="{FF2B5EF4-FFF2-40B4-BE49-F238E27FC236}">
                <a16:creationId xmlns:a16="http://schemas.microsoft.com/office/drawing/2014/main" id="{F0370165-CD7E-78BD-9A61-00482FDC3AB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1144" y="4016964"/>
            <a:ext cx="1261872" cy="1261872"/>
          </a:xfrm>
          <a:prstGeom prst="rect">
            <a:avLst/>
          </a:prstGeom>
        </p:spPr>
      </p:pic>
    </p:spTree>
    <p:custDataLst>
      <p:tags r:id="rId1"/>
    </p:custDataLst>
    <p:extLst>
      <p:ext uri="{BB962C8B-B14F-4D97-AF65-F5344CB8AC3E}">
        <p14:creationId xmlns:p14="http://schemas.microsoft.com/office/powerpoint/2010/main" val="80146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99934" y="117976"/>
            <a:ext cx="3063729" cy="615476"/>
          </a:xfrm>
          <a:prstGeom prst="rect">
            <a:avLst/>
          </a:prstGeom>
        </p:spPr>
        <p:txBody>
          <a:bodyPr vert="horz" lIns="68580" tIns="34290" rIns="68580" bIns="3429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altLang="en-US" sz="3600" b="0" i="0" u="none" strike="noStrike" kern="1200" cap="none" spc="0" normalizeH="0" baseline="0" noProof="0" dirty="0">
                <a:ln>
                  <a:noFill/>
                </a:ln>
                <a:solidFill>
                  <a:prstClr val="white"/>
                </a:solidFill>
                <a:effectLst/>
                <a:uLnTx/>
                <a:uFillTx/>
                <a:latin typeface="Arial"/>
                <a:ea typeface="+mj-ea"/>
                <a:cs typeface="Arial"/>
              </a:rPr>
              <a:t>Design</a:t>
            </a:r>
          </a:p>
        </p:txBody>
      </p:sp>
      <p:sp>
        <p:nvSpPr>
          <p:cNvPr id="10" name="Rectangle 3"/>
          <p:cNvSpPr txBox="1">
            <a:spLocks noChangeArrowheads="1"/>
          </p:cNvSpPr>
          <p:nvPr/>
        </p:nvSpPr>
        <p:spPr>
          <a:xfrm>
            <a:off x="974995" y="1129377"/>
            <a:ext cx="10562167" cy="5040313"/>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altLang="en-US" sz="2800" b="0" i="0" u="none" strike="noStrike" kern="1200" cap="none" spc="0" normalizeH="0" baseline="0" noProof="0">
              <a:ln>
                <a:noFill/>
              </a:ln>
              <a:solidFill>
                <a:srgbClr val="660066"/>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572D6F08-594F-2048-A050-AFA1C58B2E14}"/>
              </a:ext>
            </a:extLst>
          </p:cNvPr>
          <p:cNvGrpSpPr/>
          <p:nvPr/>
        </p:nvGrpSpPr>
        <p:grpSpPr>
          <a:xfrm>
            <a:off x="7385538" y="1325563"/>
            <a:ext cx="4597849" cy="4685652"/>
            <a:chOff x="3257877" y="193465"/>
            <a:chExt cx="4498445" cy="6178026"/>
          </a:xfrm>
        </p:grpSpPr>
        <p:sp>
          <p:nvSpPr>
            <p:cNvPr id="3" name="Rectangle 2"/>
            <p:cNvSpPr/>
            <p:nvPr/>
          </p:nvSpPr>
          <p:spPr>
            <a:xfrm>
              <a:off x="5232182" y="3324851"/>
              <a:ext cx="1429250" cy="699897"/>
            </a:xfrm>
            <a:prstGeom prst="rect">
              <a:avLst/>
            </a:prstGeom>
            <a:solidFill>
              <a:srgbClr val="AB0603"/>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a:ea typeface="+mn-ea"/>
                  <a:cs typeface="+mn-cs"/>
                </a:rPr>
                <a:t>6 wks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a:ea typeface="+mn-ea"/>
                  <a:cs typeface="+mn-cs"/>
                </a:rPr>
                <a:t>OxFP</a:t>
              </a:r>
            </a:p>
          </p:txBody>
        </p:sp>
        <p:sp>
          <p:nvSpPr>
            <p:cNvPr id="158" name="Rectangle 157"/>
            <p:cNvSpPr/>
            <p:nvPr/>
          </p:nvSpPr>
          <p:spPr>
            <a:xfrm>
              <a:off x="3268452" y="3943379"/>
              <a:ext cx="1388412" cy="2428112"/>
            </a:xfrm>
            <a:prstGeom prst="rect">
              <a:avLst/>
            </a:prstGeom>
            <a:solidFill>
              <a:schemeClr val="accent6">
                <a:lumMod val="75000"/>
              </a:schemeClr>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24 </a:t>
              </a:r>
              <a:r>
                <a:rPr kumimoji="0" lang="en-GB" sz="2000" b="0" i="0" u="none" strike="noStrike" kern="1200" cap="none" spc="0" normalizeH="0" baseline="0" noProof="0" dirty="0" err="1">
                  <a:ln>
                    <a:noFill/>
                  </a:ln>
                  <a:solidFill>
                    <a:prstClr val="white"/>
                  </a:solidFill>
                  <a:effectLst/>
                  <a:uLnTx/>
                  <a:uFillTx/>
                  <a:latin typeface="Calibri"/>
                  <a:ea typeface="+mn-ea"/>
                  <a:cs typeface="+mn-cs"/>
                </a:rPr>
                <a:t>wks</a:t>
              </a:r>
              <a:r>
                <a:rPr kumimoji="0" lang="en-GB" sz="20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alibri"/>
                  <a:ea typeface="+mn-ea"/>
                  <a:cs typeface="+mn-cs"/>
                </a:rPr>
                <a:t>OxFP</a:t>
              </a: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0" name="TextBox 159"/>
            <p:cNvSpPr txBox="1"/>
            <p:nvPr/>
          </p:nvSpPr>
          <p:spPr>
            <a:xfrm>
              <a:off x="3557185" y="3295307"/>
              <a:ext cx="838904" cy="52322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a:ea typeface="+mn-ea"/>
                  <a:cs typeface="+mn-cs"/>
                </a:rPr>
                <a:t>S</a:t>
              </a:r>
              <a:r>
                <a:rPr kumimoji="0" lang="en-GB" sz="1400" b="1" i="0" u="none" strike="noStrike" kern="1200" cap="none" spc="0" normalizeH="0" baseline="0" noProof="0" dirty="0">
                  <a:ln>
                    <a:noFill/>
                  </a:ln>
                  <a:solidFill>
                    <a:prstClr val="black"/>
                  </a:solidFill>
                  <a:effectLst/>
                  <a:uLnTx/>
                  <a:uFillTx/>
                  <a:latin typeface="Calibri"/>
                  <a:ea typeface="+mn-ea"/>
                  <a:cs typeface="+mn-cs"/>
                </a:rPr>
                <a:t>urgery</a:t>
              </a:r>
            </a:p>
          </p:txBody>
        </p:sp>
        <p:cxnSp>
          <p:nvCxnSpPr>
            <p:cNvPr id="6146" name="Straight Connector 6145"/>
            <p:cNvCxnSpPr/>
            <p:nvPr/>
          </p:nvCxnSpPr>
          <p:spPr>
            <a:xfrm>
              <a:off x="3850009" y="2181095"/>
              <a:ext cx="1824203" cy="0"/>
            </a:xfrm>
            <a:prstGeom prst="line">
              <a:avLst/>
            </a:prstGeom>
            <a:ln w="76200" cmpd="sng"/>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4810116" y="1626151"/>
              <a:ext cx="0" cy="534296"/>
            </a:xfrm>
            <a:prstGeom prst="line">
              <a:avLst/>
            </a:prstGeom>
            <a:ln w="76200" cmpd="sng"/>
          </p:spPr>
          <p:style>
            <a:lnRef idx="2">
              <a:schemeClr val="accent1"/>
            </a:lnRef>
            <a:fillRef idx="0">
              <a:schemeClr val="accent1"/>
            </a:fillRef>
            <a:effectRef idx="1">
              <a:schemeClr val="accent1"/>
            </a:effectRef>
            <a:fontRef idx="minor">
              <a:schemeClr val="tx1"/>
            </a:fontRef>
          </p:style>
        </p:cxnSp>
        <p:sp>
          <p:nvSpPr>
            <p:cNvPr id="180" name="Rounded Rectangle 179"/>
            <p:cNvSpPr/>
            <p:nvPr/>
          </p:nvSpPr>
          <p:spPr>
            <a:xfrm>
              <a:off x="3257877" y="193465"/>
              <a:ext cx="3435429" cy="154873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Colon cancer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CT predicted T3-4, N0-2, M0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Fit for surgery and chemo</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Not obstructed</a:t>
              </a:r>
            </a:p>
          </p:txBody>
        </p:sp>
        <p:cxnSp>
          <p:nvCxnSpPr>
            <p:cNvPr id="196" name="Straight Connector 195"/>
            <p:cNvCxnSpPr/>
            <p:nvPr/>
          </p:nvCxnSpPr>
          <p:spPr>
            <a:xfrm>
              <a:off x="5655502" y="2564856"/>
              <a:ext cx="0" cy="633092"/>
            </a:xfrm>
            <a:prstGeom prst="line">
              <a:avLst/>
            </a:prstGeom>
            <a:ln w="76200" cmpd="sng"/>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479781" y="2203044"/>
              <a:ext cx="28906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8000"/>
                  </a:solidFill>
                  <a:effectLst/>
                  <a:uLnTx/>
                  <a:uFillTx/>
                  <a:latin typeface="Aptos" panose="02110004020202020204"/>
                  <a:ea typeface="+mn-ea"/>
                  <a:cs typeface="+mn-cs"/>
                </a:rPr>
                <a:t>Postop</a:t>
              </a: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GB" sz="1800" b="1" i="0" u="none" strike="noStrike" kern="1200" cap="none" spc="0" normalizeH="0" baseline="0" noProof="0" dirty="0" err="1">
                  <a:ln>
                    <a:noFill/>
                  </a:ln>
                  <a:solidFill>
                    <a:srgbClr val="C20004"/>
                  </a:solidFill>
                  <a:effectLst/>
                  <a:uLnTx/>
                  <a:uFillTx/>
                  <a:latin typeface="Aptos" panose="02110004020202020204"/>
                  <a:ea typeface="+mn-ea"/>
                  <a:cs typeface="+mn-cs"/>
                </a:rPr>
                <a:t>Pre&amp;postop</a:t>
              </a:r>
              <a:endParaRPr kumimoji="0" lang="en-GB" sz="1800" b="1" i="0" u="none" strike="noStrike" kern="1200" cap="none" spc="0" normalizeH="0" baseline="0" noProof="0" dirty="0">
                <a:ln>
                  <a:noFill/>
                </a:ln>
                <a:solidFill>
                  <a:srgbClr val="C20004"/>
                </a:solidFill>
                <a:effectLst/>
                <a:uLnTx/>
                <a:uFillTx/>
                <a:latin typeface="Aptos" panose="02110004020202020204"/>
                <a:ea typeface="+mn-ea"/>
                <a:cs typeface="+mn-cs"/>
              </a:endParaRPr>
            </a:p>
          </p:txBody>
        </p:sp>
        <p:cxnSp>
          <p:nvCxnSpPr>
            <p:cNvPr id="38" name="Straight Connector 37"/>
            <p:cNvCxnSpPr/>
            <p:nvPr/>
          </p:nvCxnSpPr>
          <p:spPr>
            <a:xfrm flipH="1">
              <a:off x="3884828" y="2572720"/>
              <a:ext cx="4826" cy="625228"/>
            </a:xfrm>
            <a:prstGeom prst="line">
              <a:avLst/>
            </a:prstGeom>
            <a:ln w="76200" cmpd="sng"/>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5234949" y="3152416"/>
              <a:ext cx="2521373" cy="3219075"/>
              <a:chOff x="5232182" y="3155528"/>
              <a:chExt cx="2521373" cy="3219075"/>
            </a:xfrm>
          </p:grpSpPr>
          <p:sp>
            <p:nvSpPr>
              <p:cNvPr id="36" name="Rectangle 35"/>
              <p:cNvSpPr/>
              <p:nvPr/>
            </p:nvSpPr>
            <p:spPr>
              <a:xfrm>
                <a:off x="5232182" y="4649517"/>
                <a:ext cx="2521373" cy="1725086"/>
              </a:xfrm>
              <a:prstGeom prst="rect">
                <a:avLst/>
              </a:prstGeom>
              <a:solidFill>
                <a:srgbClr val="AB0603"/>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a:ea typeface="+mn-ea"/>
                    <a:cs typeface="+mn-cs"/>
                  </a:rPr>
                  <a:t>18 wks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a:ea typeface="+mn-ea"/>
                    <a:cs typeface="+mn-cs"/>
                  </a:rPr>
                  <a:t>OxFP</a:t>
                </a:r>
              </a:p>
            </p:txBody>
          </p:sp>
          <p:sp>
            <p:nvSpPr>
              <p:cNvPr id="39" name="TextBox 38"/>
              <p:cNvSpPr txBox="1"/>
              <p:nvPr/>
            </p:nvSpPr>
            <p:spPr>
              <a:xfrm>
                <a:off x="6122951" y="4088661"/>
                <a:ext cx="838904" cy="523221"/>
              </a:xfrm>
              <a:prstGeom prst="rect">
                <a:avLst/>
              </a:prstGeom>
              <a:noFill/>
            </p:spPr>
            <p:txBody>
              <a:bodyPr wrap="none" rtlCol="0">
                <a:spAutoFit/>
              </a:bodyPr>
              <a:lstStyle>
                <a:defPPr>
                  <a:defRPr lang="en-US"/>
                </a:defPPr>
                <a:lvl1pPr>
                  <a:defRPr sz="2800" b="1">
                    <a:solidFill>
                      <a:srgbClr val="3000A1"/>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a:ea typeface="+mn-ea"/>
                    <a:cs typeface="+mn-cs"/>
                  </a:rPr>
                  <a:t>S</a:t>
                </a:r>
                <a:r>
                  <a:rPr kumimoji="0" lang="en-GB" sz="1400" b="1" i="0" u="none" strike="noStrike" kern="1200" cap="none" spc="0" normalizeH="0" baseline="0" noProof="0" dirty="0">
                    <a:ln>
                      <a:noFill/>
                    </a:ln>
                    <a:solidFill>
                      <a:prstClr val="black"/>
                    </a:solidFill>
                    <a:effectLst/>
                    <a:uLnTx/>
                    <a:uFillTx/>
                    <a:latin typeface="Calibri"/>
                    <a:ea typeface="+mn-ea"/>
                    <a:cs typeface="+mn-cs"/>
                  </a:rPr>
                  <a:t>urgery</a:t>
                </a:r>
              </a:p>
            </p:txBody>
          </p:sp>
          <p:cxnSp>
            <p:nvCxnSpPr>
              <p:cNvPr id="49" name="Straight Connector 48"/>
              <p:cNvCxnSpPr/>
              <p:nvPr/>
            </p:nvCxnSpPr>
            <p:spPr>
              <a:xfrm>
                <a:off x="6494277" y="3155528"/>
                <a:ext cx="0" cy="144016"/>
              </a:xfrm>
              <a:prstGeom prst="line">
                <a:avLst/>
              </a:prstGeom>
              <a:ln w="57150" cmpd="sng">
                <a:solidFill>
                  <a:srgbClr val="6E77DB"/>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grpSp>
      </p:grpSp>
      <p:sp>
        <p:nvSpPr>
          <p:cNvPr id="15" name="Title 5">
            <a:extLst>
              <a:ext uri="{FF2B5EF4-FFF2-40B4-BE49-F238E27FC236}">
                <a16:creationId xmlns:a16="http://schemas.microsoft.com/office/drawing/2014/main" id="{BC92A5FF-7C98-1698-288C-96DA9075DD3D}"/>
              </a:ext>
            </a:extLst>
          </p:cNvPr>
          <p:cNvSpPr>
            <a:spLocks noGrp="1"/>
          </p:cNvSpPr>
          <p:nvPr>
            <p:ph type="title"/>
          </p:nvPr>
        </p:nvSpPr>
        <p:spPr>
          <a:xfrm>
            <a:off x="208613" y="0"/>
            <a:ext cx="10515600" cy="1325563"/>
          </a:xfrm>
        </p:spPr>
        <p:txBody>
          <a:bodyPr>
            <a:normAutofit/>
          </a:bodyPr>
          <a:lstStyle/>
          <a:p>
            <a:r>
              <a:rPr lang="en-GB" sz="3600" dirty="0"/>
              <a:t>Neoadjuvant chemotherapy (NAC) for LACC</a:t>
            </a:r>
          </a:p>
        </p:txBody>
      </p:sp>
      <p:pic>
        <p:nvPicPr>
          <p:cNvPr id="16" name="Picture 15">
            <a:extLst>
              <a:ext uri="{FF2B5EF4-FFF2-40B4-BE49-F238E27FC236}">
                <a16:creationId xmlns:a16="http://schemas.microsoft.com/office/drawing/2014/main" id="{D1A4BFCC-696C-2C4C-9F5A-27AC66BA9C24}"/>
              </a:ext>
            </a:extLst>
          </p:cNvPr>
          <p:cNvPicPr>
            <a:picLocks noChangeAspect="1"/>
          </p:cNvPicPr>
          <p:nvPr/>
        </p:nvPicPr>
        <p:blipFill>
          <a:blip r:embed="rId4"/>
          <a:stretch>
            <a:fillRect/>
          </a:stretch>
        </p:blipFill>
        <p:spPr>
          <a:xfrm>
            <a:off x="558205" y="3871007"/>
            <a:ext cx="4985525" cy="2032316"/>
          </a:xfrm>
          <a:prstGeom prst="rect">
            <a:avLst/>
          </a:prstGeom>
        </p:spPr>
      </p:pic>
      <p:sp>
        <p:nvSpPr>
          <p:cNvPr id="17" name="TextBox 16">
            <a:extLst>
              <a:ext uri="{FF2B5EF4-FFF2-40B4-BE49-F238E27FC236}">
                <a16:creationId xmlns:a16="http://schemas.microsoft.com/office/drawing/2014/main" id="{29555985-4793-A534-6AC2-31D17317257F}"/>
              </a:ext>
            </a:extLst>
          </p:cNvPr>
          <p:cNvSpPr txBox="1"/>
          <p:nvPr/>
        </p:nvSpPr>
        <p:spPr>
          <a:xfrm>
            <a:off x="8815439" y="6264383"/>
            <a:ext cx="429105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Morton, J Clin Oncol, 2023</a:t>
            </a:r>
          </a:p>
        </p:txBody>
      </p:sp>
      <p:pic>
        <p:nvPicPr>
          <p:cNvPr id="18" name="Picture 17">
            <a:extLst>
              <a:ext uri="{FF2B5EF4-FFF2-40B4-BE49-F238E27FC236}">
                <a16:creationId xmlns:a16="http://schemas.microsoft.com/office/drawing/2014/main" id="{E76FE166-57DD-65CD-2BFF-AA7D5731F5EF}"/>
              </a:ext>
            </a:extLst>
          </p:cNvPr>
          <p:cNvPicPr>
            <a:picLocks noChangeAspect="1"/>
          </p:cNvPicPr>
          <p:nvPr/>
        </p:nvPicPr>
        <p:blipFill>
          <a:blip r:embed="rId5"/>
          <a:stretch>
            <a:fillRect/>
          </a:stretch>
        </p:blipFill>
        <p:spPr>
          <a:xfrm>
            <a:off x="279965" y="1491175"/>
            <a:ext cx="6239179" cy="1885658"/>
          </a:xfrm>
          <a:prstGeom prst="rect">
            <a:avLst/>
          </a:prstGeom>
        </p:spPr>
      </p:pic>
    </p:spTree>
    <p:custDataLst>
      <p:tags r:id="rId1"/>
    </p:custDataLst>
    <p:extLst>
      <p:ext uri="{BB962C8B-B14F-4D97-AF65-F5344CB8AC3E}">
        <p14:creationId xmlns:p14="http://schemas.microsoft.com/office/powerpoint/2010/main" val="2288707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4A6AD8-5131-097D-F184-564B1BADAD55}"/>
              </a:ext>
            </a:extLst>
          </p:cNvPr>
          <p:cNvSpPr>
            <a:spLocks noGrp="1"/>
          </p:cNvSpPr>
          <p:nvPr>
            <p:ph type="body" sz="quarter" idx="10"/>
          </p:nvPr>
        </p:nvSpPr>
        <p:spPr>
          <a:xfrm>
            <a:off x="272016" y="249888"/>
            <a:ext cx="7835900" cy="670052"/>
          </a:xfrm>
        </p:spPr>
        <p:txBody>
          <a:bodyPr/>
          <a:lstStyle/>
          <a:p>
            <a:r>
              <a:rPr lang="en-US" b="0" dirty="0">
                <a:solidFill>
                  <a:schemeClr val="tx1"/>
                </a:solidFill>
              </a:rPr>
              <a:t>Meta-analysis of NAC in LACC</a:t>
            </a:r>
          </a:p>
        </p:txBody>
      </p:sp>
      <p:sp>
        <p:nvSpPr>
          <p:cNvPr id="4" name="Text Placeholder 3">
            <a:extLst>
              <a:ext uri="{FF2B5EF4-FFF2-40B4-BE49-F238E27FC236}">
                <a16:creationId xmlns:a16="http://schemas.microsoft.com/office/drawing/2014/main" id="{371C34B7-856D-BAA8-2B47-04B4C3910341}"/>
              </a:ext>
            </a:extLst>
          </p:cNvPr>
          <p:cNvSpPr>
            <a:spLocks noGrp="1"/>
          </p:cNvSpPr>
          <p:nvPr>
            <p:ph type="body" sz="quarter" idx="14"/>
          </p:nvPr>
        </p:nvSpPr>
        <p:spPr>
          <a:xfrm>
            <a:off x="373852" y="1259744"/>
            <a:ext cx="4627585" cy="2817393"/>
          </a:xfrm>
        </p:spPr>
        <p:txBody>
          <a:bodyPr/>
          <a:lstStyle/>
          <a:p>
            <a:pPr marL="381019" indent="-381019">
              <a:buFont typeface="Arial" panose="020B0604020202020204" pitchFamily="34" charset="0"/>
              <a:buChar char="•"/>
            </a:pPr>
            <a:r>
              <a:rPr lang="en-US" dirty="0"/>
              <a:t>3038 patients included from 8 studies</a:t>
            </a:r>
          </a:p>
          <a:p>
            <a:pPr marL="381019" indent="-381019">
              <a:buFont typeface="Arial" panose="020B0604020202020204" pitchFamily="34" charset="0"/>
              <a:buChar char="•"/>
            </a:pPr>
            <a:r>
              <a:rPr lang="en-US" dirty="0"/>
              <a:t>Compared with upfront surgery, NAC:</a:t>
            </a:r>
          </a:p>
          <a:p>
            <a:pPr marL="876344" lvl="1" indent="-381019">
              <a:buFont typeface="Arial" panose="020B0604020202020204" pitchFamily="34" charset="0"/>
              <a:buChar char="•"/>
            </a:pPr>
            <a:r>
              <a:rPr lang="en-US" sz="2133" dirty="0"/>
              <a:t>Significant improvement in        5-year DFS (HR 0.80) and OS   (HR 0.77) </a:t>
            </a:r>
          </a:p>
          <a:p>
            <a:pPr marL="876344" lvl="1" indent="-381019">
              <a:buFont typeface="Arial" panose="020B0604020202020204" pitchFamily="34" charset="0"/>
              <a:buChar char="•"/>
            </a:pPr>
            <a:r>
              <a:rPr lang="en-US" sz="2133" dirty="0"/>
              <a:t>Reduction in positive surgical margin (4.1% vs 6.3%, p&lt;0.001)</a:t>
            </a:r>
          </a:p>
          <a:p>
            <a:pPr marL="876344" lvl="1" indent="-381019">
              <a:buFont typeface="Arial" panose="020B0604020202020204" pitchFamily="34" charset="0"/>
              <a:buChar char="•"/>
            </a:pPr>
            <a:r>
              <a:rPr lang="en-US" sz="2133" dirty="0"/>
              <a:t>Safety (during NAC &amp; peri-operative) consistent amongst studies</a:t>
            </a:r>
          </a:p>
          <a:p>
            <a:pPr marL="876344" lvl="1" indent="-381019">
              <a:buFont typeface="Arial" panose="020B0604020202020204" pitchFamily="34" charset="0"/>
              <a:buChar char="•"/>
            </a:pPr>
            <a:r>
              <a:rPr lang="en-US" sz="2133" dirty="0"/>
              <a:t>Reduction in anastomotic leak (4.4% vs 5.7%, p=0.09)</a:t>
            </a:r>
          </a:p>
          <a:p>
            <a:endParaRPr lang="en-US" dirty="0"/>
          </a:p>
        </p:txBody>
      </p:sp>
      <p:sp>
        <p:nvSpPr>
          <p:cNvPr id="3" name="Text Placeholder 2">
            <a:extLst>
              <a:ext uri="{FF2B5EF4-FFF2-40B4-BE49-F238E27FC236}">
                <a16:creationId xmlns:a16="http://schemas.microsoft.com/office/drawing/2014/main" id="{894B2DF1-04E2-C557-037C-689AE3BAFFEB}"/>
              </a:ext>
            </a:extLst>
          </p:cNvPr>
          <p:cNvSpPr>
            <a:spLocks noGrp="1"/>
          </p:cNvSpPr>
          <p:nvPr>
            <p:ph type="body" sz="quarter" idx="12"/>
          </p:nvPr>
        </p:nvSpPr>
        <p:spPr/>
        <p:txBody>
          <a:bodyPr/>
          <a:lstStyle/>
          <a:p>
            <a:r>
              <a:rPr lang="en-US" dirty="0"/>
              <a:t>Jenny Seligmann</a:t>
            </a:r>
          </a:p>
        </p:txBody>
      </p:sp>
      <p:pic>
        <p:nvPicPr>
          <p:cNvPr id="5" name="Picture 4">
            <a:extLst>
              <a:ext uri="{FF2B5EF4-FFF2-40B4-BE49-F238E27FC236}">
                <a16:creationId xmlns:a16="http://schemas.microsoft.com/office/drawing/2014/main" id="{AB8E6D5B-E8C0-61EC-F07C-513CB20101B3}"/>
              </a:ext>
            </a:extLst>
          </p:cNvPr>
          <p:cNvPicPr>
            <a:picLocks noChangeAspect="1"/>
          </p:cNvPicPr>
          <p:nvPr/>
        </p:nvPicPr>
        <p:blipFill>
          <a:blip r:embed="rId3"/>
          <a:stretch>
            <a:fillRect/>
          </a:stretch>
        </p:blipFill>
        <p:spPr>
          <a:xfrm>
            <a:off x="5457073" y="1143958"/>
            <a:ext cx="5660978" cy="2153358"/>
          </a:xfrm>
          <a:prstGeom prst="rect">
            <a:avLst/>
          </a:prstGeom>
        </p:spPr>
      </p:pic>
      <p:pic>
        <p:nvPicPr>
          <p:cNvPr id="6" name="Picture 5">
            <a:extLst>
              <a:ext uri="{FF2B5EF4-FFF2-40B4-BE49-F238E27FC236}">
                <a16:creationId xmlns:a16="http://schemas.microsoft.com/office/drawing/2014/main" id="{0F7A5098-AAAB-5FC5-47EE-5F97CD4CE891}"/>
              </a:ext>
            </a:extLst>
          </p:cNvPr>
          <p:cNvPicPr>
            <a:picLocks noChangeAspect="1"/>
          </p:cNvPicPr>
          <p:nvPr/>
        </p:nvPicPr>
        <p:blipFill>
          <a:blip r:embed="rId4"/>
          <a:stretch>
            <a:fillRect/>
          </a:stretch>
        </p:blipFill>
        <p:spPr>
          <a:xfrm>
            <a:off x="5330456" y="3686024"/>
            <a:ext cx="6021571" cy="2322101"/>
          </a:xfrm>
          <a:prstGeom prst="rect">
            <a:avLst/>
          </a:prstGeom>
        </p:spPr>
      </p:pic>
      <p:sp>
        <p:nvSpPr>
          <p:cNvPr id="7" name="Oval 6">
            <a:extLst>
              <a:ext uri="{FF2B5EF4-FFF2-40B4-BE49-F238E27FC236}">
                <a16:creationId xmlns:a16="http://schemas.microsoft.com/office/drawing/2014/main" id="{DF894CE2-97CC-E7A3-B043-D9C12A8D7FF0}"/>
              </a:ext>
            </a:extLst>
          </p:cNvPr>
          <p:cNvSpPr/>
          <p:nvPr/>
        </p:nvSpPr>
        <p:spPr>
          <a:xfrm>
            <a:off x="5988492" y="1954726"/>
            <a:ext cx="4238847" cy="9814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libri" panose="020F0502020204030204"/>
                <a:ea typeface="+mn-ea"/>
                <a:cs typeface="+mn-cs"/>
              </a:rPr>
              <a:t>20% reduction in recurrence</a:t>
            </a:r>
          </a:p>
        </p:txBody>
      </p:sp>
      <p:sp>
        <p:nvSpPr>
          <p:cNvPr id="8" name="Oval 7">
            <a:extLst>
              <a:ext uri="{FF2B5EF4-FFF2-40B4-BE49-F238E27FC236}">
                <a16:creationId xmlns:a16="http://schemas.microsoft.com/office/drawing/2014/main" id="{5854DBDF-4353-3CCF-BE83-D0E880043A59}"/>
              </a:ext>
            </a:extLst>
          </p:cNvPr>
          <p:cNvSpPr/>
          <p:nvPr/>
        </p:nvSpPr>
        <p:spPr>
          <a:xfrm>
            <a:off x="6096000" y="4189559"/>
            <a:ext cx="4238847" cy="9814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libri" panose="020F0502020204030204"/>
                <a:ea typeface="+mn-ea"/>
                <a:cs typeface="+mn-cs"/>
              </a:rPr>
              <a:t>23% reduction in death</a:t>
            </a:r>
          </a:p>
        </p:txBody>
      </p:sp>
      <p:sp>
        <p:nvSpPr>
          <p:cNvPr id="11" name="TextBox 10">
            <a:extLst>
              <a:ext uri="{FF2B5EF4-FFF2-40B4-BE49-F238E27FC236}">
                <a16:creationId xmlns:a16="http://schemas.microsoft.com/office/drawing/2014/main" id="{F2B5B7F8-DEF8-261C-DDD7-A64458569D19}"/>
              </a:ext>
            </a:extLst>
          </p:cNvPr>
          <p:cNvSpPr txBox="1"/>
          <p:nvPr/>
        </p:nvSpPr>
        <p:spPr>
          <a:xfrm>
            <a:off x="787791" y="6194106"/>
            <a:ext cx="5416061"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Sassun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Annals of Surgical Oncology, 2025</a:t>
            </a:r>
          </a:p>
        </p:txBody>
      </p:sp>
      <p:sp>
        <p:nvSpPr>
          <p:cNvPr id="12" name="TextBox 11">
            <a:extLst>
              <a:ext uri="{FF2B5EF4-FFF2-40B4-BE49-F238E27FC236}">
                <a16:creationId xmlns:a16="http://schemas.microsoft.com/office/drawing/2014/main" id="{9A7B4E8D-0EED-2345-AC3C-5E5394355A1A}"/>
              </a:ext>
            </a:extLst>
          </p:cNvPr>
          <p:cNvSpPr txBox="1"/>
          <p:nvPr/>
        </p:nvSpPr>
        <p:spPr>
          <a:xfrm>
            <a:off x="10334847" y="6159178"/>
            <a:ext cx="1857153" cy="69882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2B59899B-53BA-D3E0-7126-94F38798983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4786842" y="1954726"/>
            <a:ext cx="7142760" cy="3307843"/>
          </a:xfrm>
          <a:prstGeom prst="rect">
            <a:avLst/>
          </a:prstGeom>
        </p:spPr>
      </p:pic>
    </p:spTree>
    <p:extLst>
      <p:ext uri="{BB962C8B-B14F-4D97-AF65-F5344CB8AC3E}">
        <p14:creationId xmlns:p14="http://schemas.microsoft.com/office/powerpoint/2010/main" val="3636064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FC10DA-7FFF-9279-374B-814891D9DFF2}"/>
              </a:ext>
            </a:extLst>
          </p:cNvPr>
          <p:cNvSpPr>
            <a:spLocks noGrp="1"/>
          </p:cNvSpPr>
          <p:nvPr>
            <p:ph type="title" idx="4294967295"/>
          </p:nvPr>
        </p:nvSpPr>
        <p:spPr>
          <a:xfrm>
            <a:off x="159215" y="209217"/>
            <a:ext cx="10900120" cy="681037"/>
          </a:xfrm>
        </p:spPr>
        <p:txBody>
          <a:bodyPr>
            <a:normAutofit fontScale="90000"/>
          </a:bodyPr>
          <a:lstStyle/>
          <a:p>
            <a:r>
              <a:rPr lang="en-US" dirty="0"/>
              <a:t>Neoadjuvant IO in MSI-H LACC</a:t>
            </a:r>
          </a:p>
        </p:txBody>
      </p:sp>
      <p:sp>
        <p:nvSpPr>
          <p:cNvPr id="12" name="Text Placeholder 11">
            <a:extLst>
              <a:ext uri="{FF2B5EF4-FFF2-40B4-BE49-F238E27FC236}">
                <a16:creationId xmlns:a16="http://schemas.microsoft.com/office/drawing/2014/main" id="{ED7FC214-101E-7DB1-BFE3-F9BBBEEA2E51}"/>
              </a:ext>
            </a:extLst>
          </p:cNvPr>
          <p:cNvSpPr>
            <a:spLocks noGrp="1"/>
          </p:cNvSpPr>
          <p:nvPr>
            <p:ph idx="4294967295"/>
          </p:nvPr>
        </p:nvSpPr>
        <p:spPr>
          <a:xfrm>
            <a:off x="39074" y="1659988"/>
            <a:ext cx="3606800" cy="4331969"/>
          </a:xfrm>
        </p:spPr>
        <p:txBody>
          <a:bodyPr>
            <a:normAutofit fontScale="77500" lnSpcReduction="20000"/>
          </a:bodyPr>
          <a:lstStyle/>
          <a:p>
            <a:pPr marL="380990" indent="-380990"/>
            <a:r>
              <a:rPr lang="en-US" dirty="0"/>
              <a:t>Safety and deliverability demonstrated</a:t>
            </a:r>
          </a:p>
          <a:p>
            <a:pPr marL="380990" indent="-380990"/>
            <a:r>
              <a:rPr lang="en-US" dirty="0"/>
              <a:t>Consistent impressive efficacy </a:t>
            </a:r>
          </a:p>
          <a:p>
            <a:pPr marL="380990" indent="-380990">
              <a:buFont typeface="Arial" panose="020B0604020202020204" pitchFamily="34" charset="0"/>
              <a:buChar char="•"/>
            </a:pPr>
            <a:r>
              <a:rPr lang="en-US" dirty="0"/>
              <a:t>Over shorter treatment duration combination appears superior </a:t>
            </a:r>
          </a:p>
          <a:p>
            <a:pPr marL="380990" indent="-380990">
              <a:buFont typeface="Arial" panose="020B0604020202020204" pitchFamily="34" charset="0"/>
              <a:buChar char="•"/>
            </a:pPr>
            <a:r>
              <a:rPr lang="en-US" dirty="0"/>
              <a:t>Lesser difference in </a:t>
            </a:r>
            <a:r>
              <a:rPr lang="en-US" dirty="0" err="1"/>
              <a:t>pCR</a:t>
            </a:r>
            <a:r>
              <a:rPr lang="en-US" dirty="0"/>
              <a:t> if longer duration of anti-PD1 delivered</a:t>
            </a:r>
          </a:p>
          <a:p>
            <a:pPr marL="380990" indent="-380990"/>
            <a:r>
              <a:rPr lang="en-US" dirty="0"/>
              <a:t>Heterogeneity in study designs limit definitive conclusions on optimal regimen</a:t>
            </a:r>
          </a:p>
          <a:p>
            <a:pPr marL="380990" indent="-380990">
              <a:buFont typeface="Arial" panose="020B0604020202020204" pitchFamily="34" charset="0"/>
              <a:buChar char="•"/>
            </a:pPr>
            <a:endParaRPr lang="en-US" dirty="0"/>
          </a:p>
          <a:p>
            <a:endParaRPr lang="en-US" dirty="0"/>
          </a:p>
        </p:txBody>
      </p:sp>
      <p:graphicFrame>
        <p:nvGraphicFramePr>
          <p:cNvPr id="10" name="Content Placeholder 6">
            <a:extLst>
              <a:ext uri="{FF2B5EF4-FFF2-40B4-BE49-F238E27FC236}">
                <a16:creationId xmlns:a16="http://schemas.microsoft.com/office/drawing/2014/main" id="{F3B6F71F-5AEC-6B52-3082-67C12B8BCB8B}"/>
              </a:ext>
            </a:extLst>
          </p:cNvPr>
          <p:cNvGraphicFramePr>
            <a:graphicFrameLocks/>
          </p:cNvGraphicFramePr>
          <p:nvPr/>
        </p:nvGraphicFramePr>
        <p:xfrm>
          <a:off x="4307022" y="1296765"/>
          <a:ext cx="7438741" cy="4969431"/>
        </p:xfrm>
        <a:graphic>
          <a:graphicData uri="http://schemas.openxmlformats.org/drawingml/2006/table">
            <a:tbl>
              <a:tblPr firstRow="1" bandRow="1">
                <a:tableStyleId>{B301B821-A1FF-4177-AEE7-76D212191A09}</a:tableStyleId>
              </a:tblPr>
              <a:tblGrid>
                <a:gridCol w="1983041">
                  <a:extLst>
                    <a:ext uri="{9D8B030D-6E8A-4147-A177-3AD203B41FA5}">
                      <a16:colId xmlns:a16="http://schemas.microsoft.com/office/drawing/2014/main" val="565413376"/>
                    </a:ext>
                  </a:extLst>
                </a:gridCol>
                <a:gridCol w="3742121">
                  <a:extLst>
                    <a:ext uri="{9D8B030D-6E8A-4147-A177-3AD203B41FA5}">
                      <a16:colId xmlns:a16="http://schemas.microsoft.com/office/drawing/2014/main" val="944323388"/>
                    </a:ext>
                  </a:extLst>
                </a:gridCol>
                <a:gridCol w="1713579">
                  <a:extLst>
                    <a:ext uri="{9D8B030D-6E8A-4147-A177-3AD203B41FA5}">
                      <a16:colId xmlns:a16="http://schemas.microsoft.com/office/drawing/2014/main" val="528877722"/>
                    </a:ext>
                  </a:extLst>
                </a:gridCol>
              </a:tblGrid>
              <a:tr h="406400">
                <a:tc>
                  <a:txBody>
                    <a:bodyPr/>
                    <a:lstStyle/>
                    <a:p>
                      <a:pPr algn="ctr"/>
                      <a:r>
                        <a:rPr lang="en-US" sz="1600" dirty="0"/>
                        <a:t>Study</a:t>
                      </a:r>
                    </a:p>
                  </a:txBody>
                  <a:tcPr marL="162560" marR="162560" marT="81280" marB="81280" anchor="ctr"/>
                </a:tc>
                <a:tc>
                  <a:txBody>
                    <a:bodyPr/>
                    <a:lstStyle/>
                    <a:p>
                      <a:pPr algn="ctr"/>
                      <a:r>
                        <a:rPr lang="en-US" sz="1600" dirty="0"/>
                        <a:t>Design</a:t>
                      </a:r>
                    </a:p>
                  </a:txBody>
                  <a:tcPr marL="162560" marR="162560" marT="81280" marB="81280" anchor="ctr"/>
                </a:tc>
                <a:tc>
                  <a:txBody>
                    <a:bodyPr/>
                    <a:lstStyle/>
                    <a:p>
                      <a:r>
                        <a:rPr lang="en-US" sz="1600" dirty="0"/>
                        <a:t>     </a:t>
                      </a:r>
                      <a:r>
                        <a:rPr lang="en-US" sz="1600" dirty="0" err="1"/>
                        <a:t>pCR</a:t>
                      </a:r>
                      <a:r>
                        <a:rPr lang="en-US" sz="1600" dirty="0"/>
                        <a:t> rate</a:t>
                      </a:r>
                    </a:p>
                  </a:txBody>
                  <a:tcPr marL="121920" marR="121920" marT="60960" marB="60960" anchor="ctr"/>
                </a:tc>
                <a:extLst>
                  <a:ext uri="{0D108BD9-81ED-4DB2-BD59-A6C34878D82A}">
                    <a16:rowId xmlns:a16="http://schemas.microsoft.com/office/drawing/2014/main" val="4123392921"/>
                  </a:ext>
                </a:extLst>
              </a:tr>
              <a:tr h="615255">
                <a:tc>
                  <a:txBody>
                    <a:bodyPr/>
                    <a:lstStyle/>
                    <a:p>
                      <a:pPr algn="ctr"/>
                      <a:r>
                        <a:rPr lang="en-US" sz="1600" b="0" dirty="0"/>
                        <a:t>PICC (34)  </a:t>
                      </a:r>
                    </a:p>
                  </a:txBody>
                  <a:tcPr marL="162560" marR="162560" marT="81280" marB="81280" anchor="ctr">
                    <a:solidFill>
                      <a:schemeClr val="bg2">
                        <a:lumMod val="20000"/>
                        <a:lumOff val="80000"/>
                      </a:schemeClr>
                    </a:solidFill>
                  </a:tcPr>
                </a:tc>
                <a:tc>
                  <a:txBody>
                    <a:bodyPr/>
                    <a:lstStyle/>
                    <a:p>
                      <a:pPr algn="ctr"/>
                      <a:r>
                        <a:rPr lang="en-US" sz="1600" dirty="0" err="1"/>
                        <a:t>Toripalimab</a:t>
                      </a:r>
                      <a:r>
                        <a:rPr lang="en-US" sz="1600" dirty="0"/>
                        <a:t> +/- celecoxib </a:t>
                      </a:r>
                      <a:r>
                        <a:rPr lang="en-US" sz="1600" b="0" dirty="0"/>
                        <a:t>(12 weeks)</a:t>
                      </a:r>
                    </a:p>
                  </a:txBody>
                  <a:tcPr marL="162560" marR="162560" marT="81280" marB="81280" anchor="ctr">
                    <a:solidFill>
                      <a:schemeClr val="bg2">
                        <a:lumMod val="20000"/>
                        <a:lumOff val="80000"/>
                      </a:schemeClr>
                    </a:solidFill>
                  </a:tcPr>
                </a:tc>
                <a:tc>
                  <a:txBody>
                    <a:bodyPr/>
                    <a:lstStyle/>
                    <a:p>
                      <a:pPr algn="ctr"/>
                      <a:r>
                        <a:rPr lang="en-US" sz="1600" dirty="0"/>
                        <a:t>76.5%</a:t>
                      </a:r>
                    </a:p>
                  </a:txBody>
                  <a:tcPr marL="121920" marR="121920" marT="60960" marB="60960" anchor="ctr">
                    <a:solidFill>
                      <a:schemeClr val="bg2">
                        <a:lumMod val="20000"/>
                        <a:lumOff val="80000"/>
                      </a:schemeClr>
                    </a:solidFill>
                  </a:tcPr>
                </a:tc>
                <a:extLst>
                  <a:ext uri="{0D108BD9-81ED-4DB2-BD59-A6C34878D82A}">
                    <a16:rowId xmlns:a16="http://schemas.microsoft.com/office/drawing/2014/main" val="2761890956"/>
                  </a:ext>
                </a:extLst>
              </a:tr>
              <a:tr h="478944">
                <a:tc>
                  <a:txBody>
                    <a:bodyPr/>
                    <a:lstStyle/>
                    <a:p>
                      <a:pPr algn="ctr"/>
                      <a:r>
                        <a:rPr lang="en-US" sz="1600" b="0" dirty="0"/>
                        <a:t>Ludford (27)</a:t>
                      </a:r>
                    </a:p>
                  </a:txBody>
                  <a:tcPr marL="162560" marR="162560" marT="81280" marB="81280" anchor="ctr">
                    <a:solidFill>
                      <a:schemeClr val="bg2">
                        <a:lumMod val="20000"/>
                        <a:lumOff val="80000"/>
                      </a:schemeClr>
                    </a:solidFill>
                  </a:tcPr>
                </a:tc>
                <a:tc>
                  <a:txBody>
                    <a:bodyPr/>
                    <a:lstStyle/>
                    <a:p>
                      <a:pPr algn="ctr"/>
                      <a:r>
                        <a:rPr lang="en-US" sz="1600" dirty="0"/>
                        <a:t>Pembrolizumab </a:t>
                      </a:r>
                      <a:r>
                        <a:rPr lang="en-US" sz="1600" b="0" dirty="0"/>
                        <a:t>(24 weeks)</a:t>
                      </a:r>
                    </a:p>
                  </a:txBody>
                  <a:tcPr marL="162560" marR="162560" marT="81280" marB="81280" anchor="ctr">
                    <a:solidFill>
                      <a:schemeClr val="bg2">
                        <a:lumMod val="20000"/>
                        <a:lumOff val="80000"/>
                      </a:schemeClr>
                    </a:solidFill>
                  </a:tcPr>
                </a:tc>
                <a:tc>
                  <a:txBody>
                    <a:bodyPr/>
                    <a:lstStyle/>
                    <a:p>
                      <a:pPr algn="ctr"/>
                      <a:r>
                        <a:rPr lang="en-US" sz="1600" dirty="0"/>
                        <a:t>79%</a:t>
                      </a:r>
                    </a:p>
                  </a:txBody>
                  <a:tcPr marL="121920" marR="121920" marT="60960" marB="60960" anchor="ctr">
                    <a:solidFill>
                      <a:schemeClr val="bg2">
                        <a:lumMod val="20000"/>
                        <a:lumOff val="80000"/>
                      </a:schemeClr>
                    </a:solidFill>
                  </a:tcPr>
                </a:tc>
                <a:extLst>
                  <a:ext uri="{0D108BD9-81ED-4DB2-BD59-A6C34878D82A}">
                    <a16:rowId xmlns:a16="http://schemas.microsoft.com/office/drawing/2014/main" val="1570092943"/>
                  </a:ext>
                </a:extLst>
              </a:tr>
              <a:tr h="478944">
                <a:tc>
                  <a:txBody>
                    <a:bodyPr/>
                    <a:lstStyle/>
                    <a:p>
                      <a:pPr algn="ctr"/>
                      <a:r>
                        <a:rPr lang="en-US" sz="1600" b="0" dirty="0"/>
                        <a:t>NEOPRISM (32)</a:t>
                      </a:r>
                    </a:p>
                  </a:txBody>
                  <a:tcPr marL="162560" marR="162560" marT="81280" marB="81280" anchor="ctr">
                    <a:solidFill>
                      <a:schemeClr val="bg2">
                        <a:lumMod val="20000"/>
                        <a:lumOff val="80000"/>
                      </a:schemeClr>
                    </a:solidFill>
                  </a:tcPr>
                </a:tc>
                <a:tc>
                  <a:txBody>
                    <a:bodyPr/>
                    <a:lstStyle/>
                    <a:p>
                      <a:pPr algn="ctr"/>
                      <a:r>
                        <a:rPr lang="en-US" sz="1600" dirty="0"/>
                        <a:t>Pembrolizumab </a:t>
                      </a:r>
                      <a:r>
                        <a:rPr lang="en-US" sz="1600" b="0" dirty="0"/>
                        <a:t>(9 weeks)</a:t>
                      </a:r>
                    </a:p>
                  </a:txBody>
                  <a:tcPr marL="162560" marR="162560" marT="81280" marB="81280" anchor="ctr">
                    <a:solidFill>
                      <a:schemeClr val="bg2">
                        <a:lumMod val="20000"/>
                        <a:lumOff val="80000"/>
                      </a:schemeClr>
                    </a:solidFill>
                  </a:tcPr>
                </a:tc>
                <a:tc>
                  <a:txBody>
                    <a:bodyPr/>
                    <a:lstStyle/>
                    <a:p>
                      <a:pPr algn="ctr"/>
                      <a:r>
                        <a:rPr lang="en-US" sz="1600" dirty="0"/>
                        <a:t>53%</a:t>
                      </a:r>
                    </a:p>
                  </a:txBody>
                  <a:tcPr marL="121920" marR="121920" marT="60960" marB="60960" anchor="ctr">
                    <a:solidFill>
                      <a:schemeClr val="bg2">
                        <a:lumMod val="20000"/>
                        <a:lumOff val="80000"/>
                      </a:schemeClr>
                    </a:solidFill>
                  </a:tcPr>
                </a:tc>
                <a:extLst>
                  <a:ext uri="{0D108BD9-81ED-4DB2-BD59-A6C34878D82A}">
                    <a16:rowId xmlns:a16="http://schemas.microsoft.com/office/drawing/2014/main" val="1180916935"/>
                  </a:ext>
                </a:extLst>
              </a:tr>
              <a:tr h="478944">
                <a:tc>
                  <a:txBody>
                    <a:bodyPr/>
                    <a:lstStyle/>
                    <a:p>
                      <a:pPr algn="ctr"/>
                      <a:r>
                        <a:rPr lang="en-US" sz="1600" b="0" dirty="0"/>
                        <a:t>IMHOTEP</a:t>
                      </a:r>
                    </a:p>
                  </a:txBody>
                  <a:tcPr marL="162560" marR="162560" marT="81280" marB="81280" anchor="ctr">
                    <a:solidFill>
                      <a:schemeClr val="bg2">
                        <a:lumMod val="20000"/>
                        <a:lumOff val="80000"/>
                      </a:schemeClr>
                    </a:solidFill>
                  </a:tcPr>
                </a:tc>
                <a:tc>
                  <a:txBody>
                    <a:bodyPr/>
                    <a:lstStyle/>
                    <a:p>
                      <a:pPr algn="ctr"/>
                      <a:r>
                        <a:rPr lang="en-US" sz="1600" dirty="0"/>
                        <a:t>Pembrolizumab</a:t>
                      </a:r>
                      <a:r>
                        <a:rPr lang="en-US" sz="1600" b="0" dirty="0"/>
                        <a:t> (</a:t>
                      </a:r>
                      <a:r>
                        <a:rPr lang="en-US" sz="1600" b="1" dirty="0"/>
                        <a:t>6 weeks)</a:t>
                      </a:r>
                    </a:p>
                  </a:txBody>
                  <a:tcPr marL="162560" marR="162560" marT="81280" marB="81280" anchor="ctr">
                    <a:solidFill>
                      <a:schemeClr val="bg2">
                        <a:lumMod val="20000"/>
                        <a:lumOff val="80000"/>
                      </a:schemeClr>
                    </a:solidFill>
                  </a:tcPr>
                </a:tc>
                <a:tc>
                  <a:txBody>
                    <a:bodyPr/>
                    <a:lstStyle/>
                    <a:p>
                      <a:pPr algn="ctr"/>
                      <a:r>
                        <a:rPr lang="en-US" sz="1600" dirty="0"/>
                        <a:t>46.0%</a:t>
                      </a:r>
                    </a:p>
                  </a:txBody>
                  <a:tcPr marL="121920" marR="121920" marT="60960" marB="60960" anchor="ctr">
                    <a:solidFill>
                      <a:schemeClr val="bg2">
                        <a:lumMod val="20000"/>
                        <a:lumOff val="80000"/>
                      </a:schemeClr>
                    </a:solidFill>
                  </a:tcPr>
                </a:tc>
                <a:extLst>
                  <a:ext uri="{0D108BD9-81ED-4DB2-BD59-A6C34878D82A}">
                    <a16:rowId xmlns:a16="http://schemas.microsoft.com/office/drawing/2014/main" val="3024116968"/>
                  </a:ext>
                </a:extLst>
              </a:tr>
              <a:tr h="478944">
                <a:tc>
                  <a:txBody>
                    <a:bodyPr/>
                    <a:lstStyle/>
                    <a:p>
                      <a:pPr algn="ctr"/>
                      <a:r>
                        <a:rPr lang="en-US" sz="1600" b="0" dirty="0"/>
                        <a:t>IMHOTEP</a:t>
                      </a:r>
                    </a:p>
                  </a:txBody>
                  <a:tcPr marL="162560" marR="162560" marT="81280" marB="81280" anchor="ctr">
                    <a:solidFill>
                      <a:schemeClr val="bg2">
                        <a:lumMod val="20000"/>
                        <a:lumOff val="80000"/>
                      </a:schemeClr>
                    </a:solidFill>
                  </a:tcPr>
                </a:tc>
                <a:tc>
                  <a:txBody>
                    <a:bodyPr/>
                    <a:lstStyle/>
                    <a:p>
                      <a:pPr algn="ctr"/>
                      <a:r>
                        <a:rPr lang="en-US" sz="1600" b="0" dirty="0"/>
                        <a:t>Pembrolizumab (</a:t>
                      </a:r>
                      <a:r>
                        <a:rPr lang="en-US" sz="1600" b="1" dirty="0"/>
                        <a:t>12 weeks)</a:t>
                      </a:r>
                    </a:p>
                  </a:txBody>
                  <a:tcPr marL="162560" marR="162560" marT="81280" marB="81280" anchor="ctr">
                    <a:solidFill>
                      <a:schemeClr val="bg2">
                        <a:lumMod val="20000"/>
                        <a:lumOff val="80000"/>
                      </a:schemeClr>
                    </a:solidFill>
                  </a:tcPr>
                </a:tc>
                <a:tc>
                  <a:txBody>
                    <a:bodyPr/>
                    <a:lstStyle/>
                    <a:p>
                      <a:pPr algn="ctr"/>
                      <a:r>
                        <a:rPr lang="en-US" sz="1600" dirty="0"/>
                        <a:t>68.2%</a:t>
                      </a:r>
                    </a:p>
                  </a:txBody>
                  <a:tcPr marL="121920" marR="121920" marT="60960" marB="60960" anchor="ctr">
                    <a:solidFill>
                      <a:schemeClr val="bg2">
                        <a:lumMod val="20000"/>
                        <a:lumOff val="80000"/>
                      </a:schemeClr>
                    </a:solidFill>
                  </a:tcPr>
                </a:tc>
                <a:extLst>
                  <a:ext uri="{0D108BD9-81ED-4DB2-BD59-A6C34878D82A}">
                    <a16:rowId xmlns:a16="http://schemas.microsoft.com/office/drawing/2014/main" val="2963303633"/>
                  </a:ext>
                </a:extLst>
              </a:tr>
              <a:tr h="406400">
                <a:tc>
                  <a:txBody>
                    <a:bodyPr/>
                    <a:lstStyle/>
                    <a:p>
                      <a:pPr algn="ctr"/>
                      <a:r>
                        <a:rPr lang="en-US" sz="1600" b="0" dirty="0"/>
                        <a:t>Xu et al</a:t>
                      </a:r>
                    </a:p>
                  </a:txBody>
                  <a:tcPr marL="162560" marR="162560" marT="81280" marB="81280" anchor="ctr">
                    <a:solidFill>
                      <a:schemeClr val="bg2">
                        <a:lumMod val="20000"/>
                        <a:lumOff val="80000"/>
                      </a:schemeClr>
                    </a:solidFill>
                  </a:tcPr>
                </a:tc>
                <a:tc>
                  <a:txBody>
                    <a:bodyPr/>
                    <a:lstStyle/>
                    <a:p>
                      <a:pPr algn="ctr"/>
                      <a:r>
                        <a:rPr lang="en-US" sz="1600" b="0" dirty="0" err="1"/>
                        <a:t>Sintilimab</a:t>
                      </a:r>
                      <a:r>
                        <a:rPr lang="en-US" sz="1600" b="0" dirty="0"/>
                        <a:t> (4 weeks)</a:t>
                      </a:r>
                    </a:p>
                  </a:txBody>
                  <a:tcPr marL="162560" marR="162560" marT="81280" marB="81280" anchor="ctr">
                    <a:solidFill>
                      <a:schemeClr val="bg2">
                        <a:lumMod val="20000"/>
                        <a:lumOff val="80000"/>
                      </a:schemeClr>
                    </a:solidFill>
                  </a:tcPr>
                </a:tc>
                <a:tc>
                  <a:txBody>
                    <a:bodyPr/>
                    <a:lstStyle/>
                    <a:p>
                      <a:pPr algn="ctr"/>
                      <a:r>
                        <a:rPr lang="en-US" sz="1600" dirty="0"/>
                        <a:t>47.7%</a:t>
                      </a:r>
                    </a:p>
                  </a:txBody>
                  <a:tcPr marL="121920" marR="121920" marT="60960" marB="60960" anchor="ctr">
                    <a:solidFill>
                      <a:schemeClr val="bg2">
                        <a:lumMod val="20000"/>
                        <a:lumOff val="80000"/>
                      </a:schemeClr>
                    </a:solidFill>
                  </a:tcPr>
                </a:tc>
                <a:extLst>
                  <a:ext uri="{0D108BD9-81ED-4DB2-BD59-A6C34878D82A}">
                    <a16:rowId xmlns:a16="http://schemas.microsoft.com/office/drawing/2014/main" val="2290528507"/>
                  </a:ext>
                </a:extLst>
              </a:tr>
              <a:tr h="406400">
                <a:tc>
                  <a:txBody>
                    <a:bodyPr/>
                    <a:lstStyle/>
                    <a:p>
                      <a:pPr algn="ctr"/>
                      <a:r>
                        <a:rPr lang="en-US" sz="1600" b="0" dirty="0"/>
                        <a:t>NICHE 2 (107)</a:t>
                      </a:r>
                    </a:p>
                  </a:txBody>
                  <a:tcPr marL="162560" marR="162560" marT="81280" marB="81280" anchor="ctr">
                    <a:solidFill>
                      <a:schemeClr val="accent1">
                        <a:lumMod val="20000"/>
                        <a:lumOff val="80000"/>
                      </a:schemeClr>
                    </a:solidFill>
                  </a:tcPr>
                </a:tc>
                <a:tc>
                  <a:txBody>
                    <a:bodyPr/>
                    <a:lstStyle/>
                    <a:p>
                      <a:pPr algn="ctr"/>
                      <a:r>
                        <a:rPr lang="en-US" sz="1600" b="0" dirty="0" err="1"/>
                        <a:t>Nivolimab</a:t>
                      </a:r>
                      <a:r>
                        <a:rPr lang="en-US" sz="1600" b="0" dirty="0"/>
                        <a:t> + ipilimumab (4 weeks)</a:t>
                      </a:r>
                    </a:p>
                  </a:txBody>
                  <a:tcPr marL="162560" marR="162560" marT="81280" marB="81280" anchor="ctr">
                    <a:solidFill>
                      <a:schemeClr val="accent1">
                        <a:lumMod val="20000"/>
                        <a:lumOff val="80000"/>
                      </a:schemeClr>
                    </a:solidFill>
                  </a:tcPr>
                </a:tc>
                <a:tc>
                  <a:txBody>
                    <a:bodyPr/>
                    <a:lstStyle/>
                    <a:p>
                      <a:pPr algn="ctr"/>
                      <a:r>
                        <a:rPr lang="en-US" sz="1600" dirty="0"/>
                        <a:t>68.0%</a:t>
                      </a:r>
                    </a:p>
                  </a:txBody>
                  <a:tcPr marL="121920" marR="121920" marT="60960" marB="60960" anchor="ctr">
                    <a:solidFill>
                      <a:schemeClr val="accent1">
                        <a:lumMod val="20000"/>
                        <a:lumOff val="80000"/>
                      </a:schemeClr>
                    </a:solidFill>
                  </a:tcPr>
                </a:tc>
                <a:extLst>
                  <a:ext uri="{0D108BD9-81ED-4DB2-BD59-A6C34878D82A}">
                    <a16:rowId xmlns:a16="http://schemas.microsoft.com/office/drawing/2014/main" val="2783921138"/>
                  </a:ext>
                </a:extLst>
              </a:tr>
              <a:tr h="406400">
                <a:tc>
                  <a:txBody>
                    <a:bodyPr/>
                    <a:lstStyle/>
                    <a:p>
                      <a:pPr algn="ctr"/>
                      <a:r>
                        <a:rPr lang="en-US" sz="1600" b="0" dirty="0"/>
                        <a:t>NICHE 3 (59)</a:t>
                      </a:r>
                    </a:p>
                  </a:txBody>
                  <a:tcPr marL="162560" marR="162560" marT="81280" marB="81280" anchor="ctr">
                    <a:solidFill>
                      <a:schemeClr val="accent1">
                        <a:lumMod val="20000"/>
                        <a:lumOff val="80000"/>
                      </a:schemeClr>
                    </a:solidFill>
                  </a:tcPr>
                </a:tc>
                <a:tc>
                  <a:txBody>
                    <a:bodyPr/>
                    <a:lstStyle/>
                    <a:p>
                      <a:pPr algn="ctr"/>
                      <a:r>
                        <a:rPr lang="en-US" sz="1600" b="0" dirty="0"/>
                        <a:t>Nivolumab +. </a:t>
                      </a:r>
                      <a:r>
                        <a:rPr lang="en-US" sz="1600" b="0" dirty="0" err="1"/>
                        <a:t>Retalimab</a:t>
                      </a:r>
                      <a:r>
                        <a:rPr lang="en-US" sz="1600" b="0" dirty="0"/>
                        <a:t> (4 weeks)</a:t>
                      </a:r>
                    </a:p>
                  </a:txBody>
                  <a:tcPr marL="162560" marR="162560" marT="81280" marB="81280" anchor="ctr">
                    <a:solidFill>
                      <a:schemeClr val="accent1">
                        <a:lumMod val="20000"/>
                        <a:lumOff val="80000"/>
                      </a:schemeClr>
                    </a:solidFill>
                  </a:tcPr>
                </a:tc>
                <a:tc>
                  <a:txBody>
                    <a:bodyPr/>
                    <a:lstStyle/>
                    <a:p>
                      <a:pPr algn="ctr"/>
                      <a:r>
                        <a:rPr lang="en-US" sz="1600" dirty="0"/>
                        <a:t>68.0%</a:t>
                      </a:r>
                    </a:p>
                  </a:txBody>
                  <a:tcPr marL="121920" marR="121920" marT="60960" marB="60960" anchor="ctr">
                    <a:solidFill>
                      <a:schemeClr val="accent1">
                        <a:lumMod val="20000"/>
                        <a:lumOff val="80000"/>
                      </a:schemeClr>
                    </a:solidFill>
                  </a:tcPr>
                </a:tc>
                <a:extLst>
                  <a:ext uri="{0D108BD9-81ED-4DB2-BD59-A6C34878D82A}">
                    <a16:rowId xmlns:a16="http://schemas.microsoft.com/office/drawing/2014/main" val="1139829293"/>
                  </a:ext>
                </a:extLst>
              </a:tr>
              <a:tr h="406400">
                <a:tc>
                  <a:txBody>
                    <a:bodyPr/>
                    <a:lstStyle/>
                    <a:p>
                      <a:pPr algn="ctr"/>
                      <a:r>
                        <a:rPr lang="en-US" sz="1600" b="0" dirty="0"/>
                        <a:t>Xu et al </a:t>
                      </a:r>
                    </a:p>
                  </a:txBody>
                  <a:tcPr marL="162560" marR="162560" marT="81280" marB="81280" anchor="ctr">
                    <a:solidFill>
                      <a:schemeClr val="accent1">
                        <a:lumMod val="20000"/>
                        <a:lumOff val="80000"/>
                      </a:schemeClr>
                    </a:solidFill>
                  </a:tcPr>
                </a:tc>
                <a:tc>
                  <a:txBody>
                    <a:bodyPr/>
                    <a:lstStyle/>
                    <a:p>
                      <a:pPr algn="ctr"/>
                      <a:r>
                        <a:rPr lang="en-US" sz="1600" dirty="0"/>
                        <a:t>IBI310 + </a:t>
                      </a:r>
                      <a:r>
                        <a:rPr lang="en-US" sz="1600" dirty="0" err="1"/>
                        <a:t>Sintilimab</a:t>
                      </a:r>
                      <a:r>
                        <a:rPr lang="en-US" sz="1600" dirty="0"/>
                        <a:t> (4 weeks) </a:t>
                      </a:r>
                      <a:endParaRPr lang="en-US" sz="1600" b="0" dirty="0"/>
                    </a:p>
                  </a:txBody>
                  <a:tcPr marL="162560" marR="162560" marT="81280" marB="81280" anchor="ctr">
                    <a:solidFill>
                      <a:schemeClr val="accent1">
                        <a:lumMod val="20000"/>
                        <a:lumOff val="80000"/>
                      </a:schemeClr>
                    </a:solidFill>
                  </a:tcPr>
                </a:tc>
                <a:tc>
                  <a:txBody>
                    <a:bodyPr/>
                    <a:lstStyle/>
                    <a:p>
                      <a:pPr algn="ctr"/>
                      <a:r>
                        <a:rPr lang="en-US" sz="1600" dirty="0"/>
                        <a:t>80%</a:t>
                      </a:r>
                    </a:p>
                  </a:txBody>
                  <a:tcPr marL="121920" marR="121920" marT="60960" marB="60960" anchor="ctr">
                    <a:solidFill>
                      <a:schemeClr val="accent1">
                        <a:lumMod val="20000"/>
                        <a:lumOff val="80000"/>
                      </a:schemeClr>
                    </a:solidFill>
                  </a:tcPr>
                </a:tc>
                <a:extLst>
                  <a:ext uri="{0D108BD9-81ED-4DB2-BD59-A6C34878D82A}">
                    <a16:rowId xmlns:a16="http://schemas.microsoft.com/office/drawing/2014/main" val="2334286775"/>
                  </a:ext>
                </a:extLst>
              </a:tr>
              <a:tr h="406400">
                <a:tc>
                  <a:txBody>
                    <a:bodyPr/>
                    <a:lstStyle/>
                    <a:p>
                      <a:pPr algn="ctr"/>
                      <a:r>
                        <a:rPr lang="en-US" sz="1600" b="0" dirty="0"/>
                        <a:t>Kasi et al (4)</a:t>
                      </a:r>
                    </a:p>
                  </a:txBody>
                  <a:tcPr marL="162560" marR="162560" marT="81280" marB="81280" anchor="ctr">
                    <a:solidFill>
                      <a:schemeClr val="accent1">
                        <a:lumMod val="20000"/>
                        <a:lumOff val="80000"/>
                      </a:schemeClr>
                    </a:solidFill>
                  </a:tcPr>
                </a:tc>
                <a:tc>
                  <a:txBody>
                    <a:bodyPr/>
                    <a:lstStyle/>
                    <a:p>
                      <a:pPr algn="ctr"/>
                      <a:r>
                        <a:rPr lang="en-US" sz="1600" b="0" dirty="0" err="1"/>
                        <a:t>Botensilimab</a:t>
                      </a:r>
                      <a:r>
                        <a:rPr lang="en-US" sz="1600" b="0" dirty="0"/>
                        <a:t> + </a:t>
                      </a:r>
                      <a:r>
                        <a:rPr lang="en-US" sz="1600" b="0"/>
                        <a:t>balstilimab</a:t>
                      </a:r>
                      <a:r>
                        <a:rPr lang="en-US" sz="1600" b="0" dirty="0"/>
                        <a:t> (4 weeks)</a:t>
                      </a:r>
                    </a:p>
                  </a:txBody>
                  <a:tcPr marL="162560" marR="162560" marT="81280" marB="81280" anchor="ctr">
                    <a:solidFill>
                      <a:schemeClr val="accent1">
                        <a:lumMod val="20000"/>
                        <a:lumOff val="80000"/>
                      </a:schemeClr>
                    </a:solidFill>
                  </a:tcPr>
                </a:tc>
                <a:tc>
                  <a:txBody>
                    <a:bodyPr/>
                    <a:lstStyle/>
                    <a:p>
                      <a:pPr algn="ctr"/>
                      <a:r>
                        <a:rPr lang="en-US" sz="1600" dirty="0"/>
                        <a:t>100%</a:t>
                      </a:r>
                    </a:p>
                  </a:txBody>
                  <a:tcPr marL="121920" marR="121920" marT="60960" marB="60960" anchor="ctr">
                    <a:solidFill>
                      <a:schemeClr val="accent1">
                        <a:lumMod val="20000"/>
                        <a:lumOff val="80000"/>
                      </a:schemeClr>
                    </a:solidFill>
                  </a:tcPr>
                </a:tc>
                <a:extLst>
                  <a:ext uri="{0D108BD9-81ED-4DB2-BD59-A6C34878D82A}">
                    <a16:rowId xmlns:a16="http://schemas.microsoft.com/office/drawing/2014/main" val="3081860242"/>
                  </a:ext>
                </a:extLst>
              </a:tr>
            </a:tbl>
          </a:graphicData>
        </a:graphic>
      </p:graphicFrame>
      <p:sp>
        <p:nvSpPr>
          <p:cNvPr id="2" name="Frame 1">
            <a:extLst>
              <a:ext uri="{FF2B5EF4-FFF2-40B4-BE49-F238E27FC236}">
                <a16:creationId xmlns:a16="http://schemas.microsoft.com/office/drawing/2014/main" id="{C4EF6846-4AAA-E39F-D72A-3D7318B5A41C}"/>
              </a:ext>
            </a:extLst>
          </p:cNvPr>
          <p:cNvSpPr/>
          <p:nvPr/>
        </p:nvSpPr>
        <p:spPr>
          <a:xfrm>
            <a:off x="10192329" y="1659988"/>
            <a:ext cx="1303105" cy="2968152"/>
          </a:xfrm>
          <a:prstGeom prst="frame">
            <a:avLst>
              <a:gd name="adj1" fmla="val 218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Frame 2">
            <a:extLst>
              <a:ext uri="{FF2B5EF4-FFF2-40B4-BE49-F238E27FC236}">
                <a16:creationId xmlns:a16="http://schemas.microsoft.com/office/drawing/2014/main" id="{269D4D1B-F4FF-8214-D899-30FB29E0CD25}"/>
              </a:ext>
            </a:extLst>
          </p:cNvPr>
          <p:cNvSpPr/>
          <p:nvPr/>
        </p:nvSpPr>
        <p:spPr>
          <a:xfrm>
            <a:off x="10192328" y="4628604"/>
            <a:ext cx="1303105" cy="1637128"/>
          </a:xfrm>
          <a:prstGeom prst="frame">
            <a:avLst>
              <a:gd name="adj1" fmla="val 218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9E9D93DC-F247-002B-9581-2BAA4A5B9447}"/>
              </a:ext>
            </a:extLst>
          </p:cNvPr>
          <p:cNvSpPr txBox="1"/>
          <p:nvPr/>
        </p:nvSpPr>
        <p:spPr>
          <a:xfrm>
            <a:off x="4632526" y="6380263"/>
            <a:ext cx="7397987"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Pr>
              <a:t>Xu, ASCO Meeting 2024; </a:t>
            </a:r>
            <a:r>
              <a:rPr kumimoji="0" lang="en-US" sz="1200" b="0" i="0" u="none" strike="noStrike" kern="0" cap="none" spc="0" normalizeH="0" baseline="0" noProof="0" dirty="0" err="1">
                <a:ln>
                  <a:noFill/>
                </a:ln>
                <a:solidFill>
                  <a:srgbClr val="000000"/>
                </a:solidFill>
                <a:effectLst/>
                <a:uLnTx/>
                <a:uFillTx/>
                <a:latin typeface="Arial"/>
                <a:ea typeface="+mn-ea"/>
                <a:cs typeface="Arial"/>
                <a:sym typeface="Arial"/>
              </a:rPr>
              <a:t>Shiu</a:t>
            </a: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Pr>
              <a:t>, ASCO Meeting 2024; </a:t>
            </a:r>
            <a:r>
              <a:rPr kumimoji="0" lang="en-US" sz="1200" b="0" i="0" u="none" strike="noStrike" kern="0" cap="none" spc="0" normalizeH="0" baseline="0" noProof="0" dirty="0" err="1">
                <a:ln>
                  <a:noFill/>
                </a:ln>
                <a:solidFill>
                  <a:srgbClr val="000000"/>
                </a:solidFill>
                <a:effectLst/>
                <a:uLnTx/>
                <a:uFillTx/>
                <a:latin typeface="Arial"/>
                <a:ea typeface="+mn-ea"/>
                <a:cs typeface="Arial"/>
                <a:sym typeface="Arial"/>
              </a:rPr>
              <a:t>Ludford</a:t>
            </a: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Pr>
              <a:t>, JCO, 2023; Hu, Lancet Gastro Hep, 2022; </a:t>
            </a:r>
            <a:r>
              <a:rPr kumimoji="0" lang="en-US" sz="1200" b="0" i="0" u="none" strike="noStrike" kern="0" cap="none" spc="0" normalizeH="0" baseline="0" noProof="0" dirty="0" err="1">
                <a:ln>
                  <a:noFill/>
                </a:ln>
                <a:solidFill>
                  <a:srgbClr val="000000"/>
                </a:solidFill>
                <a:effectLst/>
                <a:uLnTx/>
                <a:uFillTx/>
                <a:latin typeface="Arial"/>
                <a:ea typeface="+mn-ea"/>
                <a:cs typeface="Arial"/>
                <a:sym typeface="Arial"/>
              </a:rPr>
              <a:t>Cercek</a:t>
            </a: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Pr>
              <a:t>, ASCO Meeting 2024, Kasi, ASCO GI Meeting, 2024</a:t>
            </a:r>
          </a:p>
        </p:txBody>
      </p:sp>
      <p:sp>
        <p:nvSpPr>
          <p:cNvPr id="8" name="Right Arrow 7">
            <a:extLst>
              <a:ext uri="{FF2B5EF4-FFF2-40B4-BE49-F238E27FC236}">
                <a16:creationId xmlns:a16="http://schemas.microsoft.com/office/drawing/2014/main" id="{F441FD89-F7C4-C853-BEF2-2883BD3948CE}"/>
              </a:ext>
            </a:extLst>
          </p:cNvPr>
          <p:cNvSpPr/>
          <p:nvPr/>
        </p:nvSpPr>
        <p:spPr>
          <a:xfrm>
            <a:off x="3810889" y="4288979"/>
            <a:ext cx="821635" cy="31698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ight Arrow 12">
            <a:extLst>
              <a:ext uri="{FF2B5EF4-FFF2-40B4-BE49-F238E27FC236}">
                <a16:creationId xmlns:a16="http://schemas.microsoft.com/office/drawing/2014/main" id="{DB2F2084-09C2-E247-EE38-82FDAB7E46D0}"/>
              </a:ext>
            </a:extLst>
          </p:cNvPr>
          <p:cNvSpPr/>
          <p:nvPr/>
        </p:nvSpPr>
        <p:spPr>
          <a:xfrm>
            <a:off x="3810890" y="5447168"/>
            <a:ext cx="821635" cy="31698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DA1159F3-82A7-C0CA-6732-0EB19FB8749F}"/>
              </a:ext>
            </a:extLst>
          </p:cNvPr>
          <p:cNvPicPr>
            <a:picLocks noChangeAspect="1"/>
          </p:cNvPicPr>
          <p:nvPr/>
        </p:nvPicPr>
        <p:blipFill>
          <a:blip r:embed="rId3"/>
          <a:stretch>
            <a:fillRect/>
          </a:stretch>
        </p:blipFill>
        <p:spPr>
          <a:xfrm>
            <a:off x="8902538" y="119563"/>
            <a:ext cx="3026369" cy="1051717"/>
          </a:xfrm>
          <a:prstGeom prst="rect">
            <a:avLst/>
          </a:prstGeom>
        </p:spPr>
      </p:pic>
    </p:spTree>
    <p:extLst>
      <p:ext uri="{BB962C8B-B14F-4D97-AF65-F5344CB8AC3E}">
        <p14:creationId xmlns:p14="http://schemas.microsoft.com/office/powerpoint/2010/main" val="2236839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44F242-0472-94EC-6172-965760F2CD78}"/>
              </a:ext>
            </a:extLst>
          </p:cNvPr>
          <p:cNvSpPr>
            <a:spLocks noGrp="1"/>
          </p:cNvSpPr>
          <p:nvPr>
            <p:ph type="body" sz="quarter" idx="10"/>
          </p:nvPr>
        </p:nvSpPr>
        <p:spPr>
          <a:xfrm>
            <a:off x="265078" y="250107"/>
            <a:ext cx="10266734" cy="670052"/>
          </a:xfrm>
        </p:spPr>
        <p:txBody>
          <a:bodyPr/>
          <a:lstStyle/>
          <a:p>
            <a:r>
              <a:rPr lang="en-US" dirty="0"/>
              <a:t>Do MSI-H LACC patients really need this approach?</a:t>
            </a:r>
          </a:p>
        </p:txBody>
      </p:sp>
      <p:sp>
        <p:nvSpPr>
          <p:cNvPr id="7" name="Text Placeholder 6">
            <a:extLst>
              <a:ext uri="{FF2B5EF4-FFF2-40B4-BE49-F238E27FC236}">
                <a16:creationId xmlns:a16="http://schemas.microsoft.com/office/drawing/2014/main" id="{9F49C6BD-4BD4-3236-11EE-B7A5ED3E26E4}"/>
              </a:ext>
            </a:extLst>
          </p:cNvPr>
          <p:cNvSpPr>
            <a:spLocks noGrp="1"/>
          </p:cNvSpPr>
          <p:nvPr>
            <p:ph type="body" sz="quarter" idx="12"/>
          </p:nvPr>
        </p:nvSpPr>
        <p:spPr/>
        <p:txBody>
          <a:bodyPr/>
          <a:lstStyle/>
          <a:p>
            <a:r>
              <a:rPr lang="en-US" dirty="0"/>
              <a:t>Jenny Seligmann</a:t>
            </a:r>
          </a:p>
        </p:txBody>
      </p:sp>
      <p:sp>
        <p:nvSpPr>
          <p:cNvPr id="9" name="TextBox 8">
            <a:extLst>
              <a:ext uri="{FF2B5EF4-FFF2-40B4-BE49-F238E27FC236}">
                <a16:creationId xmlns:a16="http://schemas.microsoft.com/office/drawing/2014/main" id="{26F8622B-519F-5695-6133-1314DEF35F2F}"/>
              </a:ext>
            </a:extLst>
          </p:cNvPr>
          <p:cNvSpPr txBox="1"/>
          <p:nvPr/>
        </p:nvSpPr>
        <p:spPr>
          <a:xfrm>
            <a:off x="3585289" y="2469358"/>
            <a:ext cx="2420051" cy="8923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Aptos" panose="02110004020202020204"/>
                <a:ea typeface="+mn-ea"/>
                <a:cs typeface="+mn-cs"/>
              </a:rPr>
              <a:t>NICHE-2 vs </a:t>
            </a:r>
            <a:r>
              <a:rPr kumimoji="0" lang="en-US" sz="1733" b="0" i="0" u="none" strike="noStrike" kern="1200" cap="none" spc="0" normalizeH="0" baseline="0" noProof="0" dirty="0" err="1">
                <a:ln>
                  <a:noFill/>
                </a:ln>
                <a:solidFill>
                  <a:prstClr val="black"/>
                </a:solidFill>
                <a:effectLst/>
                <a:uLnTx/>
                <a:uFillTx/>
                <a:latin typeface="Aptos" panose="02110004020202020204"/>
                <a:ea typeface="+mn-ea"/>
                <a:cs typeface="+mn-cs"/>
              </a:rPr>
              <a:t>FOxTROT</a:t>
            </a:r>
            <a:r>
              <a:rPr kumimoji="0" lang="en-US" sz="1733" b="0" i="0" u="none" strike="noStrike" kern="1200" cap="none" spc="0" normalizeH="0" baseline="0" noProof="0" dirty="0">
                <a:ln>
                  <a:noFill/>
                </a:ln>
                <a:solidFill>
                  <a:prstClr val="black"/>
                </a:solidFill>
                <a:effectLst/>
                <a:uLnTx/>
                <a:uFillTx/>
                <a:latin typeface="Aptos" panose="02110004020202020204"/>
                <a:ea typeface="+mn-ea"/>
                <a:cs typeface="+mn-cs"/>
              </a:rPr>
              <a:t> DFS = 100% vs 80%, p&lt;0.001%</a:t>
            </a:r>
          </a:p>
        </p:txBody>
      </p:sp>
      <p:sp>
        <p:nvSpPr>
          <p:cNvPr id="4" name="TextBox 3">
            <a:extLst>
              <a:ext uri="{FF2B5EF4-FFF2-40B4-BE49-F238E27FC236}">
                <a16:creationId xmlns:a16="http://schemas.microsoft.com/office/drawing/2014/main" id="{16B754BF-0A2D-8C97-36C8-E4A23766D660}"/>
              </a:ext>
            </a:extLst>
          </p:cNvPr>
          <p:cNvSpPr txBox="1"/>
          <p:nvPr/>
        </p:nvSpPr>
        <p:spPr>
          <a:xfrm>
            <a:off x="419638" y="1071476"/>
            <a:ext cx="5082821" cy="830997"/>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Combined DFS analysis of NICHE-2 and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FOxTROT</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dMMR</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patients</a:t>
            </a:r>
          </a:p>
        </p:txBody>
      </p:sp>
      <p:sp>
        <p:nvSpPr>
          <p:cNvPr id="6" name="Rectangle 5">
            <a:extLst>
              <a:ext uri="{FF2B5EF4-FFF2-40B4-BE49-F238E27FC236}">
                <a16:creationId xmlns:a16="http://schemas.microsoft.com/office/drawing/2014/main" id="{5B03A4CD-E64E-69AA-E047-02F8E98169FC}"/>
              </a:ext>
            </a:extLst>
          </p:cNvPr>
          <p:cNvSpPr/>
          <p:nvPr/>
        </p:nvSpPr>
        <p:spPr>
          <a:xfrm>
            <a:off x="1668118" y="5954595"/>
            <a:ext cx="5021424" cy="9034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9E33EF56-261A-7C6D-A1E3-4BB495DB74D0}"/>
              </a:ext>
            </a:extLst>
          </p:cNvPr>
          <p:cNvSpPr txBox="1"/>
          <p:nvPr/>
        </p:nvSpPr>
        <p:spPr>
          <a:xfrm>
            <a:off x="3597792" y="4894164"/>
            <a:ext cx="2581475" cy="8923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Aptos" panose="02110004020202020204"/>
                <a:ea typeface="+mn-ea"/>
                <a:cs typeface="+mn-cs"/>
              </a:rPr>
              <a:t>DFS by T-stage: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Aptos" panose="02110004020202020204"/>
                <a:ea typeface="+mn-ea"/>
                <a:cs typeface="+mn-cs"/>
              </a:rPr>
              <a:t>T4  DFS = 100% vs 70%, p&lt;0.001%</a:t>
            </a:r>
          </a:p>
        </p:txBody>
      </p:sp>
      <p:pic>
        <p:nvPicPr>
          <p:cNvPr id="11" name="Picture 10">
            <a:extLst>
              <a:ext uri="{FF2B5EF4-FFF2-40B4-BE49-F238E27FC236}">
                <a16:creationId xmlns:a16="http://schemas.microsoft.com/office/drawing/2014/main" id="{AC247407-84D4-2F09-FD64-041E6CE299AC}"/>
              </a:ext>
            </a:extLst>
          </p:cNvPr>
          <p:cNvPicPr>
            <a:picLocks noChangeAspect="1"/>
          </p:cNvPicPr>
          <p:nvPr/>
        </p:nvPicPr>
        <p:blipFill>
          <a:blip r:embed="rId3"/>
          <a:stretch>
            <a:fillRect/>
          </a:stretch>
        </p:blipFill>
        <p:spPr>
          <a:xfrm>
            <a:off x="6458695" y="2556959"/>
            <a:ext cx="5723853" cy="3179918"/>
          </a:xfrm>
          <a:prstGeom prst="rect">
            <a:avLst/>
          </a:prstGeom>
        </p:spPr>
      </p:pic>
      <p:sp>
        <p:nvSpPr>
          <p:cNvPr id="12" name="TextBox 11">
            <a:extLst>
              <a:ext uri="{FF2B5EF4-FFF2-40B4-BE49-F238E27FC236}">
                <a16:creationId xmlns:a16="http://schemas.microsoft.com/office/drawing/2014/main" id="{82F6D046-8DD3-2FCF-E19D-88406E6B9062}"/>
              </a:ext>
            </a:extLst>
          </p:cNvPr>
          <p:cNvSpPr txBox="1"/>
          <p:nvPr/>
        </p:nvSpPr>
        <p:spPr>
          <a:xfrm>
            <a:off x="6898787" y="1071475"/>
            <a:ext cx="4843670" cy="830997"/>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Heterogenous outcomes of treatment of metastatic MSI-H CRC</a:t>
            </a:r>
          </a:p>
        </p:txBody>
      </p:sp>
      <p:pic>
        <p:nvPicPr>
          <p:cNvPr id="13" name="Picture 12">
            <a:extLst>
              <a:ext uri="{FF2B5EF4-FFF2-40B4-BE49-F238E27FC236}">
                <a16:creationId xmlns:a16="http://schemas.microsoft.com/office/drawing/2014/main" id="{A7F4A28F-51FC-C3FC-0CDC-80A0A660C98E}"/>
              </a:ext>
            </a:extLst>
          </p:cNvPr>
          <p:cNvPicPr>
            <a:picLocks noChangeAspect="1"/>
          </p:cNvPicPr>
          <p:nvPr/>
        </p:nvPicPr>
        <p:blipFill>
          <a:blip r:embed="rId4"/>
          <a:stretch>
            <a:fillRect/>
          </a:stretch>
        </p:blipFill>
        <p:spPr>
          <a:xfrm>
            <a:off x="346789" y="4304644"/>
            <a:ext cx="3238500" cy="2095500"/>
          </a:xfrm>
          <a:prstGeom prst="rect">
            <a:avLst/>
          </a:prstGeom>
        </p:spPr>
      </p:pic>
      <p:pic>
        <p:nvPicPr>
          <p:cNvPr id="14" name="Picture 13">
            <a:extLst>
              <a:ext uri="{FF2B5EF4-FFF2-40B4-BE49-F238E27FC236}">
                <a16:creationId xmlns:a16="http://schemas.microsoft.com/office/drawing/2014/main" id="{F5D6F399-DDA3-278D-4EE7-9EE38C6C32FD}"/>
              </a:ext>
            </a:extLst>
          </p:cNvPr>
          <p:cNvPicPr>
            <a:picLocks noChangeAspect="1"/>
          </p:cNvPicPr>
          <p:nvPr/>
        </p:nvPicPr>
        <p:blipFill>
          <a:blip r:embed="rId5"/>
          <a:stretch>
            <a:fillRect/>
          </a:stretch>
        </p:blipFill>
        <p:spPr>
          <a:xfrm>
            <a:off x="457739" y="2147388"/>
            <a:ext cx="3162300" cy="1917700"/>
          </a:xfrm>
          <a:prstGeom prst="rect">
            <a:avLst/>
          </a:prstGeom>
        </p:spPr>
      </p:pic>
      <p:sp>
        <p:nvSpPr>
          <p:cNvPr id="15" name="TextBox 14">
            <a:extLst>
              <a:ext uri="{FF2B5EF4-FFF2-40B4-BE49-F238E27FC236}">
                <a16:creationId xmlns:a16="http://schemas.microsoft.com/office/drawing/2014/main" id="{B6AF5C98-A520-276B-7FDD-466DDDD7E3B2}"/>
              </a:ext>
            </a:extLst>
          </p:cNvPr>
          <p:cNvSpPr txBox="1"/>
          <p:nvPr/>
        </p:nvSpPr>
        <p:spPr>
          <a:xfrm>
            <a:off x="7597916" y="6454004"/>
            <a:ext cx="586779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Seligmann, ESMO Congress, 2025; Andre, Lancet, 2025</a:t>
            </a:r>
          </a:p>
        </p:txBody>
      </p:sp>
    </p:spTree>
    <p:extLst>
      <p:ext uri="{BB962C8B-B14F-4D97-AF65-F5344CB8AC3E}">
        <p14:creationId xmlns:p14="http://schemas.microsoft.com/office/powerpoint/2010/main" val="1247005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178E03B-CF10-9433-AE9A-E72E0D797E63}"/>
              </a:ext>
            </a:extLst>
          </p:cNvPr>
          <p:cNvSpPr>
            <a:spLocks noGrp="1"/>
          </p:cNvSpPr>
          <p:nvPr>
            <p:ph type="title" idx="4294967295"/>
          </p:nvPr>
        </p:nvSpPr>
        <p:spPr>
          <a:xfrm>
            <a:off x="266759" y="220643"/>
            <a:ext cx="11221637" cy="554037"/>
          </a:xfrm>
        </p:spPr>
        <p:txBody>
          <a:bodyPr>
            <a:normAutofit fontScale="90000"/>
          </a:bodyPr>
          <a:lstStyle/>
          <a:p>
            <a:r>
              <a:rPr lang="en-GB" dirty="0"/>
              <a:t>Has ATOMIC blasted out neoadjuvant IO in MSI-H ?</a:t>
            </a:r>
            <a:endParaRPr lang="en-CH"/>
          </a:p>
        </p:txBody>
      </p:sp>
      <p:sp>
        <p:nvSpPr>
          <p:cNvPr id="5" name="Rounded Rectangle 4">
            <a:extLst>
              <a:ext uri="{FF2B5EF4-FFF2-40B4-BE49-F238E27FC236}">
                <a16:creationId xmlns:a16="http://schemas.microsoft.com/office/drawing/2014/main" id="{B6743E8C-B061-893C-8927-2A68F1EE14D0}"/>
              </a:ext>
            </a:extLst>
          </p:cNvPr>
          <p:cNvSpPr/>
          <p:nvPr/>
        </p:nvSpPr>
        <p:spPr>
          <a:xfrm>
            <a:off x="898220" y="1383918"/>
            <a:ext cx="1894901" cy="1153103"/>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mn-cs"/>
                <a:sym typeface="Arial"/>
              </a:rPr>
              <a:t>cT4 tumors</a:t>
            </a:r>
          </a:p>
        </p:txBody>
      </p:sp>
      <p:sp>
        <p:nvSpPr>
          <p:cNvPr id="6" name="Rounded Rectangle 5">
            <a:extLst>
              <a:ext uri="{FF2B5EF4-FFF2-40B4-BE49-F238E27FC236}">
                <a16:creationId xmlns:a16="http://schemas.microsoft.com/office/drawing/2014/main" id="{05DDE00F-50D8-47C7-F67D-890C11F7A432}"/>
              </a:ext>
            </a:extLst>
          </p:cNvPr>
          <p:cNvSpPr/>
          <p:nvPr/>
        </p:nvSpPr>
        <p:spPr>
          <a:xfrm>
            <a:off x="631313" y="2852448"/>
            <a:ext cx="2499859" cy="14685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mn-cs"/>
                <a:sym typeface="Arial"/>
              </a:rPr>
              <a:t>High risk</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mn-cs"/>
                <a:sym typeface="Arial"/>
              </a:rPr>
              <a:t>Difficult to achieve R0 resection without </a:t>
            </a:r>
            <a:r>
              <a:rPr kumimoji="0" lang="en-US" sz="1867" b="0" i="0" u="none" strike="noStrike" kern="0" cap="none" spc="0" normalizeH="0" baseline="0" noProof="0" dirty="0" err="1">
                <a:ln>
                  <a:noFill/>
                </a:ln>
                <a:solidFill>
                  <a:srgbClr val="000000"/>
                </a:solidFill>
                <a:effectLst/>
                <a:uLnTx/>
                <a:uFillTx/>
                <a:latin typeface="Arial"/>
                <a:ea typeface="+mn-ea"/>
                <a:cs typeface="+mn-cs"/>
                <a:sym typeface="Arial"/>
              </a:rPr>
              <a:t>multivisceral</a:t>
            </a:r>
            <a:r>
              <a:rPr kumimoji="0" lang="en-US" sz="1867" b="0" i="0" u="none" strike="noStrike" kern="0" cap="none" spc="0" normalizeH="0" baseline="0" noProof="0" dirty="0">
                <a:ln>
                  <a:noFill/>
                </a:ln>
                <a:solidFill>
                  <a:srgbClr val="000000"/>
                </a:solidFill>
                <a:effectLst/>
                <a:uLnTx/>
                <a:uFillTx/>
                <a:latin typeface="Arial"/>
                <a:ea typeface="+mn-ea"/>
                <a:cs typeface="+mn-cs"/>
                <a:sym typeface="Arial"/>
              </a:rPr>
              <a:t> resection</a:t>
            </a:r>
          </a:p>
        </p:txBody>
      </p:sp>
      <p:pic>
        <p:nvPicPr>
          <p:cNvPr id="8" name="Picture 7">
            <a:extLst>
              <a:ext uri="{FF2B5EF4-FFF2-40B4-BE49-F238E27FC236}">
                <a16:creationId xmlns:a16="http://schemas.microsoft.com/office/drawing/2014/main" id="{FBC7E442-83BC-241F-67D8-1E8E59DE5550}"/>
              </a:ext>
            </a:extLst>
          </p:cNvPr>
          <p:cNvPicPr>
            <a:picLocks noChangeAspect="1"/>
          </p:cNvPicPr>
          <p:nvPr/>
        </p:nvPicPr>
        <p:blipFill>
          <a:blip r:embed="rId3"/>
          <a:stretch>
            <a:fillRect/>
          </a:stretch>
        </p:blipFill>
        <p:spPr>
          <a:xfrm>
            <a:off x="3712939" y="4664946"/>
            <a:ext cx="2635303" cy="1725271"/>
          </a:xfrm>
          <a:prstGeom prst="rect">
            <a:avLst/>
          </a:prstGeom>
        </p:spPr>
      </p:pic>
      <p:sp>
        <p:nvSpPr>
          <p:cNvPr id="9" name="Rounded Rectangle 8">
            <a:extLst>
              <a:ext uri="{FF2B5EF4-FFF2-40B4-BE49-F238E27FC236}">
                <a16:creationId xmlns:a16="http://schemas.microsoft.com/office/drawing/2014/main" id="{6BD0DD90-1E45-0287-021F-D58805928C4A}"/>
              </a:ext>
            </a:extLst>
          </p:cNvPr>
          <p:cNvSpPr/>
          <p:nvPr/>
        </p:nvSpPr>
        <p:spPr>
          <a:xfrm>
            <a:off x="3880880" y="1457301"/>
            <a:ext cx="1894901" cy="8960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T3/ T4a tumors</a:t>
            </a:r>
          </a:p>
        </p:txBody>
      </p:sp>
      <p:sp>
        <p:nvSpPr>
          <p:cNvPr id="12" name="Rounded Rectangle 11">
            <a:extLst>
              <a:ext uri="{FF2B5EF4-FFF2-40B4-BE49-F238E27FC236}">
                <a16:creationId xmlns:a16="http://schemas.microsoft.com/office/drawing/2014/main" id="{CFD8F841-EDDC-A85A-F248-FA523BA8E414}"/>
              </a:ext>
            </a:extLst>
          </p:cNvPr>
          <p:cNvSpPr/>
          <p:nvPr/>
        </p:nvSpPr>
        <p:spPr>
          <a:xfrm>
            <a:off x="3661723" y="2852448"/>
            <a:ext cx="2499859" cy="17252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What is the benefit compared with ATOMIC or observation?</a:t>
            </a:r>
          </a:p>
        </p:txBody>
      </p:sp>
      <p:sp>
        <p:nvSpPr>
          <p:cNvPr id="14" name="Oval 13">
            <a:extLst>
              <a:ext uri="{FF2B5EF4-FFF2-40B4-BE49-F238E27FC236}">
                <a16:creationId xmlns:a16="http://schemas.microsoft.com/office/drawing/2014/main" id="{97A83995-F962-1155-5066-232E97DA1BDF}"/>
              </a:ext>
            </a:extLst>
          </p:cNvPr>
          <p:cNvSpPr/>
          <p:nvPr/>
        </p:nvSpPr>
        <p:spPr>
          <a:xfrm>
            <a:off x="401248" y="4371912"/>
            <a:ext cx="2888844" cy="106103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Should be considered for neoadjuvant IO</a:t>
            </a:r>
          </a:p>
        </p:txBody>
      </p:sp>
      <p:sp>
        <p:nvSpPr>
          <p:cNvPr id="2" name="TextBox 1">
            <a:extLst>
              <a:ext uri="{FF2B5EF4-FFF2-40B4-BE49-F238E27FC236}">
                <a16:creationId xmlns:a16="http://schemas.microsoft.com/office/drawing/2014/main" id="{15D13C40-CF93-E881-EA3A-6D1CCF1641FC}"/>
              </a:ext>
            </a:extLst>
          </p:cNvPr>
          <p:cNvSpPr txBox="1"/>
          <p:nvPr/>
        </p:nvSpPr>
        <p:spPr>
          <a:xfrm>
            <a:off x="7595060" y="1393000"/>
            <a:ext cx="4299671" cy="4205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133" b="0" i="0" u="none" strike="noStrike" kern="0" cap="none" spc="0" normalizeH="0" baseline="0" noProof="0" dirty="0">
                <a:ln>
                  <a:noFill/>
                </a:ln>
                <a:solidFill>
                  <a:srgbClr val="000000"/>
                </a:solidFill>
                <a:effectLst/>
                <a:uLnTx/>
                <a:uFillTx/>
                <a:latin typeface="Arial"/>
                <a:ea typeface="+mn-ea"/>
                <a:cs typeface="Arial"/>
                <a:sym typeface="Arial"/>
              </a:rPr>
              <a:t>What is needed for regulators?</a:t>
            </a:r>
          </a:p>
        </p:txBody>
      </p:sp>
      <p:pic>
        <p:nvPicPr>
          <p:cNvPr id="4" name="Picture 3">
            <a:extLst>
              <a:ext uri="{FF2B5EF4-FFF2-40B4-BE49-F238E27FC236}">
                <a16:creationId xmlns:a16="http://schemas.microsoft.com/office/drawing/2014/main" id="{E9DD10AF-ECE1-7ADB-D690-532D4CFC1DD6}"/>
              </a:ext>
            </a:extLst>
          </p:cNvPr>
          <p:cNvPicPr>
            <a:picLocks noChangeAspect="1"/>
          </p:cNvPicPr>
          <p:nvPr/>
        </p:nvPicPr>
        <p:blipFill>
          <a:blip r:embed="rId4"/>
          <a:stretch>
            <a:fillRect/>
          </a:stretch>
        </p:blipFill>
        <p:spPr>
          <a:xfrm>
            <a:off x="7036151" y="1994837"/>
            <a:ext cx="4524536" cy="1927724"/>
          </a:xfrm>
          <a:prstGeom prst="rect">
            <a:avLst/>
          </a:prstGeom>
        </p:spPr>
      </p:pic>
      <p:pic>
        <p:nvPicPr>
          <p:cNvPr id="7" name="Picture 6">
            <a:extLst>
              <a:ext uri="{FF2B5EF4-FFF2-40B4-BE49-F238E27FC236}">
                <a16:creationId xmlns:a16="http://schemas.microsoft.com/office/drawing/2014/main" id="{2F5FA466-2061-12C6-5D58-3D677A065609}"/>
              </a:ext>
            </a:extLst>
          </p:cNvPr>
          <p:cNvPicPr>
            <a:picLocks noChangeAspect="1"/>
          </p:cNvPicPr>
          <p:nvPr/>
        </p:nvPicPr>
        <p:blipFill>
          <a:blip r:embed="rId5"/>
          <a:stretch>
            <a:fillRect/>
          </a:stretch>
        </p:blipFill>
        <p:spPr>
          <a:xfrm>
            <a:off x="7036150" y="4196930"/>
            <a:ext cx="4524535" cy="1976831"/>
          </a:xfrm>
          <a:prstGeom prst="rect">
            <a:avLst/>
          </a:prstGeom>
        </p:spPr>
      </p:pic>
    </p:spTree>
    <p:extLst>
      <p:ext uri="{BB962C8B-B14F-4D97-AF65-F5344CB8AC3E}">
        <p14:creationId xmlns:p14="http://schemas.microsoft.com/office/powerpoint/2010/main" val="348418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C01C6-EDB8-7A91-ABA6-58E0AA14534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ED2378-C2BF-AA42-4FF9-8DD6C7ADF5E3}"/>
              </a:ext>
            </a:extLst>
          </p:cNvPr>
          <p:cNvSpPr>
            <a:spLocks noGrp="1"/>
          </p:cNvSpPr>
          <p:nvPr>
            <p:ph type="title"/>
          </p:nvPr>
        </p:nvSpPr>
        <p:spPr>
          <a:xfrm>
            <a:off x="-886600" y="97800"/>
            <a:ext cx="9313148" cy="1069680"/>
          </a:xfrm>
        </p:spPr>
        <p:txBody>
          <a:bodyPr>
            <a:noAutofit/>
          </a:bodyPr>
          <a:lstStyle/>
          <a:p>
            <a:r>
              <a:rPr lang="en-US" sz="3200" dirty="0"/>
              <a:t>Neoadjuvant immunotherapy in MSS LACC</a:t>
            </a:r>
          </a:p>
        </p:txBody>
      </p:sp>
      <p:sp>
        <p:nvSpPr>
          <p:cNvPr id="2" name="Text Placeholder 1">
            <a:extLst>
              <a:ext uri="{FF2B5EF4-FFF2-40B4-BE49-F238E27FC236}">
                <a16:creationId xmlns:a16="http://schemas.microsoft.com/office/drawing/2014/main" id="{1AC5AA3B-BA66-B9FB-4D55-E6F86DC9FC69}"/>
              </a:ext>
            </a:extLst>
          </p:cNvPr>
          <p:cNvSpPr>
            <a:spLocks noGrp="1"/>
          </p:cNvSpPr>
          <p:nvPr>
            <p:ph type="body" sz="quarter" idx="13"/>
          </p:nvPr>
        </p:nvSpPr>
        <p:spPr>
          <a:xfrm>
            <a:off x="0" y="6479347"/>
            <a:ext cx="12192000" cy="533399"/>
          </a:xfrm>
        </p:spPr>
        <p:txBody>
          <a:bodyPr/>
          <a:lstStyle/>
          <a:p>
            <a:r>
              <a:rPr lang="en-US" b="0" dirty="0"/>
              <a:t>Chalabi et al, Nature Medicine, 2020, Kasi, GI ASCO, 2024</a:t>
            </a:r>
          </a:p>
          <a:p>
            <a:endParaRPr lang="en-US" dirty="0"/>
          </a:p>
        </p:txBody>
      </p:sp>
      <p:sp>
        <p:nvSpPr>
          <p:cNvPr id="3" name="Content Placeholder 2">
            <a:extLst>
              <a:ext uri="{FF2B5EF4-FFF2-40B4-BE49-F238E27FC236}">
                <a16:creationId xmlns:a16="http://schemas.microsoft.com/office/drawing/2014/main" id="{7F07E552-83F2-D609-E32A-FCDE1AE77296}"/>
              </a:ext>
            </a:extLst>
          </p:cNvPr>
          <p:cNvSpPr>
            <a:spLocks noGrp="1"/>
          </p:cNvSpPr>
          <p:nvPr>
            <p:ph sz="quarter" idx="14"/>
          </p:nvPr>
        </p:nvSpPr>
        <p:spPr>
          <a:xfrm>
            <a:off x="426721" y="1296810"/>
            <a:ext cx="5242560" cy="3544992"/>
          </a:xfrm>
        </p:spPr>
        <p:txBody>
          <a:bodyPr/>
          <a:lstStyle/>
          <a:p>
            <a:pPr marL="342900" indent="-342900">
              <a:buFont typeface="Arial" panose="020B0604020202020204" pitchFamily="34" charset="0"/>
              <a:buChar char="•"/>
            </a:pPr>
            <a:r>
              <a:rPr lang="en-US" sz="2400" dirty="0"/>
              <a:t>Initial data from 20 </a:t>
            </a:r>
            <a:r>
              <a:rPr lang="en-US" sz="2400" dirty="0" err="1"/>
              <a:t>pMMR</a:t>
            </a:r>
            <a:r>
              <a:rPr lang="en-US" sz="2400" dirty="0"/>
              <a:t> tumors in NICHE 1</a:t>
            </a:r>
          </a:p>
          <a:p>
            <a:pPr marL="342900" indent="-342900">
              <a:buFont typeface="Arial" panose="020B0604020202020204" pitchFamily="34" charset="0"/>
              <a:buChar char="•"/>
            </a:pPr>
            <a:r>
              <a:rPr lang="en-GB" sz="2400" dirty="0">
                <a:solidFill>
                  <a:srgbClr val="000000"/>
                </a:solidFill>
                <a:cs typeface="Calibri" panose="020F0502020204030204" pitchFamily="34" charset="0"/>
              </a:rPr>
              <a:t>4/15 </a:t>
            </a:r>
            <a:r>
              <a:rPr lang="en-GB" sz="2400" dirty="0" err="1">
                <a:solidFill>
                  <a:srgbClr val="000000"/>
                </a:solidFill>
                <a:cs typeface="Calibri" panose="020F0502020204030204" pitchFamily="34" charset="0"/>
              </a:rPr>
              <a:t>pMMR</a:t>
            </a:r>
            <a:r>
              <a:rPr lang="en-GB" sz="2400" dirty="0">
                <a:solidFill>
                  <a:srgbClr val="000000"/>
                </a:solidFill>
                <a:cs typeface="Calibri" panose="020F0502020204030204" pitchFamily="34" charset="0"/>
              </a:rPr>
              <a:t> </a:t>
            </a:r>
            <a:r>
              <a:rPr lang="en-GB" sz="2400" dirty="0" err="1">
                <a:solidFill>
                  <a:srgbClr val="000000"/>
                </a:solidFill>
                <a:cs typeface="Calibri" panose="020F0502020204030204" pitchFamily="34" charset="0"/>
              </a:rPr>
              <a:t>tumors</a:t>
            </a:r>
            <a:r>
              <a:rPr lang="en-GB" sz="2400" dirty="0">
                <a:solidFill>
                  <a:srgbClr val="000000"/>
                </a:solidFill>
                <a:cs typeface="Calibri" panose="020F0502020204030204" pitchFamily="34" charset="0"/>
              </a:rPr>
              <a:t> (27%) had path responses (3 MPRs, 1 PR, 0 CR) </a:t>
            </a:r>
          </a:p>
          <a:p>
            <a:pPr marL="342900" indent="-342900">
              <a:buFont typeface="Arial" panose="020B0604020202020204" pitchFamily="34" charset="0"/>
              <a:buChar char="•"/>
            </a:pPr>
            <a:endParaRPr lang="en-GB" sz="2400" dirty="0">
              <a:solidFill>
                <a:srgbClr val="000000"/>
              </a:solidFill>
              <a:cs typeface="Calibri" panose="020F0502020204030204" pitchFamily="34" charset="0"/>
            </a:endParaRPr>
          </a:p>
          <a:p>
            <a:pPr marL="342900" indent="-342900">
              <a:buFont typeface="Arial" panose="020B0604020202020204" pitchFamily="34" charset="0"/>
              <a:buChar char="•"/>
            </a:pPr>
            <a:r>
              <a:rPr lang="en-GB" sz="2400" dirty="0">
                <a:solidFill>
                  <a:srgbClr val="000000"/>
                </a:solidFill>
                <a:cs typeface="Calibri" panose="020F0502020204030204" pitchFamily="34" charset="0"/>
              </a:rPr>
              <a:t>NEST-1: Neoadjuvant </a:t>
            </a:r>
            <a:r>
              <a:rPr lang="en-GB" sz="2400" dirty="0" err="1">
                <a:solidFill>
                  <a:srgbClr val="000000"/>
                </a:solidFill>
                <a:cs typeface="Calibri" panose="020F0502020204030204" pitchFamily="34" charset="0"/>
              </a:rPr>
              <a:t>Botensilimab</a:t>
            </a:r>
            <a:r>
              <a:rPr lang="en-GB" sz="2400" dirty="0">
                <a:solidFill>
                  <a:srgbClr val="000000"/>
                </a:solidFill>
                <a:cs typeface="Calibri" panose="020F0502020204030204" pitchFamily="34" charset="0"/>
              </a:rPr>
              <a:t> and </a:t>
            </a:r>
            <a:r>
              <a:rPr lang="en-GB" sz="2400" dirty="0" err="1">
                <a:solidFill>
                  <a:srgbClr val="000000"/>
                </a:solidFill>
                <a:cs typeface="Calibri" panose="020F0502020204030204" pitchFamily="34" charset="0"/>
              </a:rPr>
              <a:t>Balstilimab</a:t>
            </a:r>
            <a:r>
              <a:rPr lang="en-GB" sz="2400" dirty="0">
                <a:solidFill>
                  <a:srgbClr val="000000"/>
                </a:solidFill>
                <a:cs typeface="Calibri" panose="020F0502020204030204" pitchFamily="34" charset="0"/>
              </a:rPr>
              <a:t> in LACC</a:t>
            </a:r>
          </a:p>
          <a:p>
            <a:pPr lvl="5"/>
            <a:endParaRPr lang="en-GB" sz="2400" dirty="0">
              <a:solidFill>
                <a:srgbClr val="000000"/>
              </a:solidFill>
              <a:cs typeface="Calibri" panose="020F0502020204030204" pitchFamily="34" charset="0"/>
            </a:endParaRPr>
          </a:p>
          <a:p>
            <a:pPr marL="342900" indent="-342900">
              <a:buFont typeface="Arial" panose="020B0604020202020204" pitchFamily="34" charset="0"/>
              <a:buChar char="•"/>
            </a:pPr>
            <a:endParaRPr lang="en-GB" sz="2400" dirty="0">
              <a:solidFill>
                <a:srgbClr val="000000"/>
              </a:solidFill>
              <a:cs typeface="Calibri" panose="020F0502020204030204" pitchFamily="34" charset="0"/>
            </a:endParaRPr>
          </a:p>
          <a:p>
            <a:pPr marL="342900" lvl="1" indent="-342900">
              <a:buFont typeface="Arial" panose="020B0604020202020204" pitchFamily="34" charset="0"/>
              <a:buChar char="•"/>
            </a:pPr>
            <a:endParaRPr lang="en-US" sz="2400" dirty="0"/>
          </a:p>
        </p:txBody>
      </p:sp>
      <p:pic>
        <p:nvPicPr>
          <p:cNvPr id="5" name="Picture 4">
            <a:extLst>
              <a:ext uri="{FF2B5EF4-FFF2-40B4-BE49-F238E27FC236}">
                <a16:creationId xmlns:a16="http://schemas.microsoft.com/office/drawing/2014/main" id="{DB881F47-3F07-EB1D-56A3-E6C79978A7ED}"/>
              </a:ext>
            </a:extLst>
          </p:cNvPr>
          <p:cNvPicPr>
            <a:picLocks noChangeAspect="1"/>
          </p:cNvPicPr>
          <p:nvPr/>
        </p:nvPicPr>
        <p:blipFill>
          <a:blip r:embed="rId3"/>
          <a:stretch>
            <a:fillRect/>
          </a:stretch>
        </p:blipFill>
        <p:spPr>
          <a:xfrm>
            <a:off x="7832960" y="674462"/>
            <a:ext cx="3988591" cy="2884664"/>
          </a:xfrm>
          <a:prstGeom prst="rect">
            <a:avLst/>
          </a:prstGeom>
        </p:spPr>
      </p:pic>
      <p:pic>
        <p:nvPicPr>
          <p:cNvPr id="7" name="Picture 6">
            <a:extLst>
              <a:ext uri="{FF2B5EF4-FFF2-40B4-BE49-F238E27FC236}">
                <a16:creationId xmlns:a16="http://schemas.microsoft.com/office/drawing/2014/main" id="{2EAC33E3-79ED-FAD4-1B5D-2C4469BD8AC6}"/>
              </a:ext>
            </a:extLst>
          </p:cNvPr>
          <p:cNvPicPr>
            <a:picLocks noChangeAspect="1"/>
          </p:cNvPicPr>
          <p:nvPr/>
        </p:nvPicPr>
        <p:blipFill>
          <a:blip r:embed="rId4"/>
          <a:stretch>
            <a:fillRect/>
          </a:stretch>
        </p:blipFill>
        <p:spPr>
          <a:xfrm>
            <a:off x="6096001" y="3642771"/>
            <a:ext cx="6096000" cy="3103275"/>
          </a:xfrm>
          <a:prstGeom prst="rect">
            <a:avLst/>
          </a:prstGeom>
        </p:spPr>
      </p:pic>
      <p:pic>
        <p:nvPicPr>
          <p:cNvPr id="8" name="Picture 7">
            <a:extLst>
              <a:ext uri="{FF2B5EF4-FFF2-40B4-BE49-F238E27FC236}">
                <a16:creationId xmlns:a16="http://schemas.microsoft.com/office/drawing/2014/main" id="{47AC1B47-6762-14F2-3807-420B8013B34D}"/>
              </a:ext>
            </a:extLst>
          </p:cNvPr>
          <p:cNvPicPr>
            <a:picLocks noChangeAspect="1"/>
          </p:cNvPicPr>
          <p:nvPr/>
        </p:nvPicPr>
        <p:blipFill>
          <a:blip r:embed="rId5"/>
          <a:stretch>
            <a:fillRect/>
          </a:stretch>
        </p:blipFill>
        <p:spPr>
          <a:xfrm>
            <a:off x="426721" y="4487594"/>
            <a:ext cx="5003800" cy="1676400"/>
          </a:xfrm>
          <a:prstGeom prst="rect">
            <a:avLst/>
          </a:prstGeom>
        </p:spPr>
      </p:pic>
    </p:spTree>
    <p:extLst>
      <p:ext uri="{BB962C8B-B14F-4D97-AF65-F5344CB8AC3E}">
        <p14:creationId xmlns:p14="http://schemas.microsoft.com/office/powerpoint/2010/main" val="11516568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9031FFE-9B72-9641-E1A1-93B5E5457841}"/>
              </a:ext>
            </a:extLst>
          </p:cNvPr>
          <p:cNvSpPr txBox="1"/>
          <p:nvPr/>
        </p:nvSpPr>
        <p:spPr>
          <a:xfrm>
            <a:off x="356382" y="1676089"/>
            <a:ext cx="5151789" cy="4442306"/>
          </a:xfrm>
          <a:prstGeom prst="rect">
            <a:avLst/>
          </a:prstGeom>
          <a:noFill/>
        </p:spPr>
        <p:txBody>
          <a:bodyPr wrap="square" rtlCol="0">
            <a:spAutoFit/>
          </a:bodyPr>
          <a:lstStyle/>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Risk of grade 5 IO toxicity small but important risk.</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Caution with baseline patient frailty </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Risk of tumor related complications which are associated with good responses</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Low grade endocrinopathies can mean life-long treatment</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However, overall good tolerability &amp; completion rates</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itle 2">
            <a:extLst>
              <a:ext uri="{FF2B5EF4-FFF2-40B4-BE49-F238E27FC236}">
                <a16:creationId xmlns:a16="http://schemas.microsoft.com/office/drawing/2014/main" id="{055EBE19-CD39-F971-6DDF-CBEA094EB6E9}"/>
              </a:ext>
            </a:extLst>
          </p:cNvPr>
          <p:cNvSpPr>
            <a:spLocks noGrp="1"/>
          </p:cNvSpPr>
          <p:nvPr>
            <p:ph type="title" idx="4294967295"/>
          </p:nvPr>
        </p:nvSpPr>
        <p:spPr>
          <a:xfrm>
            <a:off x="356382" y="354094"/>
            <a:ext cx="11305735" cy="679450"/>
          </a:xfrm>
        </p:spPr>
        <p:txBody>
          <a:bodyPr>
            <a:normAutofit fontScale="90000"/>
          </a:bodyPr>
          <a:lstStyle/>
          <a:p>
            <a:r>
              <a:rPr lang="en-US" dirty="0"/>
              <a:t>What is the magnitude of risk for emerging safety concerns for IO for locally advanced CRC?</a:t>
            </a:r>
          </a:p>
        </p:txBody>
      </p:sp>
      <p:sp>
        <p:nvSpPr>
          <p:cNvPr id="16" name="TextBox 15">
            <a:extLst>
              <a:ext uri="{FF2B5EF4-FFF2-40B4-BE49-F238E27FC236}">
                <a16:creationId xmlns:a16="http://schemas.microsoft.com/office/drawing/2014/main" id="{F5444C64-AF8E-D0D0-1B83-CA318AA174C7}"/>
              </a:ext>
            </a:extLst>
          </p:cNvPr>
          <p:cNvSpPr txBox="1"/>
          <p:nvPr/>
        </p:nvSpPr>
        <p:spPr>
          <a:xfrm>
            <a:off x="5752159" y="6118395"/>
            <a:ext cx="6439841" cy="54386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67" b="0" i="0" u="none" strike="noStrike" kern="0" cap="none" spc="0" normalizeH="0" baseline="0" noProof="0" dirty="0">
                <a:ln>
                  <a:noFill/>
                </a:ln>
                <a:solidFill>
                  <a:srgbClr val="000000"/>
                </a:solidFill>
                <a:effectLst/>
                <a:uLnTx/>
                <a:uFillTx/>
                <a:latin typeface="Arial"/>
                <a:ea typeface="+mn-ea"/>
                <a:cs typeface="Arial"/>
                <a:sym typeface="Arial"/>
              </a:rPr>
              <a:t>De la </a:t>
            </a:r>
            <a:r>
              <a:rPr kumimoji="0" lang="en-US" sz="1467" b="0" i="0" u="none" strike="noStrike" kern="0" cap="none" spc="0" normalizeH="0" baseline="0" noProof="0" dirty="0" err="1">
                <a:ln>
                  <a:noFill/>
                </a:ln>
                <a:solidFill>
                  <a:srgbClr val="000000"/>
                </a:solidFill>
                <a:effectLst/>
                <a:uLnTx/>
                <a:uFillTx/>
                <a:latin typeface="Arial"/>
                <a:ea typeface="+mn-ea"/>
                <a:cs typeface="Arial"/>
                <a:sym typeface="Arial"/>
              </a:rPr>
              <a:t>Fouchardiere</a:t>
            </a:r>
            <a:r>
              <a:rPr kumimoji="0" lang="en-US" sz="1467" b="0" i="0" u="none" strike="noStrike" kern="0" cap="none" spc="0" normalizeH="0" baseline="0" noProof="0" dirty="0">
                <a:ln>
                  <a:noFill/>
                </a:ln>
                <a:solidFill>
                  <a:srgbClr val="000000"/>
                </a:solidFill>
                <a:effectLst/>
                <a:uLnTx/>
                <a:uFillTx/>
                <a:latin typeface="Arial"/>
                <a:ea typeface="+mn-ea"/>
                <a:cs typeface="Arial"/>
                <a:sym typeface="Arial"/>
              </a:rPr>
              <a:t>, ESMO Meeting 2024; </a:t>
            </a:r>
            <a:r>
              <a:rPr kumimoji="0" lang="en-US" sz="1467" b="0" i="0" u="none" strike="noStrike" kern="0" cap="none" spc="0" normalizeH="0" baseline="0" noProof="0" dirty="0" err="1">
                <a:ln>
                  <a:noFill/>
                </a:ln>
                <a:solidFill>
                  <a:srgbClr val="000000"/>
                </a:solidFill>
                <a:effectLst/>
                <a:uLnTx/>
                <a:uFillTx/>
                <a:latin typeface="Arial"/>
                <a:ea typeface="+mn-ea"/>
                <a:cs typeface="Arial"/>
                <a:sym typeface="Arial"/>
              </a:rPr>
              <a:t>Gooyer</a:t>
            </a:r>
            <a:r>
              <a:rPr kumimoji="0" lang="en-US" sz="1467" b="0" i="0" u="none" strike="noStrike" kern="0" cap="none" spc="0" normalizeH="0" baseline="0" noProof="0" dirty="0">
                <a:ln>
                  <a:noFill/>
                </a:ln>
                <a:solidFill>
                  <a:srgbClr val="000000"/>
                </a:solidFill>
                <a:effectLst/>
                <a:uLnTx/>
                <a:uFillTx/>
                <a:latin typeface="Arial"/>
                <a:ea typeface="+mn-ea"/>
                <a:cs typeface="Arial"/>
                <a:sym typeface="Arial"/>
              </a:rPr>
              <a:t>, ESMO Meeting 2024; Chalabi, ESMO Meeting 2024, Platt, ESMO Open 2024</a:t>
            </a:r>
          </a:p>
        </p:txBody>
      </p:sp>
      <p:grpSp>
        <p:nvGrpSpPr>
          <p:cNvPr id="12" name="Group 11">
            <a:extLst>
              <a:ext uri="{FF2B5EF4-FFF2-40B4-BE49-F238E27FC236}">
                <a16:creationId xmlns:a16="http://schemas.microsoft.com/office/drawing/2014/main" id="{177D33E8-3800-9525-396A-32FA92C9EC8A}"/>
              </a:ext>
            </a:extLst>
          </p:cNvPr>
          <p:cNvGrpSpPr/>
          <p:nvPr/>
        </p:nvGrpSpPr>
        <p:grpSpPr>
          <a:xfrm>
            <a:off x="6096000" y="1676089"/>
            <a:ext cx="4663853" cy="3527282"/>
            <a:chOff x="4543817" y="2549699"/>
            <a:chExt cx="4238700" cy="2822272"/>
          </a:xfrm>
        </p:grpSpPr>
        <p:pic>
          <p:nvPicPr>
            <p:cNvPr id="6" name="Picture 5">
              <a:extLst>
                <a:ext uri="{FF2B5EF4-FFF2-40B4-BE49-F238E27FC236}">
                  <a16:creationId xmlns:a16="http://schemas.microsoft.com/office/drawing/2014/main" id="{E95A6B02-081C-C1E9-87A3-2AF0070A7EF2}"/>
                </a:ext>
              </a:extLst>
            </p:cNvPr>
            <p:cNvPicPr>
              <a:picLocks noChangeAspect="1"/>
            </p:cNvPicPr>
            <p:nvPr/>
          </p:nvPicPr>
          <p:blipFill>
            <a:blip r:embed="rId3"/>
            <a:stretch>
              <a:fillRect/>
            </a:stretch>
          </p:blipFill>
          <p:spPr>
            <a:xfrm>
              <a:off x="4543817" y="2549699"/>
              <a:ext cx="4238700" cy="1472810"/>
            </a:xfrm>
            <a:prstGeom prst="rect">
              <a:avLst/>
            </a:prstGeom>
          </p:spPr>
        </p:pic>
        <p:pic>
          <p:nvPicPr>
            <p:cNvPr id="10" name="Picture 9">
              <a:extLst>
                <a:ext uri="{FF2B5EF4-FFF2-40B4-BE49-F238E27FC236}">
                  <a16:creationId xmlns:a16="http://schemas.microsoft.com/office/drawing/2014/main" id="{442AA334-6258-76B5-0A25-D533399800EC}"/>
                </a:ext>
              </a:extLst>
            </p:cNvPr>
            <p:cNvPicPr>
              <a:picLocks noChangeAspect="1"/>
            </p:cNvPicPr>
            <p:nvPr/>
          </p:nvPicPr>
          <p:blipFill>
            <a:blip r:embed="rId4"/>
            <a:stretch>
              <a:fillRect/>
            </a:stretch>
          </p:blipFill>
          <p:spPr>
            <a:xfrm>
              <a:off x="4929968" y="4186880"/>
              <a:ext cx="3169939" cy="1185091"/>
            </a:xfrm>
            <a:prstGeom prst="rect">
              <a:avLst/>
            </a:prstGeom>
          </p:spPr>
        </p:pic>
      </p:grpSp>
    </p:spTree>
    <p:extLst>
      <p:ext uri="{BB962C8B-B14F-4D97-AF65-F5344CB8AC3E}">
        <p14:creationId xmlns:p14="http://schemas.microsoft.com/office/powerpoint/2010/main" val="2565633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9043E-9D6F-F387-54D5-C897DCE48B97}"/>
              </a:ext>
            </a:extLst>
          </p:cNvPr>
          <p:cNvSpPr>
            <a:spLocks noGrp="1"/>
          </p:cNvSpPr>
          <p:nvPr>
            <p:ph type="title"/>
          </p:nvPr>
        </p:nvSpPr>
        <p:spPr>
          <a:xfrm>
            <a:off x="148883" y="-102701"/>
            <a:ext cx="10515600" cy="1325563"/>
          </a:xfrm>
        </p:spPr>
        <p:txBody>
          <a:bodyPr/>
          <a:lstStyle/>
          <a:p>
            <a:r>
              <a:rPr lang="en-US" dirty="0"/>
              <a:t>Patient selection &amp; changing patient pathways</a:t>
            </a:r>
          </a:p>
        </p:txBody>
      </p:sp>
      <p:pic>
        <p:nvPicPr>
          <p:cNvPr id="3" name="Picture 2">
            <a:extLst>
              <a:ext uri="{FF2B5EF4-FFF2-40B4-BE49-F238E27FC236}">
                <a16:creationId xmlns:a16="http://schemas.microsoft.com/office/drawing/2014/main" id="{E6BB67A2-D46B-3358-242E-65C8E11C1A60}"/>
              </a:ext>
            </a:extLst>
          </p:cNvPr>
          <p:cNvPicPr>
            <a:picLocks noChangeAspect="1"/>
          </p:cNvPicPr>
          <p:nvPr/>
        </p:nvPicPr>
        <p:blipFill>
          <a:blip r:embed="rId3"/>
          <a:stretch>
            <a:fillRect/>
          </a:stretch>
        </p:blipFill>
        <p:spPr>
          <a:xfrm>
            <a:off x="914975" y="1493740"/>
            <a:ext cx="4726169" cy="2941175"/>
          </a:xfrm>
          <a:prstGeom prst="rect">
            <a:avLst/>
          </a:prstGeom>
        </p:spPr>
      </p:pic>
      <p:sp>
        <p:nvSpPr>
          <p:cNvPr id="4" name="Doughnut 3">
            <a:extLst>
              <a:ext uri="{FF2B5EF4-FFF2-40B4-BE49-F238E27FC236}">
                <a16:creationId xmlns:a16="http://schemas.microsoft.com/office/drawing/2014/main" id="{6A14E613-44B5-E274-9BF8-A65D856947C6}"/>
              </a:ext>
            </a:extLst>
          </p:cNvPr>
          <p:cNvSpPr/>
          <p:nvPr/>
        </p:nvSpPr>
        <p:spPr>
          <a:xfrm>
            <a:off x="2701283" y="3855011"/>
            <a:ext cx="1153551" cy="436099"/>
          </a:xfrm>
          <a:prstGeom prst="donut">
            <a:avLst>
              <a:gd name="adj" fmla="val 10682"/>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349461AB-AA93-F9FE-C5E3-0E57348A0DF7}"/>
              </a:ext>
            </a:extLst>
          </p:cNvPr>
          <p:cNvSpPr txBox="1"/>
          <p:nvPr/>
        </p:nvSpPr>
        <p:spPr>
          <a:xfrm>
            <a:off x="6418097" y="1650446"/>
            <a:ext cx="5539444" cy="449353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Patient selection for neoadjuvant treatments for both LACC and LARC could be improved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For colon cancer CT staging is possible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Radiological/ pathological correlation worse in </a:t>
            </a:r>
            <a:r>
              <a:rPr kumimoji="0" lang="en-US" sz="2200" b="0" i="0" u="none" strike="noStrike" kern="1200" cap="none" spc="0" normalizeH="0" baseline="0" noProof="0" dirty="0" err="1">
                <a:ln>
                  <a:noFill/>
                </a:ln>
                <a:solidFill>
                  <a:prstClr val="black"/>
                </a:solidFill>
                <a:effectLst/>
                <a:uLnTx/>
                <a:uFillTx/>
                <a:latin typeface="Aptos" panose="02110004020202020204"/>
                <a:ea typeface="+mn-ea"/>
                <a:cs typeface="+mn-cs"/>
              </a:rPr>
              <a:t>dMMR</a:t>
            </a: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 than </a:t>
            </a:r>
            <a:r>
              <a:rPr kumimoji="0" lang="en-US" sz="2200" b="0" i="0" u="none" strike="noStrike" kern="1200" cap="none" spc="0" normalizeH="0" baseline="0" noProof="0" dirty="0" err="1">
                <a:ln>
                  <a:noFill/>
                </a:ln>
                <a:solidFill>
                  <a:prstClr val="black"/>
                </a:solidFill>
                <a:effectLst/>
                <a:uLnTx/>
                <a:uFillTx/>
                <a:latin typeface="Aptos" panose="02110004020202020204"/>
                <a:ea typeface="+mn-ea"/>
                <a:cs typeface="+mn-cs"/>
              </a:rPr>
              <a:t>pMMR</a:t>
            </a: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 tumors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CT features identify high risk tumors at baseline, regardless of pathology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MSI/MMR testing pre-surgery is guideline endorsed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ctDNA may add to identification of the high risk patient at baseline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Radiology/ surgical engagement critical</a:t>
            </a:r>
          </a:p>
        </p:txBody>
      </p:sp>
      <p:pic>
        <p:nvPicPr>
          <p:cNvPr id="6" name="Picture 5">
            <a:extLst>
              <a:ext uri="{FF2B5EF4-FFF2-40B4-BE49-F238E27FC236}">
                <a16:creationId xmlns:a16="http://schemas.microsoft.com/office/drawing/2014/main" id="{80A8EABB-5593-5CBC-00D6-CC8020A20EA0}"/>
              </a:ext>
            </a:extLst>
          </p:cNvPr>
          <p:cNvPicPr>
            <a:picLocks noChangeAspect="1"/>
          </p:cNvPicPr>
          <p:nvPr/>
        </p:nvPicPr>
        <p:blipFill>
          <a:blip r:embed="rId4"/>
          <a:stretch>
            <a:fillRect/>
          </a:stretch>
        </p:blipFill>
        <p:spPr>
          <a:xfrm>
            <a:off x="234459" y="4790067"/>
            <a:ext cx="1935923" cy="1552572"/>
          </a:xfrm>
          <a:prstGeom prst="rect">
            <a:avLst/>
          </a:prstGeom>
        </p:spPr>
      </p:pic>
      <p:pic>
        <p:nvPicPr>
          <p:cNvPr id="7" name="Picture 6">
            <a:extLst>
              <a:ext uri="{FF2B5EF4-FFF2-40B4-BE49-F238E27FC236}">
                <a16:creationId xmlns:a16="http://schemas.microsoft.com/office/drawing/2014/main" id="{8082250E-9E5F-6863-82F9-6556ED096BCC}"/>
              </a:ext>
            </a:extLst>
          </p:cNvPr>
          <p:cNvPicPr>
            <a:picLocks noChangeAspect="1"/>
          </p:cNvPicPr>
          <p:nvPr/>
        </p:nvPicPr>
        <p:blipFill>
          <a:blip r:embed="rId5"/>
          <a:stretch>
            <a:fillRect/>
          </a:stretch>
        </p:blipFill>
        <p:spPr>
          <a:xfrm>
            <a:off x="2170382" y="4790067"/>
            <a:ext cx="1935923" cy="1565820"/>
          </a:xfrm>
          <a:prstGeom prst="rect">
            <a:avLst/>
          </a:prstGeom>
        </p:spPr>
      </p:pic>
      <p:pic>
        <p:nvPicPr>
          <p:cNvPr id="8" name="Picture 7">
            <a:extLst>
              <a:ext uri="{FF2B5EF4-FFF2-40B4-BE49-F238E27FC236}">
                <a16:creationId xmlns:a16="http://schemas.microsoft.com/office/drawing/2014/main" id="{A5C6FECC-13CC-D653-4D54-BC8A92712EAA}"/>
              </a:ext>
            </a:extLst>
          </p:cNvPr>
          <p:cNvPicPr>
            <a:picLocks noChangeAspect="1"/>
          </p:cNvPicPr>
          <p:nvPr/>
        </p:nvPicPr>
        <p:blipFill>
          <a:blip r:embed="rId6"/>
          <a:stretch>
            <a:fillRect/>
          </a:stretch>
        </p:blipFill>
        <p:spPr>
          <a:xfrm>
            <a:off x="4106305" y="4803316"/>
            <a:ext cx="1900723" cy="1552571"/>
          </a:xfrm>
          <a:prstGeom prst="rect">
            <a:avLst/>
          </a:prstGeom>
        </p:spPr>
      </p:pic>
      <p:sp>
        <p:nvSpPr>
          <p:cNvPr id="9" name="TextBox 8">
            <a:extLst>
              <a:ext uri="{FF2B5EF4-FFF2-40B4-BE49-F238E27FC236}">
                <a16:creationId xmlns:a16="http://schemas.microsoft.com/office/drawing/2014/main" id="{E5AA3567-5F24-20D8-8AF9-69B6A5ED57A4}"/>
              </a:ext>
            </a:extLst>
          </p:cNvPr>
          <p:cNvSpPr txBox="1"/>
          <p:nvPr/>
        </p:nvSpPr>
        <p:spPr>
          <a:xfrm>
            <a:off x="8032652" y="6485206"/>
            <a:ext cx="39248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Platt, ESMO Congress, 2024</a:t>
            </a:r>
          </a:p>
        </p:txBody>
      </p:sp>
    </p:spTree>
    <p:extLst>
      <p:ext uri="{BB962C8B-B14F-4D97-AF65-F5344CB8AC3E}">
        <p14:creationId xmlns:p14="http://schemas.microsoft.com/office/powerpoint/2010/main" val="31560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5461A65-A9FC-EA21-B01E-8FEE7AF828E4}"/>
              </a:ext>
            </a:extLst>
          </p:cNvPr>
          <p:cNvSpPr>
            <a:spLocks noGrp="1"/>
          </p:cNvSpPr>
          <p:nvPr>
            <p:ph type="title"/>
          </p:nvPr>
        </p:nvSpPr>
        <p:spPr>
          <a:xfrm>
            <a:off x="359779" y="262375"/>
            <a:ext cx="8028000" cy="553998"/>
          </a:xfrm>
        </p:spPr>
        <p:txBody>
          <a:bodyPr/>
          <a:lstStyle/>
          <a:p>
            <a:r>
              <a:rPr lang="en-US" dirty="0"/>
              <a:t>Decision points in the Treatment pathway</a:t>
            </a:r>
          </a:p>
        </p:txBody>
      </p:sp>
      <p:pic>
        <p:nvPicPr>
          <p:cNvPr id="1026" name="Picture 2" descr="Colonoscopy | Columbia Surgery">
            <a:extLst>
              <a:ext uri="{FF2B5EF4-FFF2-40B4-BE49-F238E27FC236}">
                <a16:creationId xmlns:a16="http://schemas.microsoft.com/office/drawing/2014/main" id="{8E98A4D3-3A56-C439-6220-4FD877B29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423" y="3372526"/>
            <a:ext cx="1311780" cy="9825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rmal CT abdomen | Radiology Case | Radiopaedia.org">
            <a:extLst>
              <a:ext uri="{FF2B5EF4-FFF2-40B4-BE49-F238E27FC236}">
                <a16:creationId xmlns:a16="http://schemas.microsoft.com/office/drawing/2014/main" id="{6DE31231-2E02-445D-6C73-149EE48E58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423" y="4609196"/>
            <a:ext cx="1311780" cy="10630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FD51260-0E1C-BA9F-6346-8EA16C92D2F9}"/>
              </a:ext>
            </a:extLst>
          </p:cNvPr>
          <p:cNvSpPr/>
          <p:nvPr/>
        </p:nvSpPr>
        <p:spPr>
          <a:xfrm>
            <a:off x="473775" y="1832540"/>
            <a:ext cx="2354087" cy="1200329"/>
          </a:xfrm>
          <a:prstGeom prst="rect">
            <a:avLst/>
          </a:prstGeom>
          <a:solidFill>
            <a:schemeClr val="tx2">
              <a:lumMod val="20000"/>
              <a:lumOff val="80000"/>
            </a:schemeClr>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MDT review of diagnosis &amp; staging</a:t>
            </a:r>
          </a:p>
        </p:txBody>
      </p:sp>
      <p:pic>
        <p:nvPicPr>
          <p:cNvPr id="1030" name="Picture 6" descr="Surgeon Cartoon Images - Free Download on Freepik">
            <a:extLst>
              <a:ext uri="{FF2B5EF4-FFF2-40B4-BE49-F238E27FC236}">
                <a16:creationId xmlns:a16="http://schemas.microsoft.com/office/drawing/2014/main" id="{0C5E13C0-AEF4-C55F-173F-CBCCB5DD11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3710" y="3444523"/>
            <a:ext cx="2052415" cy="20524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9AFF9C4-702F-6891-A905-AB814ECCCFF8}"/>
              </a:ext>
            </a:extLst>
          </p:cNvPr>
          <p:cNvSpPr/>
          <p:nvPr/>
        </p:nvSpPr>
        <p:spPr>
          <a:xfrm>
            <a:off x="5114617" y="1795453"/>
            <a:ext cx="2778329" cy="1200329"/>
          </a:xfrm>
          <a:prstGeom prst="rect">
            <a:avLst/>
          </a:prstGeom>
          <a:solidFill>
            <a:schemeClr val="tx2">
              <a:lumMod val="20000"/>
              <a:lumOff val="80000"/>
            </a:schemeClr>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MDT review of post-operative histology +/- MSI/MMR status</a:t>
            </a:r>
          </a:p>
        </p:txBody>
      </p:sp>
      <p:sp>
        <p:nvSpPr>
          <p:cNvPr id="11" name="Rounded Rectangle 10">
            <a:extLst>
              <a:ext uri="{FF2B5EF4-FFF2-40B4-BE49-F238E27FC236}">
                <a16:creationId xmlns:a16="http://schemas.microsoft.com/office/drawing/2014/main" id="{EC4BA953-E2DB-6816-6B5B-EA4EBD52D96A}"/>
              </a:ext>
            </a:extLst>
          </p:cNvPr>
          <p:cNvSpPr/>
          <p:nvPr/>
        </p:nvSpPr>
        <p:spPr>
          <a:xfrm>
            <a:off x="3252104" y="1986125"/>
            <a:ext cx="1504117" cy="919401"/>
          </a:xfrm>
          <a:prstGeom prst="roundRect">
            <a:avLst/>
          </a:prstGeom>
          <a:solidFill>
            <a:schemeClr val="accent1">
              <a:lumMod val="20000"/>
              <a:lumOff val="80000"/>
            </a:schemeClr>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Surgical resection</a:t>
            </a:r>
          </a:p>
        </p:txBody>
      </p:sp>
      <p:sp>
        <p:nvSpPr>
          <p:cNvPr id="12" name="Rounded Rectangle 11">
            <a:extLst>
              <a:ext uri="{FF2B5EF4-FFF2-40B4-BE49-F238E27FC236}">
                <a16:creationId xmlns:a16="http://schemas.microsoft.com/office/drawing/2014/main" id="{035BEBC3-2B18-F138-E2F9-4ECFE22F41CD}"/>
              </a:ext>
            </a:extLst>
          </p:cNvPr>
          <p:cNvSpPr/>
          <p:nvPr/>
        </p:nvSpPr>
        <p:spPr>
          <a:xfrm>
            <a:off x="8251340" y="1935917"/>
            <a:ext cx="1438656" cy="919401"/>
          </a:xfrm>
          <a:prstGeom prst="roundRect">
            <a:avLst/>
          </a:prstGeom>
          <a:solidFill>
            <a:schemeClr val="accent1">
              <a:lumMod val="20000"/>
              <a:lumOff val="80000"/>
            </a:schemeClr>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Adjuvant chemo</a:t>
            </a:r>
          </a:p>
        </p:txBody>
      </p:sp>
      <p:sp>
        <p:nvSpPr>
          <p:cNvPr id="13" name="Rounded Rectangle 12">
            <a:extLst>
              <a:ext uri="{FF2B5EF4-FFF2-40B4-BE49-F238E27FC236}">
                <a16:creationId xmlns:a16="http://schemas.microsoft.com/office/drawing/2014/main" id="{45753097-696E-0C49-74AB-71D9BDED95BF}"/>
              </a:ext>
            </a:extLst>
          </p:cNvPr>
          <p:cNvSpPr/>
          <p:nvPr/>
        </p:nvSpPr>
        <p:spPr>
          <a:xfrm>
            <a:off x="10550445" y="2140227"/>
            <a:ext cx="1438656" cy="510778"/>
          </a:xfrm>
          <a:prstGeom prst="roundRect">
            <a:avLst/>
          </a:prstGeom>
          <a:solidFill>
            <a:srgbClr val="92D050"/>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Follow up</a:t>
            </a:r>
          </a:p>
        </p:txBody>
      </p:sp>
      <p:sp>
        <p:nvSpPr>
          <p:cNvPr id="14" name="Right Arrow 13">
            <a:extLst>
              <a:ext uri="{FF2B5EF4-FFF2-40B4-BE49-F238E27FC236}">
                <a16:creationId xmlns:a16="http://schemas.microsoft.com/office/drawing/2014/main" id="{11D5E95E-448A-A922-FA34-89A834631963}"/>
              </a:ext>
            </a:extLst>
          </p:cNvPr>
          <p:cNvSpPr/>
          <p:nvPr/>
        </p:nvSpPr>
        <p:spPr>
          <a:xfrm>
            <a:off x="2950171" y="1974164"/>
            <a:ext cx="245472" cy="917079"/>
          </a:xfrm>
          <a:prstGeom prst="rightArrow">
            <a:avLst/>
          </a:prstGeom>
          <a:solidFill>
            <a:schemeClr val="tx1"/>
          </a:solidFill>
        </p:spPr>
        <p:txBody>
          <a:bodyPr wrap="non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5" name="Right Arrow 14">
            <a:extLst>
              <a:ext uri="{FF2B5EF4-FFF2-40B4-BE49-F238E27FC236}">
                <a16:creationId xmlns:a16="http://schemas.microsoft.com/office/drawing/2014/main" id="{A3EBFEEE-8BB0-D557-DCD6-149A90718068}"/>
              </a:ext>
            </a:extLst>
          </p:cNvPr>
          <p:cNvSpPr/>
          <p:nvPr/>
        </p:nvSpPr>
        <p:spPr>
          <a:xfrm>
            <a:off x="4812683" y="1987301"/>
            <a:ext cx="245472" cy="917079"/>
          </a:xfrm>
          <a:prstGeom prst="rightArrow">
            <a:avLst/>
          </a:prstGeom>
          <a:solidFill>
            <a:schemeClr val="tx1"/>
          </a:solidFill>
        </p:spPr>
        <p:txBody>
          <a:bodyPr wrap="non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6" name="Right Arrow 15">
            <a:extLst>
              <a:ext uri="{FF2B5EF4-FFF2-40B4-BE49-F238E27FC236}">
                <a16:creationId xmlns:a16="http://schemas.microsoft.com/office/drawing/2014/main" id="{9C00ABE2-0D19-7F24-D327-9A8F803A2EFA}"/>
              </a:ext>
            </a:extLst>
          </p:cNvPr>
          <p:cNvSpPr/>
          <p:nvPr/>
        </p:nvSpPr>
        <p:spPr>
          <a:xfrm>
            <a:off x="7949407" y="1960736"/>
            <a:ext cx="245472" cy="917079"/>
          </a:xfrm>
          <a:prstGeom prst="rightArrow">
            <a:avLst/>
          </a:prstGeom>
          <a:solidFill>
            <a:schemeClr val="tx1"/>
          </a:solidFill>
        </p:spPr>
        <p:txBody>
          <a:bodyPr wrap="non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7" name="Right Arrow 16">
            <a:extLst>
              <a:ext uri="{FF2B5EF4-FFF2-40B4-BE49-F238E27FC236}">
                <a16:creationId xmlns:a16="http://schemas.microsoft.com/office/drawing/2014/main" id="{4FE4A6E7-25DF-C70F-2DD4-6BECC682268E}"/>
              </a:ext>
            </a:extLst>
          </p:cNvPr>
          <p:cNvSpPr/>
          <p:nvPr/>
        </p:nvSpPr>
        <p:spPr>
          <a:xfrm>
            <a:off x="9776269" y="1974164"/>
            <a:ext cx="245472" cy="917079"/>
          </a:xfrm>
          <a:prstGeom prst="rightArrow">
            <a:avLst/>
          </a:prstGeom>
          <a:solidFill>
            <a:schemeClr val="tx1"/>
          </a:solidFill>
        </p:spPr>
        <p:txBody>
          <a:bodyPr wrap="non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pic>
        <p:nvPicPr>
          <p:cNvPr id="1032" name="Picture 8" descr="Histopathology of colorectal adenocarcinoma - Wikipedia">
            <a:extLst>
              <a:ext uri="{FF2B5EF4-FFF2-40B4-BE49-F238E27FC236}">
                <a16:creationId xmlns:a16="http://schemas.microsoft.com/office/drawing/2014/main" id="{257D1664-2E7C-837D-A663-F2D1C52FC7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5635" y="3652795"/>
            <a:ext cx="1976291" cy="148794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400+ Cartoon Of A Chemotherapy Stock Illustrations, Royalty-Free Vector  Graphics &amp; Clip Art - iStock">
            <a:extLst>
              <a:ext uri="{FF2B5EF4-FFF2-40B4-BE49-F238E27FC236}">
                <a16:creationId xmlns:a16="http://schemas.microsoft.com/office/drawing/2014/main" id="{7817A403-407A-02A8-B67E-23511EA2F5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1340" y="3683353"/>
            <a:ext cx="1483408" cy="1483408"/>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CE57BB4-69AC-7FD3-3B09-FABD07F2EF33}"/>
              </a:ext>
            </a:extLst>
          </p:cNvPr>
          <p:cNvSpPr/>
          <p:nvPr/>
        </p:nvSpPr>
        <p:spPr>
          <a:xfrm>
            <a:off x="1361269" y="1230206"/>
            <a:ext cx="638087" cy="649188"/>
          </a:xfrm>
          <a:prstGeom prst="ellipse">
            <a:avLst/>
          </a:prstGeom>
          <a:solidFill>
            <a:srgbClr val="FF0000"/>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1</a:t>
            </a:r>
          </a:p>
        </p:txBody>
      </p:sp>
      <p:sp>
        <p:nvSpPr>
          <p:cNvPr id="19" name="Oval 18">
            <a:extLst>
              <a:ext uri="{FF2B5EF4-FFF2-40B4-BE49-F238E27FC236}">
                <a16:creationId xmlns:a16="http://schemas.microsoft.com/office/drawing/2014/main" id="{BBA13001-2B7B-39D5-9687-99F0770BA2D6}"/>
              </a:ext>
            </a:extLst>
          </p:cNvPr>
          <p:cNvSpPr/>
          <p:nvPr/>
        </p:nvSpPr>
        <p:spPr>
          <a:xfrm>
            <a:off x="6184738" y="1363443"/>
            <a:ext cx="638087" cy="649188"/>
          </a:xfrm>
          <a:prstGeom prst="ellipse">
            <a:avLst/>
          </a:prstGeom>
          <a:solidFill>
            <a:srgbClr val="FF0000"/>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2</a:t>
            </a:r>
          </a:p>
        </p:txBody>
      </p:sp>
      <p:sp>
        <p:nvSpPr>
          <p:cNvPr id="7" name="Left Arrow Callout 6">
            <a:extLst>
              <a:ext uri="{FF2B5EF4-FFF2-40B4-BE49-F238E27FC236}">
                <a16:creationId xmlns:a16="http://schemas.microsoft.com/office/drawing/2014/main" id="{A54ECD17-93FA-AFDC-E0E9-DDBD92A07DF6}"/>
              </a:ext>
            </a:extLst>
          </p:cNvPr>
          <p:cNvSpPr/>
          <p:nvPr/>
        </p:nvSpPr>
        <p:spPr>
          <a:xfrm>
            <a:off x="2974871" y="5188688"/>
            <a:ext cx="282990" cy="461665"/>
          </a:xfrm>
          <a:prstGeom prst="leftArrowCallout">
            <a:avLst/>
          </a:prstGeom>
        </p:spPr>
        <p:txBody>
          <a:bodyPr wrap="non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8" name="Left Arrow Callout 7">
            <a:extLst>
              <a:ext uri="{FF2B5EF4-FFF2-40B4-BE49-F238E27FC236}">
                <a16:creationId xmlns:a16="http://schemas.microsoft.com/office/drawing/2014/main" id="{D526F079-A0D4-AE90-D7EA-8684394E4F88}"/>
              </a:ext>
            </a:extLst>
          </p:cNvPr>
          <p:cNvSpPr/>
          <p:nvPr/>
        </p:nvSpPr>
        <p:spPr>
          <a:xfrm flipH="1">
            <a:off x="89126" y="4566597"/>
            <a:ext cx="2132781" cy="1200329"/>
          </a:xfrm>
          <a:prstGeom prst="leftArrowCallout">
            <a:avLst>
              <a:gd name="adj1" fmla="val 25000"/>
              <a:gd name="adj2" fmla="val 39466"/>
              <a:gd name="adj3" fmla="val 25000"/>
              <a:gd name="adj4" fmla="val 64977"/>
            </a:avLst>
          </a:prstGeom>
          <a:solidFill>
            <a:schemeClr val="accent6"/>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Narrow"/>
                <a:ea typeface="MS PGothic" panose="020B0600070205080204" pitchFamily="34" charset="-128"/>
                <a:cs typeface="+mn-cs"/>
              </a:rPr>
              <a:t>Radiology call on T &amp; N stage</a:t>
            </a:r>
          </a:p>
        </p:txBody>
      </p:sp>
      <p:sp>
        <p:nvSpPr>
          <p:cNvPr id="10" name="Left Arrow Callout 9">
            <a:extLst>
              <a:ext uri="{FF2B5EF4-FFF2-40B4-BE49-F238E27FC236}">
                <a16:creationId xmlns:a16="http://schemas.microsoft.com/office/drawing/2014/main" id="{4E8A081E-8884-9A79-28D2-B8723DC2B97C}"/>
              </a:ext>
            </a:extLst>
          </p:cNvPr>
          <p:cNvSpPr/>
          <p:nvPr/>
        </p:nvSpPr>
        <p:spPr>
          <a:xfrm flipH="1">
            <a:off x="71126" y="3394246"/>
            <a:ext cx="2132780" cy="830997"/>
          </a:xfrm>
          <a:prstGeom prst="leftArrowCallout">
            <a:avLst>
              <a:gd name="adj1" fmla="val 37717"/>
              <a:gd name="adj2" fmla="val 25000"/>
              <a:gd name="adj3" fmla="val 25000"/>
              <a:gd name="adj4" fmla="val 64977"/>
            </a:avLst>
          </a:prstGeom>
          <a:solidFill>
            <a:schemeClr val="accent6"/>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Narrow"/>
                <a:ea typeface="MS PGothic" panose="020B0600070205080204" pitchFamily="34" charset="-128"/>
                <a:cs typeface="+mn-cs"/>
              </a:rPr>
              <a:t>Upfront MMR/MSI</a:t>
            </a:r>
          </a:p>
        </p:txBody>
      </p:sp>
      <p:sp>
        <p:nvSpPr>
          <p:cNvPr id="22" name="Left Arrow Callout 21">
            <a:extLst>
              <a:ext uri="{FF2B5EF4-FFF2-40B4-BE49-F238E27FC236}">
                <a16:creationId xmlns:a16="http://schemas.microsoft.com/office/drawing/2014/main" id="{13965BB0-5622-EBC6-C2C8-6180F6D3F734}"/>
              </a:ext>
            </a:extLst>
          </p:cNvPr>
          <p:cNvSpPr/>
          <p:nvPr/>
        </p:nvSpPr>
        <p:spPr>
          <a:xfrm>
            <a:off x="9393951" y="3601386"/>
            <a:ext cx="2108291" cy="1569660"/>
          </a:xfrm>
          <a:prstGeom prst="leftArrowCallout">
            <a:avLst>
              <a:gd name="adj1" fmla="val 37717"/>
              <a:gd name="adj2" fmla="val 25000"/>
              <a:gd name="adj3" fmla="val 25000"/>
              <a:gd name="adj4" fmla="val 64977"/>
            </a:avLst>
          </a:prstGeom>
          <a:solidFill>
            <a:schemeClr val="accent6"/>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Narrow"/>
                <a:ea typeface="MS PGothic" panose="020B0600070205080204" pitchFamily="34" charset="-128"/>
                <a:cs typeface="+mn-cs"/>
              </a:rPr>
              <a:t>Ability to review &amp; treat rapidly</a:t>
            </a:r>
          </a:p>
        </p:txBody>
      </p:sp>
      <p:sp>
        <p:nvSpPr>
          <p:cNvPr id="23" name="Left Arrow Callout 22">
            <a:extLst>
              <a:ext uri="{FF2B5EF4-FFF2-40B4-BE49-F238E27FC236}">
                <a16:creationId xmlns:a16="http://schemas.microsoft.com/office/drawing/2014/main" id="{C0103CCD-DBA7-16F0-E180-454BB7F21677}"/>
              </a:ext>
            </a:extLst>
          </p:cNvPr>
          <p:cNvSpPr/>
          <p:nvPr/>
        </p:nvSpPr>
        <p:spPr>
          <a:xfrm>
            <a:off x="4015917" y="4381931"/>
            <a:ext cx="2508529" cy="1569660"/>
          </a:xfrm>
          <a:prstGeom prst="leftArrowCallout">
            <a:avLst>
              <a:gd name="adj1" fmla="val 37717"/>
              <a:gd name="adj2" fmla="val 25000"/>
              <a:gd name="adj3" fmla="val 25000"/>
              <a:gd name="adj4" fmla="val 64977"/>
            </a:avLst>
          </a:prstGeom>
          <a:solidFill>
            <a:schemeClr val="accent6"/>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Narrow"/>
                <a:ea typeface="MS PGothic" panose="020B0600070205080204" pitchFamily="34" charset="-128"/>
                <a:cs typeface="+mn-cs"/>
              </a:rPr>
              <a:t>Informed &amp; supportive surgical colleague</a:t>
            </a:r>
          </a:p>
        </p:txBody>
      </p:sp>
      <p:sp>
        <p:nvSpPr>
          <p:cNvPr id="24" name="Left Arrow Callout 23">
            <a:extLst>
              <a:ext uri="{FF2B5EF4-FFF2-40B4-BE49-F238E27FC236}">
                <a16:creationId xmlns:a16="http://schemas.microsoft.com/office/drawing/2014/main" id="{1152FBD3-E56C-FB6B-871C-99E54A9454EC}"/>
              </a:ext>
            </a:extLst>
          </p:cNvPr>
          <p:cNvSpPr/>
          <p:nvPr/>
        </p:nvSpPr>
        <p:spPr>
          <a:xfrm>
            <a:off x="6852637" y="1862642"/>
            <a:ext cx="2508529" cy="1200329"/>
          </a:xfrm>
          <a:prstGeom prst="leftArrowCallout">
            <a:avLst>
              <a:gd name="adj1" fmla="val 37717"/>
              <a:gd name="adj2" fmla="val 25000"/>
              <a:gd name="adj3" fmla="val 25000"/>
              <a:gd name="adj4" fmla="val 64977"/>
            </a:avLst>
          </a:prstGeom>
          <a:solidFill>
            <a:schemeClr val="accent6"/>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Narrow"/>
                <a:ea typeface="MS PGothic" panose="020B0600070205080204" pitchFamily="34" charset="-128"/>
                <a:cs typeface="+mn-cs"/>
              </a:rPr>
              <a:t>Assessment of post-</a:t>
            </a:r>
            <a:r>
              <a:rPr kumimoji="0" lang="en-US" sz="2400" b="0" i="0" u="none" strike="noStrike" kern="1200" cap="none" spc="0" normalizeH="0" baseline="0" noProof="0" dirty="0" err="1">
                <a:ln>
                  <a:noFill/>
                </a:ln>
                <a:solidFill>
                  <a:srgbClr val="FFFF00"/>
                </a:solidFill>
                <a:effectLst/>
                <a:uLnTx/>
                <a:uFillTx/>
                <a:latin typeface="Arial Narrow"/>
                <a:ea typeface="MS PGothic" panose="020B0600070205080204" pitchFamily="34" charset="-128"/>
                <a:cs typeface="+mn-cs"/>
              </a:rPr>
              <a:t>rx</a:t>
            </a:r>
            <a:r>
              <a:rPr kumimoji="0" lang="en-US" sz="2400" b="0" i="0" u="none" strike="noStrike" kern="1200" cap="none" spc="0" normalizeH="0" baseline="0" noProof="0" dirty="0">
                <a:ln>
                  <a:noFill/>
                </a:ln>
                <a:solidFill>
                  <a:srgbClr val="FFFF00"/>
                </a:solidFill>
                <a:effectLst/>
                <a:uLnTx/>
                <a:uFillTx/>
                <a:latin typeface="Arial Narrow"/>
                <a:ea typeface="MS PGothic" panose="020B0600070205080204" pitchFamily="34" charset="-128"/>
                <a:cs typeface="+mn-cs"/>
              </a:rPr>
              <a:t> response</a:t>
            </a:r>
          </a:p>
        </p:txBody>
      </p:sp>
      <p:sp>
        <p:nvSpPr>
          <p:cNvPr id="25" name="Left-right Arrow Callout 24">
            <a:extLst>
              <a:ext uri="{FF2B5EF4-FFF2-40B4-BE49-F238E27FC236}">
                <a16:creationId xmlns:a16="http://schemas.microsoft.com/office/drawing/2014/main" id="{2DAAD9AE-6538-C756-F45F-FF2C386E0FAD}"/>
              </a:ext>
            </a:extLst>
          </p:cNvPr>
          <p:cNvSpPr/>
          <p:nvPr/>
        </p:nvSpPr>
        <p:spPr>
          <a:xfrm>
            <a:off x="473775" y="919532"/>
            <a:ext cx="9216221" cy="461665"/>
          </a:xfrm>
          <a:prstGeom prst="leftRightArrowCallout">
            <a:avLst>
              <a:gd name="adj1" fmla="val 19436"/>
              <a:gd name="adj2" fmla="val 25000"/>
              <a:gd name="adj3" fmla="val 25000"/>
              <a:gd name="adj4" fmla="val 48123"/>
            </a:avLst>
          </a:prstGeom>
          <a:solidFill>
            <a:srgbClr val="006FB8"/>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Narrow"/>
                <a:ea typeface="MS PGothic" panose="020B0600070205080204" pitchFamily="34" charset="-128"/>
                <a:cs typeface="+mn-cs"/>
              </a:rPr>
              <a:t>Pathway coordination</a:t>
            </a:r>
          </a:p>
        </p:txBody>
      </p:sp>
      <p:sp>
        <p:nvSpPr>
          <p:cNvPr id="26" name="Explosion 1 25">
            <a:extLst>
              <a:ext uri="{FF2B5EF4-FFF2-40B4-BE49-F238E27FC236}">
                <a16:creationId xmlns:a16="http://schemas.microsoft.com/office/drawing/2014/main" id="{29338B1E-87F7-AF52-AF23-93E7D8E7A8E5}"/>
              </a:ext>
            </a:extLst>
          </p:cNvPr>
          <p:cNvSpPr/>
          <p:nvPr/>
        </p:nvSpPr>
        <p:spPr>
          <a:xfrm>
            <a:off x="1413093" y="1559965"/>
            <a:ext cx="3180784" cy="2333863"/>
          </a:xfrm>
          <a:prstGeom prst="irregularSeal1">
            <a:avLst/>
          </a:prstGeom>
          <a:solidFill>
            <a:srgbClr val="FF0000"/>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PATIENT CHOICE</a:t>
            </a:r>
          </a:p>
        </p:txBody>
      </p:sp>
    </p:spTree>
    <p:extLst>
      <p:ext uri="{BB962C8B-B14F-4D97-AF65-F5344CB8AC3E}">
        <p14:creationId xmlns:p14="http://schemas.microsoft.com/office/powerpoint/2010/main" val="256574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2" grpId="0" animBg="1"/>
      <p:bldP spid="23" grpId="0" animBg="1"/>
      <p:bldP spid="24" grpId="0" animBg="1"/>
      <p:bldP spid="25"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9044563-3B7B-6FD3-DB9D-70C5AEDEBF50}"/>
              </a:ext>
            </a:extLst>
          </p:cNvPr>
          <p:cNvSpPr>
            <a:spLocks noGrp="1"/>
          </p:cNvSpPr>
          <p:nvPr>
            <p:ph type="title" idx="4294967295"/>
          </p:nvPr>
        </p:nvSpPr>
        <p:spPr>
          <a:xfrm>
            <a:off x="1280160" y="264674"/>
            <a:ext cx="9875838" cy="681037"/>
          </a:xfrm>
        </p:spPr>
        <p:txBody>
          <a:bodyPr>
            <a:normAutofit fontScale="90000"/>
          </a:bodyPr>
          <a:lstStyle/>
          <a:p>
            <a:r>
              <a:rPr lang="en-US" dirty="0"/>
              <a:t>Conclusions</a:t>
            </a:r>
          </a:p>
        </p:txBody>
      </p:sp>
      <p:sp>
        <p:nvSpPr>
          <p:cNvPr id="5" name="Text Placeholder 4">
            <a:extLst>
              <a:ext uri="{FF2B5EF4-FFF2-40B4-BE49-F238E27FC236}">
                <a16:creationId xmlns:a16="http://schemas.microsoft.com/office/drawing/2014/main" id="{F6046580-C61B-E394-7344-7487A8D9E139}"/>
              </a:ext>
            </a:extLst>
          </p:cNvPr>
          <p:cNvSpPr>
            <a:spLocks noGrp="1"/>
          </p:cNvSpPr>
          <p:nvPr>
            <p:ph type="body" sz="quarter" idx="4294967295"/>
          </p:nvPr>
        </p:nvSpPr>
        <p:spPr>
          <a:xfrm>
            <a:off x="549354" y="1082186"/>
            <a:ext cx="8507413" cy="2816225"/>
          </a:xfrm>
        </p:spPr>
        <p:txBody>
          <a:bodyPr>
            <a:noAutofit/>
          </a:bodyPr>
          <a:lstStyle/>
          <a:p>
            <a:pPr marL="381019" indent="-381019">
              <a:buFont typeface="Arial" panose="020B0604020202020204" pitchFamily="34" charset="0"/>
              <a:buChar char="•"/>
            </a:pPr>
            <a:r>
              <a:rPr lang="en-US" sz="2000" dirty="0"/>
              <a:t>For locally advanced CRC knowledge of MSI/MMR status at baseline is important</a:t>
            </a:r>
          </a:p>
          <a:p>
            <a:pPr marL="381019" indent="-381019">
              <a:buFont typeface="Arial" panose="020B0604020202020204" pitchFamily="34" charset="0"/>
              <a:buChar char="•"/>
            </a:pPr>
            <a:r>
              <a:rPr lang="en-US" sz="2000" dirty="0"/>
              <a:t>Use of neoadjuvant IO can be transformative in MSI-H LARC; work on implementation required</a:t>
            </a:r>
          </a:p>
          <a:p>
            <a:pPr marL="381019" indent="-381019">
              <a:buFont typeface="Arial" panose="020B0604020202020204" pitchFamily="34" charset="0"/>
              <a:buChar char="•"/>
            </a:pPr>
            <a:r>
              <a:rPr lang="en-US" sz="2000" dirty="0"/>
              <a:t>Use of neoadjuvant IO should be recommended in the most advanced MSI-H LACC	</a:t>
            </a:r>
          </a:p>
          <a:p>
            <a:pPr marL="838219" lvl="1" indent="-381019"/>
            <a:r>
              <a:rPr lang="en-US" sz="1600" dirty="0"/>
              <a:t>Further evidence generation shall establish role compared with current SOC; long term data and biology supportive of neoadjuvant approach</a:t>
            </a:r>
          </a:p>
          <a:p>
            <a:pPr marL="381019" indent="-381019"/>
            <a:r>
              <a:rPr lang="en-US" sz="2000" dirty="0"/>
              <a:t>Greatest future opportunity for neoadjuvant IO is with both MSS LARC and LACC</a:t>
            </a:r>
          </a:p>
          <a:p>
            <a:pPr marL="381019" indent="-381019">
              <a:buFont typeface="Arial" panose="020B0604020202020204" pitchFamily="34" charset="0"/>
              <a:buChar char="•"/>
            </a:pPr>
            <a:r>
              <a:rPr lang="en-US" sz="2000" dirty="0"/>
              <a:t>Neoadjuvant chemotherapy offers well evidenced improvements in long term outcomes compared with current SOC</a:t>
            </a:r>
          </a:p>
          <a:p>
            <a:pPr marL="381019" indent="-381019"/>
            <a:r>
              <a:rPr lang="en-US" sz="2000" dirty="0"/>
              <a:t>Further development urgently required to identify the high risk patient at baseline and response assessment </a:t>
            </a:r>
          </a:p>
          <a:p>
            <a:pPr marL="381019" indent="-381019">
              <a:buFont typeface="Arial" panose="020B0604020202020204" pitchFamily="34" charset="0"/>
              <a:buChar char="•"/>
            </a:pPr>
            <a:r>
              <a:rPr lang="en-US" sz="2000" dirty="0"/>
              <a:t>The opportunity to cure more LACC patients requires implementation of new patient pathways and MDT collaborative working</a:t>
            </a:r>
          </a:p>
        </p:txBody>
      </p:sp>
      <p:pic>
        <p:nvPicPr>
          <p:cNvPr id="6" name="Picture 5">
            <a:extLst>
              <a:ext uri="{FF2B5EF4-FFF2-40B4-BE49-F238E27FC236}">
                <a16:creationId xmlns:a16="http://schemas.microsoft.com/office/drawing/2014/main" id="{FD7E7CF2-8EE3-C23E-995A-8F50E1386A0B}"/>
              </a:ext>
            </a:extLst>
          </p:cNvPr>
          <p:cNvPicPr>
            <a:picLocks noChangeAspect="1"/>
          </p:cNvPicPr>
          <p:nvPr/>
        </p:nvPicPr>
        <p:blipFill>
          <a:blip r:embed="rId3"/>
          <a:stretch>
            <a:fillRect/>
          </a:stretch>
        </p:blipFill>
        <p:spPr>
          <a:xfrm>
            <a:off x="9947874" y="386570"/>
            <a:ext cx="1927931" cy="1927931"/>
          </a:xfrm>
          <a:prstGeom prst="rect">
            <a:avLst/>
          </a:prstGeom>
        </p:spPr>
      </p:pic>
    </p:spTree>
    <p:extLst>
      <p:ext uri="{BB962C8B-B14F-4D97-AF65-F5344CB8AC3E}">
        <p14:creationId xmlns:p14="http://schemas.microsoft.com/office/powerpoint/2010/main" val="3246083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Cohen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563849837"/>
              </p:ext>
            </p:extLst>
          </p:nvPr>
        </p:nvGraphicFramePr>
        <p:xfrm>
          <a:off x="1236095" y="2060848"/>
          <a:ext cx="9719807" cy="2088232"/>
        </p:xfrm>
        <a:graphic>
          <a:graphicData uri="http://schemas.openxmlformats.org/drawingml/2006/table">
            <a:tbl>
              <a:tblPr firstRow="1" bandRow="1">
                <a:tableStyleId>{F2DE63D5-997A-4646-A377-4702673A728D}</a:tableStyleId>
              </a:tblPr>
              <a:tblGrid>
                <a:gridCol w="2954905">
                  <a:extLst>
                    <a:ext uri="{9D8B030D-6E8A-4147-A177-3AD203B41FA5}">
                      <a16:colId xmlns:a16="http://schemas.microsoft.com/office/drawing/2014/main" val="20000"/>
                    </a:ext>
                  </a:extLst>
                </a:gridCol>
                <a:gridCol w="6764902">
                  <a:extLst>
                    <a:ext uri="{9D8B030D-6E8A-4147-A177-3AD203B41FA5}">
                      <a16:colId xmlns:a16="http://schemas.microsoft.com/office/drawing/2014/main" val="20001"/>
                    </a:ext>
                  </a:extLst>
                </a:gridCol>
              </a:tblGrid>
              <a:tr h="1180305">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Agenus Inc, Caris Life Sciences, </a:t>
                      </a:r>
                      <a:r>
                        <a:rPr lang="en-US" sz="1800" b="0" kern="1200" dirty="0" err="1">
                          <a:solidFill>
                            <a:schemeClr val="tx1"/>
                          </a:solidFill>
                          <a:effectLst/>
                          <a:latin typeface="+mn-lt"/>
                          <a:ea typeface="+mn-ea"/>
                          <a:cs typeface="+mn-cs"/>
                        </a:rPr>
                        <a:t>DoMore</a:t>
                      </a:r>
                      <a:r>
                        <a:rPr lang="en-US" sz="1800" b="0" kern="1200" dirty="0">
                          <a:solidFill>
                            <a:schemeClr val="tx1"/>
                          </a:solidFill>
                          <a:effectLst/>
                          <a:latin typeface="+mn-lt"/>
                          <a:ea typeface="+mn-ea"/>
                          <a:cs typeface="+mn-cs"/>
                        </a:rPr>
                        <a:t> Diagnostics, Exact Sciences Corporation, Guardant Health, Incyte Corporation, Janssen Biotech Inc, Merck, Pfizer Inc,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07927">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GSK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5845281"/>
                  </a:ext>
                </a:extLst>
              </a:tr>
            </a:tbl>
          </a:graphicData>
        </a:graphic>
      </p:graphicFrame>
    </p:spTree>
    <p:custDataLst>
      <p:tags r:id="rId1"/>
    </p:custDataLst>
    <p:extLst>
      <p:ext uri="{BB962C8B-B14F-4D97-AF65-F5344CB8AC3E}">
        <p14:creationId xmlns:p14="http://schemas.microsoft.com/office/powerpoint/2010/main" val="1832792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D2B21-EE64-B34F-7A4D-9B1CCDC9B98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3BCE82D-87C0-44BB-193E-6003B0C247C8}"/>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54 y/o man, Rectal adenocarcinoma, cT3N1, MSI-high/</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dMMR</a:t>
            </a:r>
            <a:r>
              <a:rPr lang="en-US" sz="2600" b="1" kern="100" dirty="0">
                <a:effectLst/>
                <a:latin typeface="Calibri" panose="020F0502020204030204" pitchFamily="34" charset="0"/>
                <a:ea typeface="Aptos" panose="020B0004020202020204" pitchFamily="34" charset="0"/>
                <a:cs typeface="Calibri" panose="020F0502020204030204" pitchFamily="34" charset="0"/>
              </a:rPr>
              <a:t>  </a:t>
            </a:r>
            <a:br>
              <a:rPr lang="en-US" sz="2600" b="1" kern="100" dirty="0">
                <a:effectLst/>
                <a:latin typeface="Calibri" panose="020F0502020204030204" pitchFamily="34" charset="0"/>
                <a:ea typeface="Aptos" panose="020B0004020202020204" pitchFamily="34" charset="0"/>
                <a:cs typeface="Calibri" panose="020F0502020204030204" pitchFamily="34" charset="0"/>
              </a:rPr>
            </a:br>
            <a:r>
              <a:rPr lang="en-US" sz="2600" b="1" kern="100" dirty="0">
                <a:effectLst/>
                <a:latin typeface="Calibri" panose="020F0502020204030204" pitchFamily="34" charset="0"/>
                <a:ea typeface="Aptos" panose="020B0004020202020204" pitchFamily="34" charset="0"/>
                <a:cs typeface="Calibri" panose="020F0502020204030204" pitchFamily="34" charset="0"/>
              </a:rPr>
              <a:t>Comorbidities: Obesity, obstructive sleep apnea disease. Surgical team considering total neoadjuvant therapy; oncology considering neoadjuvant PD-1 inhibitor instead of chemoradiation. In locally advanced MSI-high CRC, when should neoadjuvant checkpoint inhibition replace chemotherapy or chemoradiation?</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209A034-17C9-CFBB-F2C6-5ACEA79BE38A}"/>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Neoadjuvant Treatment for Localized Rectal Cancer</a:t>
            </a:r>
          </a:p>
        </p:txBody>
      </p:sp>
    </p:spTree>
    <p:extLst>
      <p:ext uri="{BB962C8B-B14F-4D97-AF65-F5344CB8AC3E}">
        <p14:creationId xmlns:p14="http://schemas.microsoft.com/office/powerpoint/2010/main" val="4137892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B41-2925-ECCE-E21B-314818556A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76F954-46A4-699D-1D15-9F238F70DA10}"/>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A 62-year-old man with rectal bleeding and tenesmus. Colonoscopy reveals a low rectal mass 6 cm from the anal verge. Biopsy confirms adenocarcinoma. MRI pelvis: cT3N1 rectal cancer, threatening the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mesorectal</a:t>
            </a:r>
            <a:r>
              <a:rPr lang="en-US" sz="2600" b="1" kern="100" dirty="0">
                <a:effectLst/>
                <a:latin typeface="Calibri" panose="020F0502020204030204" pitchFamily="34" charset="0"/>
                <a:ea typeface="Aptos" panose="020B0004020202020204" pitchFamily="34" charset="0"/>
                <a:cs typeface="Calibri" panose="020F0502020204030204" pitchFamily="34" charset="0"/>
              </a:rPr>
              <a:t> fascia. CT chest/abdomen: no distant metastases. Molecular testing: MSI-high/</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dMMR</a:t>
            </a:r>
            <a:r>
              <a:rPr lang="en-US" sz="2600" b="1" kern="100" dirty="0">
                <a:effectLst/>
                <a:latin typeface="Calibri" panose="020F0502020204030204" pitchFamily="34" charset="0"/>
                <a:ea typeface="Aptos" panose="020B0004020202020204" pitchFamily="34" charset="0"/>
                <a:cs typeface="Calibri" panose="020F0502020204030204" pitchFamily="34" charset="0"/>
              </a:rPr>
              <a:t> (loss of MLH1 and PMS2). Multidisciplinary team recommends neoadjuvant immune checkpoint inhibition. Duration of treatment? Dostarlimab administered every 3 weeks for 6 months? Any role for combo IO/IO? Monitoring (MRI and colonoscopy): What is the role of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ctDNA</a:t>
            </a:r>
            <a:r>
              <a:rPr lang="en-US" sz="2600" b="1" kern="100" dirty="0">
                <a:effectLst/>
                <a:latin typeface="Calibri" panose="020F0502020204030204" pitchFamily="34" charset="0"/>
                <a:ea typeface="Aptos" panose="020B0004020202020204" pitchFamily="34" charset="0"/>
                <a:cs typeface="Calibri" panose="020F0502020204030204" pitchFamily="34" charset="0"/>
              </a:rPr>
              <a:t> and if negative, how frequently should it be reordered? </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6300408-9B92-557B-0460-0759DFAD9D0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Neoadjuvant Treatment for Localized Rectal Cancer</a:t>
            </a:r>
          </a:p>
        </p:txBody>
      </p:sp>
    </p:spTree>
    <p:extLst>
      <p:ext uri="{BB962C8B-B14F-4D97-AF65-F5344CB8AC3E}">
        <p14:creationId xmlns:p14="http://schemas.microsoft.com/office/powerpoint/2010/main" val="4025822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7AB5F-AB8D-FCDE-04CE-0070B5DE5E4B}"/>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22DC6AE-ABB3-0E69-FDB2-9BE3539CFFC0}"/>
              </a:ext>
            </a:extLst>
          </p:cNvPr>
          <p:cNvSpPr>
            <a:spLocks noGrp="1"/>
          </p:cNvSpPr>
          <p:nvPr>
            <p:ph idx="1"/>
          </p:nvPr>
        </p:nvSpPr>
        <p:spPr>
          <a:xfrm>
            <a:off x="912287" y="1690792"/>
            <a:ext cx="10584313" cy="4514258"/>
          </a:xfrm>
        </p:spPr>
        <p:txBody>
          <a:bodyPr/>
          <a:lstStyle/>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53 y/o M with MSI-H rectal adenocarcinoma, clinical complete response to neoadjuvant dostarlimab. Surgery vs observation, what is the protocol to manage patients without surgery?</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55 y/o man with no comorbidities with Stage IIIA rectal cancer, was given </a:t>
            </a:r>
            <a:br>
              <a:rPr lang="en-US" sz="2600" dirty="0">
                <a:effectLst/>
                <a:latin typeface="Calibri" panose="020F0502020204030204" pitchFamily="34" charset="0"/>
                <a:ea typeface="Times New Roman" panose="02020603050405020304" pitchFamily="18" charset="0"/>
                <a:cs typeface="Calibri" panose="020F0502020204030204" pitchFamily="34" charset="0"/>
              </a:rPr>
            </a:br>
            <a:r>
              <a:rPr lang="en-US" sz="2600" dirty="0">
                <a:effectLst/>
                <a:latin typeface="Calibri" panose="020F0502020204030204" pitchFamily="34" charset="0"/>
                <a:ea typeface="Times New Roman" panose="02020603050405020304" pitchFamily="18" charset="0"/>
                <a:cs typeface="Calibri" panose="020F0502020204030204" pitchFamily="34" charset="0"/>
              </a:rPr>
              <a:t>12 weeks of neoadjuvant dostarlimab, achieved clinical CR. </a:t>
            </a:r>
            <a:r>
              <a:rPr lang="en-US" sz="2600" dirty="0">
                <a:latin typeface="Calibri" panose="020F0502020204030204" pitchFamily="34" charset="0"/>
                <a:ea typeface="Times New Roman" panose="02020603050405020304" pitchFamily="18" charset="0"/>
                <a:cs typeface="Calibri" panose="020F0502020204030204" pitchFamily="34" charset="0"/>
              </a:rPr>
              <a:t>W</a:t>
            </a:r>
            <a:r>
              <a:rPr lang="en-US" sz="2600" dirty="0">
                <a:effectLst/>
                <a:latin typeface="Calibri" panose="020F0502020204030204" pitchFamily="34" charset="0"/>
                <a:ea typeface="Times New Roman" panose="02020603050405020304" pitchFamily="18" charset="0"/>
                <a:cs typeface="Calibri" panose="020F0502020204030204" pitchFamily="34" charset="0"/>
              </a:rPr>
              <a:t>ould you recommend additional chemo/RT or only surgery?</a:t>
            </a:r>
          </a:p>
          <a:p>
            <a:pPr marL="0" marR="0" indent="0">
              <a:buNone/>
            </a:pPr>
            <a:endParaRPr lang="en-US" sz="2600" dirty="0">
              <a:effectLst/>
              <a:latin typeface="Calibri" panose="020F0502020204030204" pitchFamily="34" charset="0"/>
              <a:ea typeface="Times New Roman" panose="02020603050405020304" pitchFamily="18" charset="0"/>
              <a:cs typeface="Calibri" panose="020F0502020204030204" pitchFamily="34" charset="0"/>
            </a:endParaRPr>
          </a:p>
          <a:p>
            <a:pPr marL="0" marR="0" indent="0">
              <a:buNone/>
            </a:pPr>
            <a:endParaRPr lang="en-US" sz="2600" dirty="0">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25EB302-73A0-FBD9-B424-E3D276E8851C}"/>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Neoadjuvant Treatment for Localized Rectal Cancer</a:t>
            </a:r>
          </a:p>
        </p:txBody>
      </p:sp>
    </p:spTree>
    <p:extLst>
      <p:ext uri="{BB962C8B-B14F-4D97-AF65-F5344CB8AC3E}">
        <p14:creationId xmlns:p14="http://schemas.microsoft.com/office/powerpoint/2010/main" val="71049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5AD39-89E2-C389-C464-04F27E39AC78}"/>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B7D6F82-ADAA-247A-D0CE-91F0F88C735F}"/>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36 y/o M with Lynch syndrome and Crohn’s disease that is clinically quiescent, newly diagnosed Stage III rectal cancer. Is dostarlimab an option for a patient with Crohn’s disease that is not active?</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55 y/o M with Stage 3 rectal cancer, found to be MSI-H. Has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hx</a:t>
            </a:r>
            <a:r>
              <a:rPr lang="en-US" sz="2600" dirty="0">
                <a:effectLst/>
                <a:latin typeface="Calibri" panose="020F0502020204030204" pitchFamily="34" charset="0"/>
                <a:ea typeface="Times New Roman" panose="02020603050405020304" pitchFamily="18" charset="0"/>
                <a:cs typeface="Calibri" panose="020F0502020204030204" pitchFamily="34" charset="0"/>
              </a:rPr>
              <a:t> of RA with moderate control on biologic therapy. Would experts consider single-agent IO vs doublet? What are situations where singlet may be preferred?</a:t>
            </a: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1D2F7518-81B4-413C-7AA6-994C89AF50C9}"/>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Neoadjuvant Treatment for Localized Rectal C</a:t>
            </a:r>
            <a:r>
              <a:rPr lang="en-US" sz="3000" kern="0" dirty="0" err="1">
                <a:solidFill>
                  <a:srgbClr val="FFFFFF"/>
                </a:solidFill>
                <a:latin typeface="Calibri"/>
                <a:ea typeface="MS PGothic" pitchFamily="34" charset="-128"/>
                <a:cs typeface="Calibri"/>
              </a:rPr>
              <a:t>ancer</a:t>
            </a:r>
            <a:endPar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3703379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0935D-747B-F783-2BBE-C3D32E13A0CC}"/>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8E4CF67-EAB8-20E3-E383-512490253A76}"/>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44 yr old male with newly dx clinical Stage II MSI-high colon cancer is curious to see if he can get ICI alone and avoid surgery similar to rectal cancer. </a:t>
            </a:r>
            <a:br>
              <a:rPr lang="en-US" sz="2600" b="1" kern="100" dirty="0">
                <a:effectLst/>
                <a:latin typeface="Calibri" panose="020F0502020204030204" pitchFamily="34" charset="0"/>
                <a:ea typeface="Aptos" panose="020B0004020202020204" pitchFamily="34" charset="0"/>
                <a:cs typeface="Calibri" panose="020F0502020204030204" pitchFamily="34" charset="0"/>
              </a:rPr>
            </a:br>
            <a:r>
              <a:rPr lang="en-US" sz="2600" b="1" kern="100" dirty="0">
                <a:effectLst/>
                <a:latin typeface="Calibri" panose="020F0502020204030204" pitchFamily="34" charset="0"/>
                <a:ea typeface="Aptos" panose="020B0004020202020204" pitchFamily="34" charset="0"/>
                <a:cs typeface="Calibri" panose="020F0502020204030204" pitchFamily="34" charset="0"/>
              </a:rPr>
              <a:t>He is open to close monitoring with surveillance scopes, ctDNA and scans. Any data to show patients with MSI-high colon cancer can avoid chemotherapy? Role of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ctDNA</a:t>
            </a:r>
            <a:r>
              <a:rPr lang="en-US" sz="2600" b="1" kern="100" dirty="0">
                <a:effectLst/>
                <a:latin typeface="Calibri" panose="020F0502020204030204" pitchFamily="34" charset="0"/>
                <a:ea typeface="Aptos" panose="020B0004020202020204" pitchFamily="34" charset="0"/>
                <a:cs typeface="Calibri" panose="020F0502020204030204" pitchFamily="34" charset="0"/>
              </a:rPr>
              <a:t>?</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50 y/o, T4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Nx</a:t>
            </a:r>
            <a:r>
              <a:rPr lang="en-US" sz="2600" dirty="0">
                <a:effectLst/>
                <a:latin typeface="Calibri" panose="020F0502020204030204" pitchFamily="34" charset="0"/>
                <a:ea typeface="Times New Roman" panose="02020603050405020304" pitchFamily="18" charset="0"/>
                <a:cs typeface="Calibri" panose="020F0502020204030204" pitchFamily="34" charset="0"/>
              </a:rPr>
              <a:t> MSI-high colon cancer. Are CPI ready for prime time for neoadjuvant therapy for MSI-high locally advanced colon cancer? </a:t>
            </a:r>
            <a:br>
              <a:rPr lang="en-US" sz="2600" dirty="0">
                <a:effectLst/>
                <a:latin typeface="Calibri" panose="020F0502020204030204" pitchFamily="34" charset="0"/>
                <a:ea typeface="Times New Roman" panose="02020603050405020304" pitchFamily="18" charset="0"/>
                <a:cs typeface="Calibri" panose="020F0502020204030204" pitchFamily="34" charset="0"/>
              </a:rPr>
            </a:br>
            <a:r>
              <a:rPr lang="en-US" sz="2600" dirty="0">
                <a:effectLst/>
                <a:latin typeface="Calibri" panose="020F0502020204030204" pitchFamily="34" charset="0"/>
                <a:ea typeface="Times New Roman" panose="02020603050405020304" pitchFamily="18" charset="0"/>
                <a:cs typeface="Calibri" panose="020F0502020204030204" pitchFamily="34" charset="0"/>
              </a:rPr>
              <a:t>Role of ctDNA?</a:t>
            </a: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B61444B0-EDDB-67F6-5A6B-40ACB189C9B1}"/>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Neoadjuvant Treatment for Localized Colon Cancer</a:t>
            </a:r>
          </a:p>
        </p:txBody>
      </p:sp>
    </p:spTree>
    <p:extLst>
      <p:ext uri="{BB962C8B-B14F-4D97-AF65-F5344CB8AC3E}">
        <p14:creationId xmlns:p14="http://schemas.microsoft.com/office/powerpoint/2010/main" val="411060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80D80-A7A8-3D04-2252-1196CFAB9C5E}"/>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B73DBC7-931A-4E6A-4039-1AD5AA32E62D}"/>
              </a:ext>
            </a:extLst>
          </p:cNvPr>
          <p:cNvSpPr>
            <a:spLocks noGrp="1"/>
          </p:cNvSpPr>
          <p:nvPr>
            <p:ph idx="1"/>
          </p:nvPr>
        </p:nvSpPr>
        <p:spPr>
          <a:xfrm>
            <a:off x="912287" y="1628800"/>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24 y/o F with T3N1 distal colon adenocarcinoma, MSI-H, with plan for neoadjuvant therapy followed by surgery. What immunotherapy combination (single vs dual agent) would you recommend?</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A 39 y/o male with Stage IIIA,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dMMR</a:t>
            </a:r>
            <a:r>
              <a:rPr lang="en-US" sz="2600" dirty="0">
                <a:effectLst/>
                <a:latin typeface="Calibri" panose="020F0502020204030204" pitchFamily="34" charset="0"/>
                <a:ea typeface="Times New Roman" panose="02020603050405020304" pitchFamily="18" charset="0"/>
                <a:cs typeface="Calibri" panose="020F0502020204030204" pitchFamily="34" charset="0"/>
              </a:rPr>
              <a:t>, RAS- right sided colon cancer, and pt strongly desired neoadjuvant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tx</a:t>
            </a:r>
            <a:r>
              <a:rPr lang="en-US" sz="2600" dirty="0">
                <a:effectLst/>
                <a:latin typeface="Calibri" panose="020F0502020204030204" pitchFamily="34" charset="0"/>
                <a:ea typeface="Times New Roman" panose="02020603050405020304" pitchFamily="18" charset="0"/>
                <a:cs typeface="Calibri" panose="020F0502020204030204" pitchFamily="34" charset="0"/>
              </a:rPr>
              <a:t> approach after being told by surgeon that neoadjuvant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tx</a:t>
            </a:r>
            <a:r>
              <a:rPr lang="en-US" sz="2600" dirty="0">
                <a:effectLst/>
                <a:latin typeface="Calibri" panose="020F0502020204030204" pitchFamily="34" charset="0"/>
                <a:ea typeface="Times New Roman" panose="02020603050405020304" pitchFamily="18" charset="0"/>
                <a:cs typeface="Calibri" panose="020F0502020204030204" pitchFamily="34" charset="0"/>
              </a:rPr>
              <a:t> can help out with surgery later on. Should I give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nivo</a:t>
            </a:r>
            <a:r>
              <a:rPr lang="en-US" sz="2600" dirty="0">
                <a:effectLst/>
                <a:latin typeface="Calibri" panose="020F0502020204030204" pitchFamily="34" charset="0"/>
                <a:ea typeface="Times New Roman" panose="02020603050405020304" pitchFamily="18" charset="0"/>
                <a:cs typeface="Calibri" panose="020F0502020204030204" pitchFamily="34" charset="0"/>
              </a:rPr>
              <a:t> or pembro + FOLFOX, or </a:t>
            </a:r>
            <a:r>
              <a:rPr lang="en-US" sz="2600" dirty="0">
                <a:latin typeface="Calibri" panose="020F0502020204030204" pitchFamily="34" charset="0"/>
                <a:ea typeface="Times New Roman" panose="02020603050405020304" pitchFamily="18" charset="0"/>
                <a:cs typeface="Calibri" panose="020F0502020204030204" pitchFamily="34" charset="0"/>
              </a:rPr>
              <a:t>should I advise </a:t>
            </a:r>
            <a:r>
              <a:rPr lang="en-US" sz="2600" dirty="0">
                <a:effectLst/>
                <a:latin typeface="Calibri" panose="020F0502020204030204" pitchFamily="34" charset="0"/>
                <a:ea typeface="Times New Roman" panose="02020603050405020304" pitchFamily="18" charset="0"/>
                <a:cs typeface="Calibri" panose="020F0502020204030204" pitchFamily="34" charset="0"/>
              </a:rPr>
              <a:t>dual ICI like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nivo</a:t>
            </a:r>
            <a:r>
              <a:rPr lang="en-US" sz="2600" dirty="0">
                <a:effectLst/>
                <a:latin typeface="Calibri" panose="020F0502020204030204" pitchFamily="34" charset="0"/>
                <a:ea typeface="Times New Roman" panose="02020603050405020304" pitchFamily="18" charset="0"/>
                <a:cs typeface="Calibri" panose="020F0502020204030204" pitchFamily="34" charset="0"/>
              </a:rPr>
              <a:t> +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ipi</a:t>
            </a:r>
            <a:r>
              <a:rPr lang="en-US" sz="2600" dirty="0">
                <a:effectLst/>
                <a:latin typeface="Calibri" panose="020F0502020204030204" pitchFamily="34" charset="0"/>
                <a:ea typeface="Times New Roman" panose="02020603050405020304" pitchFamily="18" charset="0"/>
                <a:cs typeface="Calibri" panose="020F0502020204030204" pitchFamily="34" charset="0"/>
              </a:rPr>
              <a:t> as neoadjuvant </a:t>
            </a:r>
            <a:br>
              <a:rPr lang="en-US" sz="2600" dirty="0">
                <a:effectLst/>
                <a:latin typeface="Calibri" panose="020F0502020204030204" pitchFamily="34" charset="0"/>
                <a:ea typeface="Times New Roman" panose="02020603050405020304" pitchFamily="18" charset="0"/>
                <a:cs typeface="Calibri" panose="020F0502020204030204" pitchFamily="34" charset="0"/>
              </a:rPr>
            </a:br>
            <a:r>
              <a:rPr lang="en-US" sz="2600" dirty="0" err="1">
                <a:effectLst/>
                <a:latin typeface="Calibri" panose="020F0502020204030204" pitchFamily="34" charset="0"/>
                <a:ea typeface="Times New Roman" panose="02020603050405020304" pitchFamily="18" charset="0"/>
                <a:cs typeface="Calibri" panose="020F0502020204030204" pitchFamily="34" charset="0"/>
              </a:rPr>
              <a:t>tx</a:t>
            </a:r>
            <a:r>
              <a:rPr lang="en-US" sz="2600" dirty="0">
                <a:effectLst/>
                <a:latin typeface="Calibri" panose="020F0502020204030204" pitchFamily="34" charset="0"/>
                <a:ea typeface="Times New Roman" panose="02020603050405020304" pitchFamily="18" charset="0"/>
                <a:cs typeface="Calibri" panose="020F0502020204030204" pitchFamily="34" charset="0"/>
              </a:rPr>
              <a:t> regimen?</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62 y/o female with MSI-high right-sided large colon cancer causing near obstruction. Is neoadjuvant FOLFOX/nivolumab a good option?</a:t>
            </a:r>
          </a:p>
          <a:p>
            <a:pPr marL="0" marR="0" indent="0">
              <a:buNone/>
            </a:pPr>
            <a:endParaRPr lang="en-US" sz="2600" dirty="0">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B37049F-8E80-C760-5A80-AA13A807501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Neoadjuvant Treatment for Localized Colon Cancer</a:t>
            </a:r>
          </a:p>
        </p:txBody>
      </p:sp>
    </p:spTree>
    <p:extLst>
      <p:ext uri="{BB962C8B-B14F-4D97-AF65-F5344CB8AC3E}">
        <p14:creationId xmlns:p14="http://schemas.microsoft.com/office/powerpoint/2010/main" val="1258344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B48BF-ACD1-6195-5440-4F7E409B62A2}"/>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52AA3BA-B4ED-C306-DB0A-A39D2FA52338}"/>
              </a:ext>
            </a:extLst>
          </p:cNvPr>
          <p:cNvSpPr>
            <a:spLocks noGrp="1"/>
          </p:cNvSpPr>
          <p:nvPr>
            <p:ph idx="1"/>
          </p:nvPr>
        </p:nvSpPr>
        <p:spPr>
          <a:xfrm>
            <a:off x="912287" y="1628800"/>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85 y/o M (ECOG 1) with DM w/neuropathy, diabetic retinopathy, HTN, CKD, and T4N0 distal colon adenocarcinoma, MSI-H, with plan for neoadjuvant therapy followed by surgery. What immunotherapy combination (single vs dual agent) would you recommend given patient’s age and comorbidities?</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85 yr old male with underlying controlled ulcerative colitis diagnosed with low sigmoid colon cancer and borderline surgical candidate. Would you treat a patient like this with IO with curative intent and try avoiding surgery?</a:t>
            </a:r>
          </a:p>
          <a:p>
            <a:pPr marL="0" marR="0" indent="0">
              <a:buNone/>
            </a:pPr>
            <a:endParaRPr lang="en-US" sz="2600" dirty="0">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EFF6CD0-7011-1882-DEF8-E2912620568F}"/>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Neoadjuvant Treatment for Localized Colon Cancer</a:t>
            </a:r>
          </a:p>
        </p:txBody>
      </p:sp>
    </p:spTree>
    <p:extLst>
      <p:ext uri="{BB962C8B-B14F-4D97-AF65-F5344CB8AC3E}">
        <p14:creationId xmlns:p14="http://schemas.microsoft.com/office/powerpoint/2010/main" val="208540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CB920-4756-6298-C224-DAC12FD467FB}"/>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B29E4F4-4590-9356-FC16-443663E64324}"/>
              </a:ext>
            </a:extLst>
          </p:cNvPr>
          <p:cNvSpPr>
            <a:spLocks noGrp="1"/>
          </p:cNvSpPr>
          <p:nvPr>
            <p:ph idx="1"/>
          </p:nvPr>
        </p:nvSpPr>
        <p:spPr>
          <a:xfrm>
            <a:off x="912287" y="1628800"/>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56 yr old male with CRC, Lynch syndrome with 2 isolated liver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mets</a:t>
            </a:r>
            <a:r>
              <a:rPr lang="en-US" sz="2600" b="1" kern="100" dirty="0">
                <a:effectLst/>
                <a:latin typeface="Calibri" panose="020F0502020204030204" pitchFamily="34" charset="0"/>
                <a:ea typeface="Aptos" panose="020B0004020202020204" pitchFamily="34" charset="0"/>
                <a:cs typeface="Calibri" panose="020F0502020204030204" pitchFamily="34" charset="0"/>
              </a:rPr>
              <a:t>. Any data for ICI such as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atezo</a:t>
            </a:r>
            <a:r>
              <a:rPr lang="en-US" sz="2600" b="1" kern="100" dirty="0">
                <a:effectLst/>
                <a:latin typeface="Calibri" panose="020F0502020204030204" pitchFamily="34" charset="0"/>
                <a:ea typeface="Aptos" panose="020B0004020202020204" pitchFamily="34" charset="0"/>
                <a:cs typeface="Calibri" panose="020F0502020204030204" pitchFamily="34" charset="0"/>
              </a:rPr>
              <a:t> alone or with chemo prior to resection of oligo met? </a:t>
            </a:r>
            <a:br>
              <a:rPr lang="en-US" sz="2600" b="1" kern="100" dirty="0">
                <a:effectLst/>
                <a:latin typeface="Calibri" panose="020F0502020204030204" pitchFamily="34" charset="0"/>
                <a:ea typeface="Aptos" panose="020B0004020202020204" pitchFamily="34" charset="0"/>
                <a:cs typeface="Calibri" panose="020F0502020204030204" pitchFamily="34" charset="0"/>
              </a:rPr>
            </a:br>
            <a:r>
              <a:rPr lang="en-US" sz="2600" b="1" kern="100" dirty="0">
                <a:effectLst/>
                <a:latin typeface="Calibri" panose="020F0502020204030204" pitchFamily="34" charset="0"/>
                <a:ea typeface="Aptos" panose="020B0004020202020204" pitchFamily="34" charset="0"/>
                <a:cs typeface="Calibri" panose="020F0502020204030204" pitchFamily="34" charset="0"/>
              </a:rPr>
              <a:t>Any data to suggest chemo/IO is better than IO alone?</a:t>
            </a:r>
          </a:p>
          <a:p>
            <a:pPr marL="0" marR="0" indent="0">
              <a:buNone/>
            </a:pPr>
            <a:endParaRPr lang="en-US" sz="2600" dirty="0">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C737D58-697C-8807-F8FF-1209752FFA05}"/>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Neoadjuvant Treatment for Localized Colon Cancer</a:t>
            </a:r>
          </a:p>
        </p:txBody>
      </p:sp>
    </p:spTree>
    <p:extLst>
      <p:ext uri="{BB962C8B-B14F-4D97-AF65-F5344CB8AC3E}">
        <p14:creationId xmlns:p14="http://schemas.microsoft.com/office/powerpoint/2010/main" val="2267192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D2B4B-A1F4-B122-7228-BA37421D1D8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E606A88-CC43-FDDF-D051-ED738A1C253A}"/>
              </a:ext>
            </a:extLst>
          </p:cNvPr>
          <p:cNvSpPr/>
          <p:nvPr/>
        </p:nvSpPr>
        <p:spPr bwMode="auto">
          <a:xfrm>
            <a:off x="907853" y="2564904"/>
            <a:ext cx="10228707"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6C0D075-3596-7A9B-BE4C-CA1EB3977627}"/>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ED2CCB9D-E5A0-E123-8BCF-6D01E66CA2F7}"/>
              </a:ext>
            </a:extLst>
          </p:cNvPr>
          <p:cNvSpPr>
            <a:spLocks noGrp="1"/>
          </p:cNvSpPr>
          <p:nvPr>
            <p:ph idx="1"/>
          </p:nvPr>
        </p:nvSpPr>
        <p:spPr>
          <a:xfrm>
            <a:off x="1447684" y="1700809"/>
            <a:ext cx="9288169" cy="4032448"/>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Neoadjuvant Treatment for Localized Colorectal Cancer (CRC) — Dr Seligmann</a:t>
            </a:r>
          </a:p>
          <a:p>
            <a:pPr marL="98425" indent="0">
              <a:lnSpc>
                <a:spcPct val="100000"/>
              </a:lnSpc>
              <a:spcBef>
                <a:spcPts val="1600"/>
              </a:spcBef>
              <a:spcAft>
                <a:spcPts val="0"/>
              </a:spcAft>
              <a:buNone/>
            </a:pPr>
            <a:r>
              <a:rPr lang="en-US" sz="2500" dirty="0">
                <a:solidFill>
                  <a:schemeClr val="bg1"/>
                </a:solidFill>
              </a:rPr>
              <a:t>Module 2: Emerging Novel Approaches to Adjuvant Treatment for Localized CRC — Dr Lieu</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Role of Circulating Tumor DNA (</a:t>
            </a:r>
            <a:r>
              <a:rPr lang="en-US" sz="2500" dirty="0" err="1">
                <a:solidFill>
                  <a:schemeClr val="tx1"/>
                </a:solidFill>
              </a:rPr>
              <a:t>ctDNA</a:t>
            </a:r>
            <a:r>
              <a:rPr lang="en-US" sz="2500" dirty="0">
                <a:solidFill>
                  <a:schemeClr val="tx1"/>
                </a:solidFill>
              </a:rPr>
              <a:t>) Testing in Localized CRC — Dr Cohen</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410637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0"/>
            <a:ext cx="12191998" cy="685799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7369" y="1629434"/>
            <a:ext cx="11794490" cy="894080"/>
          </a:xfrm>
          <a:custGeom>
            <a:avLst/>
            <a:gdLst/>
            <a:ahLst/>
            <a:cxnLst/>
            <a:rect l="l" t="t" r="r" b="b"/>
            <a:pathLst>
              <a:path w="11794490" h="894080">
                <a:moveTo>
                  <a:pt x="0" y="0"/>
                </a:moveTo>
                <a:lnTo>
                  <a:pt x="11794486" y="0"/>
                </a:lnTo>
                <a:lnTo>
                  <a:pt x="11794486" y="894006"/>
                </a:lnTo>
                <a:lnTo>
                  <a:pt x="0" y="894006"/>
                </a:lnTo>
                <a:lnTo>
                  <a:pt x="0" y="0"/>
                </a:lnTo>
                <a:close/>
              </a:path>
            </a:pathLst>
          </a:custGeom>
          <a:solidFill>
            <a:srgbClr val="CFB87C">
              <a:alpha val="850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4589614" y="2564891"/>
            <a:ext cx="4543425" cy="1156335"/>
          </a:xfrm>
          <a:prstGeom prst="rect">
            <a:avLst/>
          </a:prstGeom>
        </p:spPr>
        <p:txBody>
          <a:bodyPr vert="horz" wrap="square" lIns="0" tIns="41910" rIns="0" bIns="0" rtlCol="0">
            <a:spAutoFit/>
          </a:bodyPr>
          <a:lstStyle/>
          <a:p>
            <a:pPr marL="543560" marR="536575" lvl="0" indent="0" algn="ctr" defTabSz="914400" rtl="0" eaLnBrk="1" fontAlgn="auto" latinLnBrk="0" hangingPunct="1">
              <a:lnSpc>
                <a:spcPts val="2210"/>
              </a:lnSpc>
              <a:spcBef>
                <a:spcPts val="330"/>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Arial"/>
                <a:ea typeface="+mn-ea"/>
                <a:cs typeface="Arial"/>
              </a:rPr>
              <a:t>Christopher </a:t>
            </a:r>
            <a:r>
              <a:rPr kumimoji="0" sz="2000" b="0" i="0" u="none" strike="noStrike" kern="1200" cap="none" spc="0" normalizeH="0" baseline="0" noProof="0" dirty="0">
                <a:ln>
                  <a:noFill/>
                </a:ln>
                <a:solidFill>
                  <a:prstClr val="black"/>
                </a:solidFill>
                <a:effectLst/>
                <a:uLnTx/>
                <a:uFillTx/>
                <a:latin typeface="Arial"/>
                <a:ea typeface="+mn-ea"/>
                <a:cs typeface="Arial"/>
              </a:rPr>
              <a:t>Lieu, </a:t>
            </a:r>
            <a:r>
              <a:rPr kumimoji="0" sz="2000" b="0" i="0" u="none" strike="noStrike" kern="1200" cap="none" spc="-5" normalizeH="0" baseline="0" noProof="0" dirty="0">
                <a:ln>
                  <a:noFill/>
                </a:ln>
                <a:solidFill>
                  <a:prstClr val="black"/>
                </a:solidFill>
                <a:effectLst/>
                <a:uLnTx/>
                <a:uFillTx/>
                <a:latin typeface="Arial"/>
                <a:ea typeface="+mn-ea"/>
                <a:cs typeface="Arial"/>
              </a:rPr>
              <a:t>MD  </a:t>
            </a:r>
            <a:r>
              <a:rPr kumimoji="0" sz="2000" b="0" i="0" u="none" strike="noStrike" kern="1200" cap="none" spc="10" normalizeH="0" baseline="0" noProof="0" dirty="0">
                <a:ln>
                  <a:noFill/>
                </a:ln>
                <a:solidFill>
                  <a:prstClr val="black"/>
                </a:solidFill>
                <a:effectLst/>
                <a:uLnTx/>
                <a:uFillTx/>
                <a:latin typeface="Arial"/>
                <a:ea typeface="+mn-ea"/>
                <a:cs typeface="Arial"/>
              </a:rPr>
              <a:t>Director, </a:t>
            </a:r>
            <a:r>
              <a:rPr kumimoji="0" sz="2000" b="0" i="0" u="none" strike="noStrike" kern="1200" cap="none" spc="-5" normalizeH="0" baseline="0" noProof="0" dirty="0">
                <a:ln>
                  <a:noFill/>
                </a:ln>
                <a:solidFill>
                  <a:prstClr val="black"/>
                </a:solidFill>
                <a:effectLst/>
                <a:uLnTx/>
                <a:uFillTx/>
                <a:latin typeface="Arial"/>
                <a:ea typeface="+mn-ea"/>
                <a:cs typeface="Arial"/>
              </a:rPr>
              <a:t>GI </a:t>
            </a:r>
            <a:r>
              <a:rPr kumimoji="0" sz="2000" b="0" i="0" u="none" strike="noStrike" kern="1200" cap="none" spc="30" normalizeH="0" baseline="0" noProof="0" dirty="0">
                <a:ln>
                  <a:noFill/>
                </a:ln>
                <a:solidFill>
                  <a:prstClr val="black"/>
                </a:solidFill>
                <a:effectLst/>
                <a:uLnTx/>
                <a:uFillTx/>
                <a:latin typeface="Arial"/>
                <a:ea typeface="+mn-ea"/>
                <a:cs typeface="Arial"/>
              </a:rPr>
              <a:t>Medical</a:t>
            </a:r>
            <a:r>
              <a:rPr kumimoji="0" sz="2000" b="0" i="0" u="none" strike="noStrike" kern="1200" cap="none" spc="-100" normalizeH="0" baseline="0" noProof="0" dirty="0">
                <a:ln>
                  <a:noFill/>
                </a:ln>
                <a:solidFill>
                  <a:prstClr val="black"/>
                </a:solidFill>
                <a:effectLst/>
                <a:uLnTx/>
                <a:uFillTx/>
                <a:latin typeface="Arial"/>
                <a:ea typeface="+mn-ea"/>
                <a:cs typeface="Arial"/>
              </a:rPr>
              <a:t> </a:t>
            </a:r>
            <a:r>
              <a:rPr kumimoji="0" sz="2000" b="0" i="0" u="none" strike="noStrike" kern="1200" cap="none" spc="25" normalizeH="0" baseline="0" noProof="0" dirty="0">
                <a:ln>
                  <a:noFill/>
                </a:ln>
                <a:solidFill>
                  <a:prstClr val="black"/>
                </a:solidFill>
                <a:effectLst/>
                <a:uLnTx/>
                <a:uFillTx/>
                <a:latin typeface="Arial"/>
                <a:ea typeface="+mn-ea"/>
                <a:cs typeface="Arial"/>
              </a:rPr>
              <a:t>Oncology</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ts val="1960"/>
              </a:lnSpc>
              <a:spcBef>
                <a:spcPts val="0"/>
              </a:spcBef>
              <a:spcAft>
                <a:spcPts val="0"/>
              </a:spcAft>
              <a:buClrTx/>
              <a:buSzTx/>
              <a:buFontTx/>
              <a:buNone/>
              <a:tabLst/>
              <a:defRPr/>
            </a:pPr>
            <a:r>
              <a:rPr kumimoji="0" sz="2000" b="0" i="0" u="none" strike="noStrike" kern="1200" cap="none" spc="10" normalizeH="0" baseline="0" noProof="0" dirty="0">
                <a:ln>
                  <a:noFill/>
                </a:ln>
                <a:solidFill>
                  <a:prstClr val="black"/>
                </a:solidFill>
                <a:effectLst/>
                <a:uLnTx/>
                <a:uFillTx/>
                <a:latin typeface="Arial"/>
                <a:ea typeface="+mn-ea"/>
                <a:cs typeface="Arial"/>
              </a:rPr>
              <a:t>Associate Director </a:t>
            </a:r>
            <a:r>
              <a:rPr kumimoji="0" sz="2000" b="0" i="0" u="none" strike="noStrike" kern="1200" cap="none" spc="-5" normalizeH="0" baseline="0" noProof="0" dirty="0">
                <a:ln>
                  <a:noFill/>
                </a:ln>
                <a:solidFill>
                  <a:prstClr val="black"/>
                </a:solidFill>
                <a:effectLst/>
                <a:uLnTx/>
                <a:uFillTx/>
                <a:latin typeface="Arial"/>
                <a:ea typeface="+mn-ea"/>
                <a:cs typeface="Arial"/>
              </a:rPr>
              <a:t>for </a:t>
            </a:r>
            <a:r>
              <a:rPr kumimoji="0" sz="2000" b="0" i="0" u="none" strike="noStrike" kern="1200" cap="none" spc="15" normalizeH="0" baseline="0" noProof="0" dirty="0">
                <a:ln>
                  <a:noFill/>
                </a:ln>
                <a:solidFill>
                  <a:prstClr val="black"/>
                </a:solidFill>
                <a:effectLst/>
                <a:uLnTx/>
                <a:uFillTx/>
                <a:latin typeface="Arial"/>
                <a:ea typeface="+mn-ea"/>
                <a:cs typeface="Arial"/>
              </a:rPr>
              <a:t>Clinical</a:t>
            </a:r>
            <a:r>
              <a:rPr kumimoji="0" sz="2000" b="0" i="0" u="none" strike="noStrike" kern="1200" cap="none" spc="-55" normalizeH="0" baseline="0" noProof="0" dirty="0">
                <a:ln>
                  <a:noFill/>
                </a:ln>
                <a:solidFill>
                  <a:prstClr val="black"/>
                </a:solidFill>
                <a:effectLst/>
                <a:uLnTx/>
                <a:uFillTx/>
                <a:latin typeface="Arial"/>
                <a:ea typeface="+mn-ea"/>
                <a:cs typeface="Arial"/>
              </a:rPr>
              <a:t> </a:t>
            </a:r>
            <a:r>
              <a:rPr kumimoji="0" sz="2000" b="0" i="0" u="none" strike="noStrike" kern="1200" cap="none" spc="-5" normalizeH="0" baseline="0" noProof="0" dirty="0">
                <a:ln>
                  <a:noFill/>
                </a:ln>
                <a:solidFill>
                  <a:prstClr val="black"/>
                </a:solidFill>
                <a:effectLst/>
                <a:uLnTx/>
                <a:uFillTx/>
                <a:latin typeface="Arial"/>
                <a:ea typeface="+mn-ea"/>
                <a:cs typeface="Arial"/>
              </a:rPr>
              <a:t>Research</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ts val="2290"/>
              </a:lnSpc>
              <a:spcBef>
                <a:spcPts val="0"/>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Arial"/>
                <a:ea typeface="+mn-ea"/>
                <a:cs typeface="Arial"/>
              </a:rPr>
              <a:t>University </a:t>
            </a:r>
            <a:r>
              <a:rPr kumimoji="0" sz="2000" b="0" i="0" u="none" strike="noStrike" kern="1200" cap="none" spc="0" normalizeH="0" baseline="0" noProof="0" dirty="0">
                <a:ln>
                  <a:noFill/>
                </a:ln>
                <a:solidFill>
                  <a:prstClr val="black"/>
                </a:solidFill>
                <a:effectLst/>
                <a:uLnTx/>
                <a:uFillTx/>
                <a:latin typeface="Arial"/>
                <a:ea typeface="+mn-ea"/>
                <a:cs typeface="Arial"/>
              </a:rPr>
              <a:t>of</a:t>
            </a:r>
            <a:r>
              <a:rPr kumimoji="0" sz="2000" b="0" i="0" u="none" strike="noStrike" kern="1200" cap="none" spc="-25" normalizeH="0" baseline="0" noProof="0" dirty="0">
                <a:ln>
                  <a:noFill/>
                </a:ln>
                <a:solidFill>
                  <a:prstClr val="black"/>
                </a:solidFill>
                <a:effectLst/>
                <a:uLnTx/>
                <a:uFillTx/>
                <a:latin typeface="Arial"/>
                <a:ea typeface="+mn-ea"/>
                <a:cs typeface="Arial"/>
              </a:rPr>
              <a:t> </a:t>
            </a:r>
            <a:r>
              <a:rPr kumimoji="0" sz="2000" b="0" i="0" u="none" strike="noStrike" kern="1200" cap="none" spc="10" normalizeH="0" baseline="0" noProof="0" dirty="0">
                <a:ln>
                  <a:noFill/>
                </a:ln>
                <a:solidFill>
                  <a:prstClr val="black"/>
                </a:solidFill>
                <a:effectLst/>
                <a:uLnTx/>
                <a:uFillTx/>
                <a:latin typeface="Arial"/>
                <a:ea typeface="+mn-ea"/>
                <a:cs typeface="Arial"/>
              </a:rPr>
              <a:t>Colorado</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6" name="object 6"/>
          <p:cNvSpPr/>
          <p:nvPr/>
        </p:nvSpPr>
        <p:spPr>
          <a:xfrm>
            <a:off x="844535" y="297943"/>
            <a:ext cx="4809289" cy="130911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0687050" y="5655981"/>
            <a:ext cx="1003300" cy="889000"/>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7354E865-50D4-398D-DC45-7FFBC7BAB607}"/>
              </a:ext>
            </a:extLst>
          </p:cNvPr>
          <p:cNvSpPr txBox="1"/>
          <p:nvPr/>
        </p:nvSpPr>
        <p:spPr>
          <a:xfrm>
            <a:off x="152400" y="1830124"/>
            <a:ext cx="11537950" cy="492699"/>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Emerging Novel Approaches to Adjuvant Treatment for Localized CRC</a:t>
            </a:r>
            <a:endParaRPr kumimoji="0" lang="en-US" sz="24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6B45A-33B8-791A-B862-75BF150783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6895DB-DBE4-3754-C076-F9E8F2B21ECF}"/>
              </a:ext>
            </a:extLst>
          </p:cNvPr>
          <p:cNvSpPr>
            <a:spLocks noGrp="1"/>
          </p:cNvSpPr>
          <p:nvPr>
            <p:ph type="title"/>
          </p:nvPr>
        </p:nvSpPr>
        <p:spPr>
          <a:xfrm>
            <a:off x="916516" y="116632"/>
            <a:ext cx="10358967" cy="1196752"/>
          </a:xfrm>
        </p:spPr>
        <p:txBody>
          <a:bodyPr/>
          <a:lstStyle/>
          <a:p>
            <a:r>
              <a:rPr lang="en-US" sz="3200" dirty="0">
                <a:solidFill>
                  <a:srgbClr val="0432FF"/>
                </a:solidFill>
              </a:rPr>
              <a:t>Dr Seligmann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536704C5-1499-88B1-64C4-8788078F4F40}"/>
              </a:ext>
            </a:extLst>
          </p:cNvPr>
          <p:cNvGraphicFramePr>
            <a:graphicFrameLocks/>
          </p:cNvGraphicFramePr>
          <p:nvPr>
            <p:extLst>
              <p:ext uri="{D42A27DB-BD31-4B8C-83A1-F6EECF244321}">
                <p14:modId xmlns:p14="http://schemas.microsoft.com/office/powerpoint/2010/main" val="2923594562"/>
              </p:ext>
            </p:extLst>
          </p:nvPr>
        </p:nvGraphicFramePr>
        <p:xfrm>
          <a:off x="1236095" y="2276872"/>
          <a:ext cx="9719807" cy="1369157"/>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369157">
                <a:tc>
                  <a:txBody>
                    <a:bodyPr/>
                    <a:lstStyle/>
                    <a:p>
                      <a:pPr algn="ctr"/>
                      <a:r>
                        <a:rPr lang="en-US" sz="20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960204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92350" y="389635"/>
            <a:ext cx="4766945" cy="574040"/>
          </a:xfrm>
          <a:prstGeom prst="rect">
            <a:avLst/>
          </a:prstGeom>
        </p:spPr>
        <p:txBody>
          <a:bodyPr vert="horz" wrap="square" lIns="0" tIns="12700" rIns="0" bIns="0" rtlCol="0">
            <a:spAutoFit/>
          </a:bodyPr>
          <a:lstStyle/>
          <a:p>
            <a:pPr marL="12700">
              <a:lnSpc>
                <a:spcPct val="100000"/>
              </a:lnSpc>
              <a:spcBef>
                <a:spcPts val="100"/>
              </a:spcBef>
            </a:pPr>
            <a:r>
              <a:rPr sz="3600" spc="-50" dirty="0">
                <a:solidFill>
                  <a:srgbClr val="0070C0"/>
                </a:solidFill>
                <a:latin typeface="Arial"/>
                <a:cs typeface="Arial"/>
              </a:rPr>
              <a:t>Topics </a:t>
            </a:r>
            <a:r>
              <a:rPr sz="3600" dirty="0">
                <a:solidFill>
                  <a:srgbClr val="0070C0"/>
                </a:solidFill>
                <a:latin typeface="Arial"/>
                <a:cs typeface="Arial"/>
              </a:rPr>
              <a:t>for</a:t>
            </a:r>
            <a:r>
              <a:rPr sz="3600" spc="-15" dirty="0">
                <a:solidFill>
                  <a:srgbClr val="0070C0"/>
                </a:solidFill>
                <a:latin typeface="Arial"/>
                <a:cs typeface="Arial"/>
              </a:rPr>
              <a:t> </a:t>
            </a:r>
            <a:r>
              <a:rPr sz="3600" spc="-5" dirty="0">
                <a:solidFill>
                  <a:srgbClr val="0070C0"/>
                </a:solidFill>
                <a:latin typeface="Arial"/>
                <a:cs typeface="Arial"/>
              </a:rPr>
              <a:t>Discussion</a:t>
            </a:r>
            <a:endParaRPr sz="3600" dirty="0">
              <a:latin typeface="Arial"/>
              <a:cs typeface="Arial"/>
            </a:endParaRPr>
          </a:p>
        </p:txBody>
      </p:sp>
      <p:sp>
        <p:nvSpPr>
          <p:cNvPr id="3" name="object 3"/>
          <p:cNvSpPr txBox="1"/>
          <p:nvPr/>
        </p:nvSpPr>
        <p:spPr>
          <a:xfrm>
            <a:off x="692350" y="1295400"/>
            <a:ext cx="10585250" cy="3783087"/>
          </a:xfrm>
          <a:prstGeom prst="rect">
            <a:avLst/>
          </a:prstGeom>
        </p:spPr>
        <p:txBody>
          <a:bodyPr vert="horz" wrap="square" lIns="0" tIns="63500" rIns="0" bIns="0" rtlCol="0">
            <a:spAutoFit/>
          </a:bodyPr>
          <a:lstStyle/>
          <a:p>
            <a:pPr marL="241300" marR="738505" lvl="0" indent="-228600" algn="l" defTabSz="914400" rtl="0" eaLnBrk="1" fontAlgn="auto" latinLnBrk="0" hangingPunct="1">
              <a:lnSpc>
                <a:spcPts val="3000"/>
              </a:lnSpc>
              <a:spcBef>
                <a:spcPts val="500"/>
              </a:spcBef>
              <a:spcAft>
                <a:spcPts val="0"/>
              </a:spcAft>
              <a:buClrTx/>
              <a:buSzTx/>
              <a:buFontTx/>
              <a:buChar char="•"/>
              <a:tabLst>
                <a:tab pos="241300" algn="l"/>
              </a:tabLst>
              <a:defRPr/>
            </a:pPr>
            <a:r>
              <a:rPr kumimoji="0" lang="en-US" sz="2800" b="0" i="0" u="none" strike="noStrike" kern="1200" cap="none" spc="0" normalizeH="0" baseline="0" noProof="0" dirty="0">
                <a:ln>
                  <a:noFill/>
                </a:ln>
                <a:solidFill>
                  <a:prstClr val="black"/>
                </a:solidFill>
                <a:effectLst/>
                <a:uLnTx/>
                <a:uFillTx/>
                <a:latin typeface="Arial"/>
                <a:ea typeface="+mn-ea"/>
                <a:cs typeface="Arial"/>
              </a:rPr>
              <a:t>Historical outcomes achieved with standard adjuvant chemotherapy for patients with localized CRC, including for those with MSI-H/dMMR disease</a:t>
            </a:r>
          </a:p>
          <a:p>
            <a:pPr marL="241300" marR="738505" lvl="0" indent="-228600" algn="l" defTabSz="914400" rtl="0" eaLnBrk="1" fontAlgn="auto" latinLnBrk="0" hangingPunct="1">
              <a:lnSpc>
                <a:spcPts val="3000"/>
              </a:lnSpc>
              <a:spcBef>
                <a:spcPts val="500"/>
              </a:spcBef>
              <a:spcAft>
                <a:spcPts val="0"/>
              </a:spcAft>
              <a:buClrTx/>
              <a:buSzTx/>
              <a:buFontTx/>
              <a:buChar char="•"/>
              <a:tabLst>
                <a:tab pos="241300" algn="l"/>
              </a:tabLst>
              <a:defRPr/>
            </a:pPr>
            <a:endParaRPr kumimoji="0" lang="en-US" sz="2800" b="0" i="0" u="none" strike="noStrike" kern="1200" cap="none" spc="0" normalizeH="0" baseline="0" noProof="0" dirty="0">
              <a:ln>
                <a:noFill/>
              </a:ln>
              <a:solidFill>
                <a:prstClr val="black"/>
              </a:solidFill>
              <a:effectLst/>
              <a:uLnTx/>
              <a:uFillTx/>
              <a:latin typeface="Arial"/>
              <a:ea typeface="+mn-ea"/>
              <a:cs typeface="Arial"/>
            </a:endParaRPr>
          </a:p>
          <a:p>
            <a:pPr marL="241300" marR="738505" lvl="0" indent="-228600" algn="l" defTabSz="914400" rtl="0" eaLnBrk="1" fontAlgn="auto" latinLnBrk="0" hangingPunct="1">
              <a:lnSpc>
                <a:spcPts val="3000"/>
              </a:lnSpc>
              <a:spcBef>
                <a:spcPts val="500"/>
              </a:spcBef>
              <a:spcAft>
                <a:spcPts val="0"/>
              </a:spcAft>
              <a:buClrTx/>
              <a:buSzTx/>
              <a:buFontTx/>
              <a:buChar char="•"/>
              <a:tabLst>
                <a:tab pos="241300" algn="l"/>
              </a:tabLst>
              <a:defRPr/>
            </a:pPr>
            <a:r>
              <a:rPr kumimoji="0" lang="en-US" sz="2800" b="0" i="0" u="none" strike="noStrike" kern="1200" cap="none" spc="0" normalizeH="0" baseline="0" noProof="0" dirty="0">
                <a:ln>
                  <a:noFill/>
                </a:ln>
                <a:solidFill>
                  <a:prstClr val="black"/>
                </a:solidFill>
                <a:effectLst/>
                <a:uLnTx/>
                <a:uFillTx/>
                <a:latin typeface="Arial"/>
                <a:ea typeface="+mn-ea"/>
                <a:cs typeface="Arial"/>
              </a:rPr>
              <a:t>Addition of atezolizumab to FOLFOX chemotherapy for patients with Stage III CRC and dMMR tumors</a:t>
            </a:r>
          </a:p>
          <a:p>
            <a:pPr marL="241300" marR="738505" lvl="0" indent="-228600" algn="l" defTabSz="914400" rtl="0" eaLnBrk="1" fontAlgn="auto" latinLnBrk="0" hangingPunct="1">
              <a:lnSpc>
                <a:spcPts val="3000"/>
              </a:lnSpc>
              <a:spcBef>
                <a:spcPts val="500"/>
              </a:spcBef>
              <a:spcAft>
                <a:spcPts val="0"/>
              </a:spcAft>
              <a:buClrTx/>
              <a:buSzTx/>
              <a:buFontTx/>
              <a:buChar char="•"/>
              <a:tabLst>
                <a:tab pos="241300" algn="l"/>
              </a:tabLst>
              <a:defRPr/>
            </a:pPr>
            <a:endParaRPr kumimoji="0" lang="en-US" sz="2800" b="0" i="0" u="none" strike="noStrike" kern="1200" cap="none" spc="0" normalizeH="0" baseline="0" noProof="0" dirty="0">
              <a:ln>
                <a:noFill/>
              </a:ln>
              <a:solidFill>
                <a:prstClr val="black"/>
              </a:solidFill>
              <a:effectLst/>
              <a:uLnTx/>
              <a:uFillTx/>
              <a:latin typeface="Arial"/>
              <a:ea typeface="+mn-ea"/>
              <a:cs typeface="Arial"/>
            </a:endParaRPr>
          </a:p>
          <a:p>
            <a:pPr marL="241300" marR="738505" lvl="0" indent="-228600" algn="l" defTabSz="914400" rtl="0" eaLnBrk="1" fontAlgn="auto" latinLnBrk="0" hangingPunct="1">
              <a:lnSpc>
                <a:spcPts val="3000"/>
              </a:lnSpc>
              <a:spcBef>
                <a:spcPts val="500"/>
              </a:spcBef>
              <a:spcAft>
                <a:spcPts val="0"/>
              </a:spcAft>
              <a:buClrTx/>
              <a:buSzTx/>
              <a:buFontTx/>
              <a:buChar char="•"/>
              <a:tabLst>
                <a:tab pos="241300" algn="l"/>
              </a:tabLst>
              <a:defRPr/>
            </a:pPr>
            <a:r>
              <a:rPr kumimoji="0" lang="en-US" sz="2800" b="0" i="0" u="none" strike="noStrike" kern="1200" cap="none" spc="0" normalizeH="0" baseline="0" noProof="0" dirty="0">
                <a:ln>
                  <a:noFill/>
                </a:ln>
                <a:solidFill>
                  <a:prstClr val="black"/>
                </a:solidFill>
                <a:effectLst/>
                <a:uLnTx/>
                <a:uFillTx/>
                <a:latin typeface="Arial"/>
                <a:ea typeface="+mn-ea"/>
                <a:cs typeface="Arial"/>
              </a:rPr>
              <a:t>Other ongoing trials evaluating immune checkpoint inhibitors as a component of adjuvant therapy for localized CRC</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755C854-B950-A032-2865-E75B683EA262}"/>
              </a:ext>
            </a:extLst>
          </p:cNvPr>
          <p:cNvSpPr>
            <a:spLocks noChangeArrowheads="1"/>
          </p:cNvSpPr>
          <p:nvPr/>
        </p:nvSpPr>
        <p:spPr bwMode="auto">
          <a:xfrm>
            <a:off x="1135201" y="680586"/>
            <a:ext cx="9502671"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bg1"/>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70C0"/>
                </a:solidFill>
                <a:effectLst/>
                <a:uLnTx/>
                <a:uFillTx/>
                <a:latin typeface="Arial"/>
                <a:ea typeface="+mn-ea"/>
                <a:cs typeface="+mn-cs"/>
              </a:rPr>
              <a:t>“</a:t>
            </a:r>
            <a:r>
              <a:rPr kumimoji="0" lang="en-US" sz="1600" b="1" i="0" u="sng" strike="noStrike" kern="1200" cap="none" spc="0" normalizeH="0" baseline="0" noProof="0" dirty="0" err="1">
                <a:ln>
                  <a:noFill/>
                </a:ln>
                <a:solidFill>
                  <a:srgbClr val="0070C0"/>
                </a:solidFill>
                <a:effectLst/>
                <a:uLnTx/>
                <a:uFillTx/>
                <a:latin typeface="Arial"/>
                <a:ea typeface="+mn-ea"/>
                <a:cs typeface="+mn-cs"/>
              </a:rPr>
              <a:t>Cytotoxics</a:t>
            </a:r>
            <a:r>
              <a:rPr kumimoji="0" lang="en-US" sz="1600" b="1" i="0" u="none" strike="noStrike" kern="1200" cap="none" spc="0" normalizeH="0" baseline="0" noProof="0" dirty="0">
                <a:ln>
                  <a:noFill/>
                </a:ln>
                <a:solidFill>
                  <a:srgbClr val="0070C0"/>
                </a:solidFill>
                <a:effectLst/>
                <a:uLnTx/>
                <a:uFillTx/>
                <a:latin typeface="Arial"/>
                <a:ea typeface="+mn-ea"/>
                <a:cs typeface="+mn-cs"/>
              </a:rPr>
              <a:t>”		     			</a:t>
            </a:r>
            <a:r>
              <a:rPr kumimoji="0" lang="en-US" sz="1600" b="1" i="0" u="sng" strike="noStrike" kern="1200" cap="none" spc="0" normalizeH="0" baseline="0" noProof="0" dirty="0">
                <a:ln>
                  <a:noFill/>
                </a:ln>
                <a:solidFill>
                  <a:srgbClr val="0070C0"/>
                </a:solidFill>
                <a:effectLst/>
                <a:uLnTx/>
                <a:uFillTx/>
                <a:latin typeface="Arial"/>
                <a:ea typeface="+mn-ea"/>
                <a:cs typeface="+mn-cs"/>
              </a:rPr>
              <a:t>Mechanism</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1. 5-Fluorouracil (5-FU)     		-&gt; pyrimidine analog</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2. Capecitabine		     		-&gt; oral 5-FU pro-drug</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3. TAS-102		   			-&gt; 5-FU drug with metabolism inhibitor</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4. Irinotecan 		   	  		-&gt; topoisomerase I inhibitor</a:t>
            </a:r>
            <a:endParaRPr kumimoji="0" lang="en-US" sz="1600" b="0" i="0" u="sng" strike="noStrike" kern="1200" cap="none" spc="0" normalizeH="0" baseline="0" noProof="0" dirty="0">
              <a:ln>
                <a:noFill/>
              </a:ln>
              <a:solidFill>
                <a:prstClr val="black"/>
              </a:solidFill>
              <a:effectLst/>
              <a:uLnTx/>
              <a:uFillTx/>
              <a:latin typeface="Arial"/>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5. Oxaliplatin		     			-&gt; third-generation platinum</a:t>
            </a:r>
            <a:endParaRPr kumimoji="0" lang="en-US" sz="1600" b="0" i="0" u="sng" strike="noStrike" kern="1200" cap="none" spc="0" normalizeH="0" baseline="0" noProof="0" dirty="0">
              <a:ln>
                <a:noFill/>
              </a:ln>
              <a:solidFill>
                <a:prstClr val="black"/>
              </a:solidFill>
              <a:effectLst/>
              <a:uLnTx/>
              <a:uFillTx/>
              <a:latin typeface="Arial"/>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None/>
              <a:tabLst/>
              <a:defRPr/>
            </a:pPr>
            <a:endParaRPr kumimoji="0" lang="en-US" sz="1600" b="0" i="0" u="sng" strike="noStrike" kern="1200" cap="none" spc="0" normalizeH="0" baseline="0" noProof="0" dirty="0">
              <a:ln>
                <a:noFill/>
              </a:ln>
              <a:solidFill>
                <a:srgbClr val="FFFF00"/>
              </a:solidFill>
              <a:effectLst/>
              <a:uLnTx/>
              <a:uFillTx/>
              <a:latin typeface="Arial"/>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None/>
              <a:tabLst/>
              <a:defRPr/>
            </a:pPr>
            <a:endParaRPr kumimoji="0" lang="en-US" sz="1600" b="0" i="0" u="sng" strike="noStrike" kern="1200" cap="none" spc="0" normalizeH="0" baseline="0" noProof="0" dirty="0">
              <a:ln>
                <a:noFill/>
              </a:ln>
              <a:solidFill>
                <a:srgbClr val="FFFF00"/>
              </a:solidFill>
              <a:effectLst/>
              <a:uLnTx/>
              <a:uFillTx/>
              <a:latin typeface="Arial"/>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70C0"/>
                </a:solidFill>
                <a:effectLst/>
                <a:uLnTx/>
                <a:uFillTx/>
                <a:latin typeface="Arial"/>
                <a:ea typeface="+mn-ea"/>
                <a:cs typeface="+mn-cs"/>
              </a:rPr>
              <a:t>“Biologics/Targeted”</a:t>
            </a:r>
            <a:r>
              <a:rPr kumimoji="0" lang="en-US" sz="1600" b="1" i="0" u="none" strike="noStrike" kern="1200" cap="none" spc="0" normalizeH="0" baseline="0" noProof="0" dirty="0">
                <a:ln>
                  <a:noFill/>
                </a:ln>
                <a:solidFill>
                  <a:srgbClr val="0070C0"/>
                </a:solidFill>
                <a:effectLst/>
                <a:uLnTx/>
                <a:uFillTx/>
                <a:latin typeface="Arial"/>
                <a:ea typeface="+mn-ea"/>
                <a:cs typeface="+mn-cs"/>
              </a:rPr>
              <a:t>			</a:t>
            </a:r>
            <a:r>
              <a:rPr kumimoji="0" lang="en-US" sz="1600" b="1" i="0" u="sng" strike="noStrike" kern="1200" cap="none" spc="0" normalizeH="0" baseline="0" noProof="0" dirty="0">
                <a:ln>
                  <a:noFill/>
                </a:ln>
                <a:solidFill>
                  <a:srgbClr val="0070C0"/>
                </a:solidFill>
                <a:effectLst/>
                <a:uLnTx/>
                <a:uFillTx/>
                <a:latin typeface="Arial"/>
                <a:ea typeface="+mn-ea"/>
                <a:cs typeface="+mn-cs"/>
              </a:rPr>
              <a:t>Mechanism</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1. Cetuximab		     			-&gt; antibody against EGFR	</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2. Panitumumab				-&gt; antibody against EGFR </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3. Bevacizumab				-&gt; antibody against VEGF</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4. Ziv-aflibercept 				-&gt; VEGF trap</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5. Ramucirumab				-&gt; antibody against VEGFR2</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6. Ipilimumab					-&gt; antibody against CTLA-4 (MSI-high only)</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7/8. Regorafenib/</a:t>
            </a:r>
            <a:r>
              <a:rPr kumimoji="0" lang="en-US" sz="1600" b="0" i="0" u="none" strike="noStrike" kern="1200" cap="none" spc="0" normalizeH="0" baseline="0" noProof="0" dirty="0" err="1">
                <a:ln>
                  <a:noFill/>
                </a:ln>
                <a:solidFill>
                  <a:prstClr val="black"/>
                </a:solidFill>
                <a:effectLst/>
                <a:uLnTx/>
                <a:uFillTx/>
                <a:latin typeface="Arial"/>
                <a:ea typeface="+mn-ea"/>
                <a:cs typeface="+mn-cs"/>
              </a:rPr>
              <a:t>fruquintinib</a:t>
            </a:r>
            <a:r>
              <a:rPr kumimoji="0" lang="en-US" sz="1600" b="0" i="0" u="none" strike="noStrike" kern="1200" cap="none" spc="0" normalizeH="0" baseline="0" noProof="0" dirty="0">
                <a:ln>
                  <a:noFill/>
                </a:ln>
                <a:solidFill>
                  <a:prstClr val="black"/>
                </a:solidFill>
                <a:effectLst/>
                <a:uLnTx/>
                <a:uFillTx/>
                <a:latin typeface="Arial"/>
                <a:ea typeface="+mn-ea"/>
                <a:cs typeface="+mn-cs"/>
              </a:rPr>
              <a:t>  		-&gt; multi-tyrosine kinase inhibitors</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9/10/11. </a:t>
            </a:r>
            <a:r>
              <a:rPr kumimoji="0" lang="en-US" sz="1600" b="0" i="0" u="none" strike="noStrike" kern="1200" cap="none" spc="0" normalizeH="0" baseline="0" noProof="0" dirty="0" err="1">
                <a:ln>
                  <a:noFill/>
                </a:ln>
                <a:solidFill>
                  <a:prstClr val="black"/>
                </a:solidFill>
                <a:effectLst/>
                <a:uLnTx/>
                <a:uFillTx/>
                <a:latin typeface="Arial"/>
                <a:ea typeface="+mn-ea"/>
                <a:cs typeface="+mn-cs"/>
              </a:rPr>
              <a:t>Pembro</a:t>
            </a:r>
            <a:r>
              <a:rPr kumimoji="0" lang="en-US" sz="1600" b="0" i="0" u="none" strike="noStrike" kern="1200" cap="none" spc="0" normalizeH="0" baseline="0" noProof="0" dirty="0">
                <a:ln>
                  <a:noFill/>
                </a:ln>
                <a:solidFill>
                  <a:prstClr val="black"/>
                </a:solidFill>
                <a:effectLst/>
                <a:uLnTx/>
                <a:uFillTx/>
                <a:latin typeface="Arial"/>
                <a:ea typeface="+mn-ea"/>
                <a:cs typeface="+mn-cs"/>
              </a:rPr>
              <a:t>/</a:t>
            </a:r>
            <a:r>
              <a:rPr kumimoji="0" lang="en-US" sz="1600" b="0" i="0" u="none" strike="noStrike" kern="1200" cap="none" spc="0" normalizeH="0" baseline="0" noProof="0" dirty="0" err="1">
                <a:ln>
                  <a:noFill/>
                </a:ln>
                <a:solidFill>
                  <a:prstClr val="black"/>
                </a:solidFill>
                <a:effectLst/>
                <a:uLnTx/>
                <a:uFillTx/>
                <a:latin typeface="Arial"/>
                <a:ea typeface="+mn-ea"/>
                <a:cs typeface="+mn-cs"/>
              </a:rPr>
              <a:t>nivo</a:t>
            </a:r>
            <a:r>
              <a:rPr kumimoji="0" lang="en-US" sz="1600" b="0" i="0" u="none" strike="noStrike" kern="1200" cap="none" spc="0" normalizeH="0" baseline="0" noProof="0" dirty="0">
                <a:ln>
                  <a:noFill/>
                </a:ln>
                <a:solidFill>
                  <a:prstClr val="black"/>
                </a:solidFill>
                <a:effectLst/>
                <a:uLnTx/>
                <a:uFillTx/>
                <a:latin typeface="Arial"/>
                <a:ea typeface="+mn-ea"/>
                <a:cs typeface="+mn-cs"/>
              </a:rPr>
              <a:t>/</a:t>
            </a:r>
            <a:r>
              <a:rPr kumimoji="0" lang="en-US" sz="1600" b="0" i="0" u="none" strike="noStrike" kern="1200" cap="none" spc="0" normalizeH="0" baseline="0" noProof="0" dirty="0" err="1">
                <a:ln>
                  <a:noFill/>
                </a:ln>
                <a:solidFill>
                  <a:prstClr val="black"/>
                </a:solidFill>
                <a:effectLst/>
                <a:uLnTx/>
                <a:uFillTx/>
                <a:latin typeface="Arial"/>
                <a:ea typeface="+mn-ea"/>
                <a:cs typeface="+mn-cs"/>
              </a:rPr>
              <a:t>dostarlimab</a:t>
            </a:r>
            <a:r>
              <a:rPr kumimoji="0" lang="en-US" sz="1600" b="0" i="0" u="none" strike="noStrike" kern="1200" cap="none" spc="0" normalizeH="0" baseline="0" noProof="0" dirty="0">
                <a:ln>
                  <a:noFill/>
                </a:ln>
                <a:solidFill>
                  <a:prstClr val="black"/>
                </a:solidFill>
                <a:effectLst/>
                <a:uLnTx/>
                <a:uFillTx/>
                <a:latin typeface="Arial"/>
                <a:ea typeface="+mn-ea"/>
                <a:cs typeface="+mn-cs"/>
              </a:rPr>
              <a:t>	-&gt; antibody against PD-1 (MSI-high only)</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12. Encorafenib + cetuximab		-&gt; tyrosine kinase inhibitor against BRAF V600E</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13. Tucatinib + trastuzumab		-&gt; HER2 tyrosine kinase inhibitor and antibody</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14. Trastuzumab </a:t>
            </a:r>
            <a:r>
              <a:rPr kumimoji="0" lang="en-US" sz="1600" b="0" i="0" u="none" strike="noStrike" kern="1200" cap="none" spc="0" normalizeH="0" baseline="0" noProof="0" dirty="0" err="1">
                <a:ln>
                  <a:noFill/>
                </a:ln>
                <a:solidFill>
                  <a:prstClr val="black"/>
                </a:solidFill>
                <a:effectLst/>
                <a:uLnTx/>
                <a:uFillTx/>
                <a:latin typeface="Arial"/>
                <a:ea typeface="+mn-ea"/>
                <a:cs typeface="+mn-cs"/>
              </a:rPr>
              <a:t>deruxtecan</a:t>
            </a:r>
            <a:r>
              <a:rPr kumimoji="0" lang="en-US" sz="1600" b="0" i="0" u="none" strike="noStrike" kern="1200" cap="none" spc="0" normalizeH="0" baseline="0" noProof="0" dirty="0">
                <a:ln>
                  <a:noFill/>
                </a:ln>
                <a:solidFill>
                  <a:prstClr val="black"/>
                </a:solidFill>
                <a:effectLst/>
                <a:uLnTx/>
                <a:uFillTx/>
                <a:latin typeface="Arial"/>
                <a:ea typeface="+mn-ea"/>
                <a:cs typeface="+mn-cs"/>
              </a:rPr>
              <a:t>		-&gt; HER2 antibody-drug conjugate</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15. </a:t>
            </a:r>
            <a:r>
              <a:rPr kumimoji="0" lang="en-US" sz="1600" b="0" i="0" u="none" strike="noStrike" kern="1200" cap="none" spc="0" normalizeH="0" baseline="0" noProof="0" dirty="0" err="1">
                <a:ln>
                  <a:noFill/>
                </a:ln>
                <a:solidFill>
                  <a:prstClr val="black"/>
                </a:solidFill>
                <a:effectLst/>
                <a:uLnTx/>
                <a:uFillTx/>
                <a:latin typeface="Arial"/>
                <a:ea typeface="+mn-ea"/>
                <a:cs typeface="+mn-cs"/>
              </a:rPr>
              <a:t>Adagrasib</a:t>
            </a:r>
            <a:r>
              <a:rPr kumimoji="0" lang="en-US" sz="1600" b="0" i="0" u="none" strike="noStrike" kern="1200" cap="none" spc="0" normalizeH="0" baseline="0" noProof="0" dirty="0">
                <a:ln>
                  <a:noFill/>
                </a:ln>
                <a:solidFill>
                  <a:prstClr val="black"/>
                </a:solidFill>
                <a:effectLst/>
                <a:uLnTx/>
                <a:uFillTx/>
                <a:latin typeface="Arial"/>
                <a:ea typeface="+mn-ea"/>
                <a:cs typeface="+mn-cs"/>
              </a:rPr>
              <a:t> + cetuximab		-&gt; KRAS G12C inhibitor</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16. </a:t>
            </a:r>
            <a:r>
              <a:rPr kumimoji="0" lang="en-US" sz="1600" b="0" i="0" u="none" strike="noStrike" kern="1200" cap="none" spc="0" normalizeH="0" baseline="0" noProof="0" dirty="0" err="1">
                <a:ln>
                  <a:noFill/>
                </a:ln>
                <a:solidFill>
                  <a:prstClr val="black"/>
                </a:solidFill>
                <a:effectLst/>
                <a:uLnTx/>
                <a:uFillTx/>
                <a:latin typeface="Arial"/>
                <a:ea typeface="+mn-ea"/>
                <a:cs typeface="+mn-cs"/>
              </a:rPr>
              <a:t>Sotorasib</a:t>
            </a:r>
            <a:r>
              <a:rPr kumimoji="0" lang="en-US" sz="1600" b="0" i="0" u="none" strike="noStrike" kern="1200" cap="none" spc="0" normalizeH="0" baseline="0" noProof="0" dirty="0">
                <a:ln>
                  <a:noFill/>
                </a:ln>
                <a:solidFill>
                  <a:prstClr val="black"/>
                </a:solidFill>
                <a:effectLst/>
                <a:uLnTx/>
                <a:uFillTx/>
                <a:latin typeface="Arial"/>
                <a:ea typeface="+mn-ea"/>
                <a:cs typeface="+mn-cs"/>
              </a:rPr>
              <a:t> + cetuximab		-&gt; KRAS G12C inhibitor</a:t>
            </a:r>
          </a:p>
        </p:txBody>
      </p:sp>
      <p:sp>
        <p:nvSpPr>
          <p:cNvPr id="5" name="Line 3">
            <a:extLst>
              <a:ext uri="{FF2B5EF4-FFF2-40B4-BE49-F238E27FC236}">
                <a16:creationId xmlns:a16="http://schemas.microsoft.com/office/drawing/2014/main" id="{92319570-CB70-08D8-8B2E-960607577BBC}"/>
              </a:ext>
            </a:extLst>
          </p:cNvPr>
          <p:cNvSpPr>
            <a:spLocks noChangeShapeType="1"/>
          </p:cNvSpPr>
          <p:nvPr/>
        </p:nvSpPr>
        <p:spPr bwMode="auto">
          <a:xfrm>
            <a:off x="1135201" y="2588936"/>
            <a:ext cx="9417368" cy="0"/>
          </a:xfrm>
          <a:prstGeom prst="line">
            <a:avLst/>
          </a:prstGeom>
          <a:noFill/>
          <a:ln w="50800">
            <a:solidFill>
              <a:srgbClr val="0070C0"/>
            </a:solidFill>
            <a:round/>
            <a:headEnd type="non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EF14EA90-DEC7-FE4C-B372-DC7B6AC7888C}"/>
              </a:ext>
            </a:extLst>
          </p:cNvPr>
          <p:cNvSpPr/>
          <p:nvPr/>
        </p:nvSpPr>
        <p:spPr>
          <a:xfrm>
            <a:off x="912163" y="6575388"/>
            <a:ext cx="6466837" cy="276999"/>
          </a:xfrm>
          <a:prstGeom prst="rect">
            <a:avLst/>
          </a:prstGeom>
        </p:spPr>
        <p:txBody>
          <a:bodyPr wrap="square"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EGFR, epidermal growth factor receptor; VEGF, vascular endothelial growth factor.</a:t>
            </a:r>
          </a:p>
        </p:txBody>
      </p:sp>
      <p:sp>
        <p:nvSpPr>
          <p:cNvPr id="7" name="Title 1">
            <a:extLst>
              <a:ext uri="{FF2B5EF4-FFF2-40B4-BE49-F238E27FC236}">
                <a16:creationId xmlns:a16="http://schemas.microsoft.com/office/drawing/2014/main" id="{D5CE4341-FB59-5D68-D8D2-2D58270619E7}"/>
              </a:ext>
            </a:extLst>
          </p:cNvPr>
          <p:cNvSpPr>
            <a:spLocks noGrp="1"/>
          </p:cNvSpPr>
          <p:nvPr>
            <p:ph type="title"/>
          </p:nvPr>
        </p:nvSpPr>
        <p:spPr>
          <a:xfrm>
            <a:off x="396051" y="175771"/>
            <a:ext cx="11399899" cy="669851"/>
          </a:xfrm>
        </p:spPr>
        <p:txBody>
          <a:bodyPr anchor="ctr">
            <a:normAutofit fontScale="90000"/>
          </a:bodyPr>
          <a:lstStyle/>
          <a:p>
            <a:pPr algn="ctr"/>
            <a:r>
              <a:rPr lang="en-US" sz="3200" noProof="0" dirty="0">
                <a:solidFill>
                  <a:srgbClr val="0070C0"/>
                </a:solidFill>
              </a:rPr>
              <a:t>20+ FDA-Approved Regimens for Metastatic Colorectal Cancer</a:t>
            </a:r>
          </a:p>
        </p:txBody>
      </p:sp>
    </p:spTree>
    <p:extLst>
      <p:ext uri="{BB962C8B-B14F-4D97-AF65-F5344CB8AC3E}">
        <p14:creationId xmlns:p14="http://schemas.microsoft.com/office/powerpoint/2010/main" val="1169625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7042" name="Rectangle 2"/>
          <p:cNvSpPr>
            <a:spLocks noChangeArrowheads="1"/>
          </p:cNvSpPr>
          <p:nvPr/>
        </p:nvSpPr>
        <p:spPr bwMode="auto">
          <a:xfrm>
            <a:off x="1116430" y="789444"/>
            <a:ext cx="10394251" cy="59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bg1"/>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70C0"/>
                </a:solidFill>
                <a:effectLst/>
                <a:uLnTx/>
                <a:uFillTx/>
                <a:latin typeface="Arial"/>
                <a:ea typeface="+mn-ea"/>
                <a:cs typeface="+mn-cs"/>
              </a:rPr>
              <a:t>“</a:t>
            </a:r>
            <a:r>
              <a:rPr kumimoji="0" lang="en-US" sz="2000" b="1" i="0" u="sng" strike="noStrike" kern="1200" cap="none" spc="0" normalizeH="0" baseline="0" noProof="0" dirty="0" err="1">
                <a:ln>
                  <a:noFill/>
                </a:ln>
                <a:solidFill>
                  <a:srgbClr val="0070C0"/>
                </a:solidFill>
                <a:effectLst/>
                <a:uLnTx/>
                <a:uFillTx/>
                <a:latin typeface="Arial"/>
                <a:ea typeface="+mn-ea"/>
                <a:cs typeface="+mn-cs"/>
              </a:rPr>
              <a:t>Cytotoxics</a:t>
            </a:r>
            <a:r>
              <a:rPr kumimoji="0" lang="en-US" sz="2000" b="1" i="0" u="none" strike="noStrike" kern="1200" cap="none" spc="0" normalizeH="0" baseline="0" noProof="0" dirty="0">
                <a:ln>
                  <a:noFill/>
                </a:ln>
                <a:solidFill>
                  <a:srgbClr val="0070C0"/>
                </a:solidFill>
                <a:effectLst/>
                <a:uLnTx/>
                <a:uFillTx/>
                <a:latin typeface="Arial"/>
                <a:ea typeface="+mn-ea"/>
                <a:cs typeface="+mn-cs"/>
              </a:rPr>
              <a:t>”		     			</a:t>
            </a:r>
            <a:r>
              <a:rPr kumimoji="0" lang="en-US" sz="2000" b="1" i="0" u="sng" strike="noStrike" kern="1200" cap="none" spc="0" normalizeH="0" baseline="0" noProof="0" dirty="0">
                <a:ln>
                  <a:noFill/>
                </a:ln>
                <a:solidFill>
                  <a:srgbClr val="0070C0"/>
                </a:solidFill>
                <a:effectLst/>
                <a:uLnTx/>
                <a:uFillTx/>
                <a:latin typeface="Arial"/>
                <a:ea typeface="+mn-ea"/>
                <a:cs typeface="+mn-cs"/>
              </a:rPr>
              <a:t>Mechanism</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Arial"/>
                <a:ea typeface="+mn-ea"/>
                <a:cs typeface="+mn-cs"/>
              </a:rPr>
              <a:t>1. 5-Fluorouracil (5-FU)     		-&gt; pyrimidine analog</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Arial"/>
                <a:ea typeface="+mn-ea"/>
                <a:cs typeface="+mn-cs"/>
              </a:rPr>
              <a:t>2. capecitabine		     			-&gt; oral 5-FU pro-drug</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sngStrike" kern="1200" cap="none" spc="0" normalizeH="0" baseline="0" noProof="0" dirty="0">
                <a:ln>
                  <a:noFill/>
                </a:ln>
                <a:solidFill>
                  <a:prstClr val="black"/>
                </a:solidFill>
                <a:effectLst/>
                <a:uLnTx/>
                <a:uFillTx/>
                <a:latin typeface="Arial"/>
                <a:ea typeface="+mn-ea"/>
                <a:cs typeface="+mn-cs"/>
              </a:rPr>
              <a:t>3. TAS-102		   				-&gt; 5-FU drug with metabolism inhibitor</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sngStrike" kern="1200" cap="none" spc="0" normalizeH="0" baseline="0" noProof="0" dirty="0">
                <a:ln>
                  <a:noFill/>
                </a:ln>
                <a:solidFill>
                  <a:prstClr val="black"/>
                </a:solidFill>
                <a:effectLst/>
                <a:uLnTx/>
                <a:uFillTx/>
                <a:latin typeface="Arial"/>
                <a:ea typeface="+mn-ea"/>
                <a:cs typeface="+mn-cs"/>
              </a:rPr>
              <a:t>4. irinotecan 		   	  		-&gt; topoisomerase I inhibitor</a:t>
            </a:r>
            <a:endParaRPr kumimoji="0" lang="en-US" sz="2000" b="0" i="0" u="sng" strike="sngStrike" kern="1200" cap="none" spc="0" normalizeH="0" baseline="0" noProof="0" dirty="0">
              <a:ln>
                <a:noFill/>
              </a:ln>
              <a:solidFill>
                <a:prstClr val="black"/>
              </a:solidFill>
              <a:effectLst/>
              <a:uLnTx/>
              <a:uFillTx/>
              <a:latin typeface="Arial"/>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Arial"/>
                <a:ea typeface="+mn-ea"/>
                <a:cs typeface="+mn-cs"/>
              </a:rPr>
              <a:t>5. oxaliplatin		     			-&gt; 3</a:t>
            </a:r>
            <a:r>
              <a:rPr kumimoji="0" lang="en-US" sz="2000" b="1" i="0" u="none" strike="noStrike" kern="1200" cap="none" spc="0" normalizeH="0" baseline="30000" noProof="0" dirty="0">
                <a:ln>
                  <a:noFill/>
                </a:ln>
                <a:solidFill>
                  <a:srgbClr val="00B050"/>
                </a:solidFill>
                <a:effectLst/>
                <a:uLnTx/>
                <a:uFillTx/>
                <a:latin typeface="Arial"/>
                <a:ea typeface="+mn-ea"/>
                <a:cs typeface="+mn-cs"/>
              </a:rPr>
              <a:t>rd</a:t>
            </a:r>
            <a:r>
              <a:rPr kumimoji="0" lang="en-US" sz="2000" b="1" i="0" u="none" strike="noStrike" kern="1200" cap="none" spc="0" normalizeH="0" baseline="0" noProof="0" dirty="0">
                <a:ln>
                  <a:noFill/>
                </a:ln>
                <a:solidFill>
                  <a:srgbClr val="00B050"/>
                </a:solidFill>
                <a:effectLst/>
                <a:uLnTx/>
                <a:uFillTx/>
                <a:latin typeface="Arial"/>
                <a:ea typeface="+mn-ea"/>
                <a:cs typeface="+mn-cs"/>
              </a:rPr>
              <a:t> generation platinum</a:t>
            </a:r>
            <a:endParaRPr kumimoji="0" lang="en-US" sz="2000" b="1" i="0" u="sng" strike="noStrike" kern="1200" cap="none" spc="0" normalizeH="0" baseline="0" noProof="0" dirty="0">
              <a:ln>
                <a:noFill/>
              </a:ln>
              <a:solidFill>
                <a:srgbClr val="00B050"/>
              </a:solidFill>
              <a:effectLst/>
              <a:uLnTx/>
              <a:uFillTx/>
              <a:latin typeface="Arial"/>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rgbClr val="FFFF00"/>
              </a:solidFill>
              <a:effectLst/>
              <a:uLnTx/>
              <a:uFillTx/>
              <a:latin typeface="Arial"/>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70C0"/>
                </a:solidFill>
                <a:effectLst/>
                <a:uLnTx/>
                <a:uFillTx/>
                <a:latin typeface="Arial"/>
                <a:ea typeface="+mn-ea"/>
                <a:cs typeface="+mn-cs"/>
              </a:rPr>
              <a:t>“Biologics/Targeted”</a:t>
            </a:r>
            <a:r>
              <a:rPr kumimoji="0" lang="en-US" sz="2000" b="1" i="0" u="none" strike="noStrike" kern="1200" cap="none" spc="0" normalizeH="0" baseline="0" noProof="0" dirty="0">
                <a:ln>
                  <a:noFill/>
                </a:ln>
                <a:solidFill>
                  <a:srgbClr val="0070C0"/>
                </a:solidFill>
                <a:effectLst/>
                <a:uLnTx/>
                <a:uFillTx/>
                <a:latin typeface="Arial"/>
                <a:ea typeface="+mn-ea"/>
                <a:cs typeface="+mn-cs"/>
              </a:rPr>
              <a:t>			</a:t>
            </a:r>
            <a:r>
              <a:rPr kumimoji="0" lang="en-US" sz="2000" b="1" i="0" u="sng" strike="noStrike" kern="1200" cap="none" spc="0" normalizeH="0" baseline="0" noProof="0" dirty="0">
                <a:ln>
                  <a:noFill/>
                </a:ln>
                <a:solidFill>
                  <a:srgbClr val="0070C0"/>
                </a:solidFill>
                <a:effectLst/>
                <a:uLnTx/>
                <a:uFillTx/>
                <a:latin typeface="Arial"/>
                <a:ea typeface="+mn-ea"/>
                <a:cs typeface="+mn-cs"/>
              </a:rPr>
              <a:t>Mechanism</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1. </a:t>
            </a:r>
            <a:r>
              <a:rPr kumimoji="0" lang="en-US" sz="2000" b="0" i="0" u="none" strike="sngStrike" kern="1200" cap="none" spc="0" normalizeH="0" baseline="0" noProof="0" dirty="0">
                <a:ln>
                  <a:noFill/>
                </a:ln>
                <a:solidFill>
                  <a:prstClr val="black"/>
                </a:solidFill>
                <a:effectLst/>
                <a:uLnTx/>
                <a:uFill>
                  <a:solidFill>
                    <a:srgbClr val="FF0000"/>
                  </a:solidFill>
                </a:uFill>
                <a:latin typeface="Arial"/>
                <a:ea typeface="+mn-ea"/>
                <a:cs typeface="+mn-cs"/>
              </a:rPr>
              <a:t>cetuximab		     			-&gt; antibody against EGFR	</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sngStrike" kern="1200" cap="none" spc="0" normalizeH="0" baseline="0" noProof="0" dirty="0">
                <a:ln>
                  <a:noFill/>
                </a:ln>
                <a:solidFill>
                  <a:prstClr val="black"/>
                </a:solidFill>
                <a:effectLst/>
                <a:uLnTx/>
                <a:uFill>
                  <a:solidFill>
                    <a:srgbClr val="FF0000"/>
                  </a:solidFill>
                </a:uFill>
                <a:latin typeface="Arial"/>
                <a:ea typeface="+mn-ea"/>
                <a:cs typeface="+mn-cs"/>
              </a:rPr>
              <a:t>2. panitumumab					-&gt; antibody against EGFR </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sngStrike" kern="1200" cap="none" spc="0" normalizeH="0" baseline="0" noProof="0" dirty="0">
                <a:ln>
                  <a:noFill/>
                </a:ln>
                <a:solidFill>
                  <a:prstClr val="black"/>
                </a:solidFill>
                <a:effectLst/>
                <a:uLnTx/>
                <a:uFill>
                  <a:solidFill>
                    <a:srgbClr val="FF0000"/>
                  </a:solidFill>
                </a:uFill>
                <a:latin typeface="Arial"/>
                <a:ea typeface="+mn-ea"/>
                <a:cs typeface="+mn-cs"/>
              </a:rPr>
              <a:t>3. bevacizumab					-&gt; antibody against VEGF</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sngStrike" kern="1200" cap="none" spc="0" normalizeH="0" baseline="0" noProof="0" dirty="0">
                <a:ln>
                  <a:noFill/>
                </a:ln>
                <a:solidFill>
                  <a:prstClr val="black"/>
                </a:solidFill>
                <a:effectLst/>
                <a:uLnTx/>
                <a:uFill>
                  <a:solidFill>
                    <a:srgbClr val="FF0000"/>
                  </a:solidFill>
                </a:uFill>
                <a:latin typeface="Arial"/>
                <a:ea typeface="+mn-ea"/>
                <a:cs typeface="+mn-cs"/>
              </a:rPr>
              <a:t>4. ziv-aflibercept 				-&gt; VEGF trap</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sngStrike" kern="1200" cap="none" spc="0" normalizeH="0" baseline="0" noProof="0" dirty="0">
                <a:ln>
                  <a:noFill/>
                </a:ln>
                <a:solidFill>
                  <a:prstClr val="black"/>
                </a:solidFill>
                <a:effectLst/>
                <a:uLnTx/>
                <a:uFill>
                  <a:solidFill>
                    <a:srgbClr val="FF0000"/>
                  </a:solidFill>
                </a:uFill>
                <a:latin typeface="Arial"/>
                <a:ea typeface="+mn-ea"/>
                <a:cs typeface="+mn-cs"/>
              </a:rPr>
              <a:t>5. ramucirumab					-&gt; antibody against VEGFR2</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sngStrike" kern="1200" cap="none" spc="0" normalizeH="0" baseline="0" noProof="0" dirty="0">
                <a:ln>
                  <a:noFill/>
                </a:ln>
                <a:solidFill>
                  <a:prstClr val="black"/>
                </a:solidFill>
                <a:effectLst/>
                <a:uLnTx/>
                <a:uFill>
                  <a:solidFill>
                    <a:srgbClr val="FF0000"/>
                  </a:solidFill>
                </a:uFill>
                <a:latin typeface="Arial"/>
                <a:ea typeface="+mn-ea"/>
                <a:cs typeface="+mn-cs"/>
              </a:rPr>
              <a:t>6. regorafenib 		     			-&gt; multi-tyrosine kinase inhibitor</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sngStrike" kern="1200" cap="none" spc="0" normalizeH="0" baseline="0" noProof="0" dirty="0">
                <a:ln>
                  <a:noFill/>
                </a:ln>
                <a:solidFill>
                  <a:prstClr val="black"/>
                </a:solidFill>
                <a:effectLst/>
                <a:uLnTx/>
                <a:uFill>
                  <a:solidFill>
                    <a:srgbClr val="FF0000"/>
                  </a:solidFill>
                </a:uFill>
                <a:latin typeface="Arial"/>
                <a:ea typeface="+mn-ea"/>
                <a:cs typeface="+mn-cs"/>
              </a:rPr>
              <a:t>7. ramucirumab					-&gt; antibody against VEGFR2</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sngStrike" kern="1200" cap="none" spc="0" normalizeH="0" baseline="0" noProof="0" dirty="0">
                <a:ln>
                  <a:noFill/>
                </a:ln>
                <a:solidFill>
                  <a:prstClr val="black"/>
                </a:solidFill>
                <a:effectLst/>
                <a:uLnTx/>
                <a:uFill>
                  <a:solidFill>
                    <a:srgbClr val="FF0000"/>
                  </a:solidFill>
                </a:uFill>
                <a:latin typeface="Arial"/>
                <a:ea typeface="+mn-ea"/>
                <a:cs typeface="+mn-cs"/>
              </a:rPr>
              <a:t>8/9. pembrolizumab/nivolumab	-&gt; antibody against PD-1 (MSI-high only)</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sngStrike" kern="1200" cap="none" spc="0" normalizeH="0" baseline="0" noProof="0" dirty="0">
                <a:ln>
                  <a:noFill/>
                </a:ln>
                <a:solidFill>
                  <a:prstClr val="black"/>
                </a:solidFill>
                <a:effectLst/>
                <a:uLnTx/>
                <a:uFill>
                  <a:solidFill>
                    <a:srgbClr val="FF0000"/>
                  </a:solidFill>
                </a:uFill>
                <a:latin typeface="Arial"/>
                <a:ea typeface="+mn-ea"/>
                <a:cs typeface="+mn-cs"/>
              </a:rPr>
              <a:t>10. ipilimumab					-&gt; antibody against CTLA-4 (MSI-high only)</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sngStrike" kern="1200" cap="none" spc="0" normalizeH="0" baseline="0" noProof="0" dirty="0">
                <a:ln>
                  <a:noFill/>
                </a:ln>
                <a:solidFill>
                  <a:prstClr val="black"/>
                </a:solidFill>
                <a:effectLst/>
                <a:uLnTx/>
                <a:uFillTx/>
                <a:latin typeface="Arial"/>
                <a:ea typeface="+mn-ea"/>
                <a:cs typeface="+mn-cs"/>
              </a:rPr>
              <a:t>11. encorafenib + cetuximab		-&gt; tyrosine kinase inhibitor against BRAF V600E</a:t>
            </a:r>
          </a:p>
          <a:p>
            <a:pPr marL="457200" marR="0" lvl="0" indent="-457200" algn="l" defTabSz="457200" rtl="0" eaLnBrk="1" fontAlgn="auto" latinLnBrk="0" hangingPunct="1">
              <a:lnSpc>
                <a:spcPct val="100000"/>
              </a:lnSpc>
              <a:spcBef>
                <a:spcPts val="0"/>
              </a:spcBef>
              <a:spcAft>
                <a:spcPts val="0"/>
              </a:spcAft>
              <a:buClrTx/>
              <a:buSzTx/>
              <a:buFontTx/>
              <a:buNone/>
              <a:tabLst/>
              <a:defRPr/>
            </a:pPr>
            <a:endParaRPr kumimoji="0" lang="en-US" sz="2000" b="0" i="0" u="none" strike="sngStrike" kern="1200" cap="none" spc="0" normalizeH="0" baseline="0" noProof="0" dirty="0">
              <a:ln>
                <a:noFill/>
              </a:ln>
              <a:solidFill>
                <a:prstClr val="black"/>
              </a:solidFill>
              <a:effectLst/>
              <a:uLnTx/>
              <a:uFill>
                <a:solidFill>
                  <a:srgbClr val="FF0000"/>
                </a:solidFill>
              </a:uFill>
              <a:latin typeface="Arial"/>
              <a:ea typeface="+mn-ea"/>
              <a:cs typeface="+mn-cs"/>
            </a:endParaRPr>
          </a:p>
        </p:txBody>
      </p:sp>
      <p:sp>
        <p:nvSpPr>
          <p:cNvPr id="1367043" name="Line 3"/>
          <p:cNvSpPr>
            <a:spLocks noChangeShapeType="1"/>
          </p:cNvSpPr>
          <p:nvPr/>
        </p:nvSpPr>
        <p:spPr bwMode="auto">
          <a:xfrm>
            <a:off x="1116430" y="2806849"/>
            <a:ext cx="9684248" cy="0"/>
          </a:xfrm>
          <a:prstGeom prst="line">
            <a:avLst/>
          </a:prstGeom>
          <a:noFill/>
          <a:ln w="50800">
            <a:solidFill>
              <a:srgbClr val="0070C0"/>
            </a:solidFill>
            <a:round/>
            <a:headEnd type="non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602272" y="119593"/>
            <a:ext cx="10987456" cy="669851"/>
          </a:xfrm>
        </p:spPr>
        <p:txBody>
          <a:bodyPr>
            <a:normAutofit fontScale="90000"/>
          </a:bodyPr>
          <a:lstStyle/>
          <a:p>
            <a:r>
              <a:rPr lang="en-US" sz="3200" b="1" dirty="0">
                <a:solidFill>
                  <a:srgbClr val="0070C0"/>
                </a:solidFill>
              </a:rPr>
              <a:t>Only 3 FDA-Approved Drugs for Adjuvant Colorectal Cancer</a:t>
            </a:r>
          </a:p>
        </p:txBody>
      </p:sp>
    </p:spTree>
    <p:extLst>
      <p:ext uri="{BB962C8B-B14F-4D97-AF65-F5344CB8AC3E}">
        <p14:creationId xmlns:p14="http://schemas.microsoft.com/office/powerpoint/2010/main" val="2366425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601" name="Line 9"/>
          <p:cNvSpPr>
            <a:spLocks noChangeShapeType="1"/>
          </p:cNvSpPr>
          <p:nvPr/>
        </p:nvSpPr>
        <p:spPr bwMode="auto">
          <a:xfrm flipV="1">
            <a:off x="4876800" y="3048000"/>
            <a:ext cx="685800" cy="762000"/>
          </a:xfrm>
          <a:prstGeom prst="line">
            <a:avLst/>
          </a:prstGeom>
          <a:noFill/>
          <a:ln w="50800">
            <a:solidFill>
              <a:schemeClr val="tx1">
                <a:lumMod val="95000"/>
                <a:lumOff val="5000"/>
              </a:schemeClr>
            </a:solidFill>
            <a:round/>
            <a:headEnd type="none" w="sm" len="sm"/>
            <a:tailEnd type="triangle" w="med" len="me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06602" name="Line 10"/>
          <p:cNvSpPr>
            <a:spLocks noChangeShapeType="1"/>
          </p:cNvSpPr>
          <p:nvPr/>
        </p:nvSpPr>
        <p:spPr bwMode="auto">
          <a:xfrm>
            <a:off x="4876800" y="3810000"/>
            <a:ext cx="685800" cy="685800"/>
          </a:xfrm>
          <a:prstGeom prst="line">
            <a:avLst/>
          </a:prstGeom>
          <a:noFill/>
          <a:ln w="50800">
            <a:solidFill>
              <a:schemeClr val="tx1">
                <a:lumMod val="95000"/>
                <a:lumOff val="5000"/>
              </a:schemeClr>
            </a:solidFill>
            <a:round/>
            <a:headEnd type="none" w="sm" len="sm"/>
            <a:tailEnd type="triangle" w="med" len="me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06595" name="Text Box 3"/>
          <p:cNvSpPr txBox="1">
            <a:spLocks noChangeArrowheads="1"/>
          </p:cNvSpPr>
          <p:nvPr/>
        </p:nvSpPr>
        <p:spPr bwMode="auto">
          <a:xfrm>
            <a:off x="1752600" y="1828800"/>
            <a:ext cx="2779159" cy="584775"/>
          </a:xfrm>
          <a:prstGeom prst="rect">
            <a:avLst/>
          </a:prstGeom>
          <a:noFill/>
          <a:ln w="50800">
            <a:noFill/>
            <a:miter lim="800000"/>
            <a:headEnd type="none" w="sm" len="sm"/>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a:ea typeface="+mn-ea"/>
                <a:cs typeface="+mn-cs"/>
              </a:rPr>
              <a:t>“MOSAIC” Trial</a:t>
            </a:r>
          </a:p>
        </p:txBody>
      </p:sp>
      <p:sp>
        <p:nvSpPr>
          <p:cNvPr id="1006596" name="Text Box 4"/>
          <p:cNvSpPr txBox="1">
            <a:spLocks noChangeArrowheads="1"/>
          </p:cNvSpPr>
          <p:nvPr/>
        </p:nvSpPr>
        <p:spPr bwMode="auto">
          <a:xfrm>
            <a:off x="8366264" y="6421779"/>
            <a:ext cx="3394455" cy="323165"/>
          </a:xfrm>
          <a:prstGeom prst="rect">
            <a:avLst/>
          </a:prstGeom>
          <a:noFill/>
          <a:ln w="50800">
            <a:noFill/>
            <a:miter lim="800000"/>
            <a:headEnd type="none" w="sm" len="sm"/>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Andre, NEJM 2004; Andre, JCO 2009</a:t>
            </a:r>
          </a:p>
        </p:txBody>
      </p:sp>
      <p:sp>
        <p:nvSpPr>
          <p:cNvPr id="1006597" name="Rectangle 5"/>
          <p:cNvSpPr>
            <a:spLocks noChangeArrowheads="1"/>
          </p:cNvSpPr>
          <p:nvPr/>
        </p:nvSpPr>
        <p:spPr bwMode="auto">
          <a:xfrm>
            <a:off x="1981200" y="2667000"/>
            <a:ext cx="2895600" cy="2286000"/>
          </a:xfrm>
          <a:prstGeom prst="rect">
            <a:avLst/>
          </a:prstGeom>
          <a:solidFill>
            <a:srgbClr val="339966"/>
          </a:solidFill>
          <a:ln w="50800">
            <a:noFill/>
            <a:miter lim="800000"/>
            <a:headEnd type="none" w="sm" len="sm"/>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06598" name="Rectangle 6"/>
          <p:cNvSpPr>
            <a:spLocks noChangeArrowheads="1"/>
          </p:cNvSpPr>
          <p:nvPr/>
        </p:nvSpPr>
        <p:spPr bwMode="auto">
          <a:xfrm>
            <a:off x="5791200" y="1905000"/>
            <a:ext cx="2895600" cy="1600200"/>
          </a:xfrm>
          <a:prstGeom prst="rect">
            <a:avLst/>
          </a:prstGeom>
          <a:solidFill>
            <a:srgbClr val="339966"/>
          </a:solidFill>
          <a:ln w="50800">
            <a:noFill/>
            <a:miter lim="800000"/>
            <a:headEnd type="none" w="sm" len="sm"/>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06599" name="Rectangle 7"/>
          <p:cNvSpPr>
            <a:spLocks noChangeArrowheads="1"/>
          </p:cNvSpPr>
          <p:nvPr/>
        </p:nvSpPr>
        <p:spPr bwMode="auto">
          <a:xfrm>
            <a:off x="5791200" y="4114800"/>
            <a:ext cx="2895600" cy="1600200"/>
          </a:xfrm>
          <a:prstGeom prst="rect">
            <a:avLst/>
          </a:prstGeom>
          <a:solidFill>
            <a:srgbClr val="339966"/>
          </a:solidFill>
          <a:ln w="50800">
            <a:noFill/>
            <a:miter lim="800000"/>
            <a:headEnd type="none" w="sm" len="sm"/>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06600" name="Text Box 8"/>
          <p:cNvSpPr txBox="1">
            <a:spLocks noChangeArrowheads="1"/>
          </p:cNvSpPr>
          <p:nvPr/>
        </p:nvSpPr>
        <p:spPr bwMode="auto">
          <a:xfrm>
            <a:off x="2057400" y="2819400"/>
            <a:ext cx="2236510" cy="1477328"/>
          </a:xfrm>
          <a:prstGeom prst="rect">
            <a:avLst/>
          </a:prstGeom>
          <a:noFill/>
          <a:ln w="50800">
            <a:noFill/>
            <a:miter lim="800000"/>
            <a:headEnd type="none" w="sm" len="sm"/>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n = 2,246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Stage II/III colon CA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Primary endpoint: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3-yr disease free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survival (DFS)</a:t>
            </a:r>
          </a:p>
        </p:txBody>
      </p:sp>
      <p:sp>
        <p:nvSpPr>
          <p:cNvPr id="1006603" name="Rectangle 11"/>
          <p:cNvSpPr>
            <a:spLocks noChangeArrowheads="1"/>
          </p:cNvSpPr>
          <p:nvPr/>
        </p:nvSpPr>
        <p:spPr bwMode="auto">
          <a:xfrm>
            <a:off x="5791200" y="2133601"/>
            <a:ext cx="2219390" cy="646331"/>
          </a:xfrm>
          <a:prstGeom prst="rect">
            <a:avLst/>
          </a:prstGeom>
          <a:noFill/>
          <a:ln w="50800">
            <a:noFill/>
            <a:miter lim="800000"/>
            <a:headEnd type="none" w="sm" len="sm"/>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FFFFFF"/>
                </a:solidFill>
                <a:effectLst/>
                <a:uLnTx/>
                <a:uFillTx/>
                <a:latin typeface="Calibri"/>
                <a:ea typeface="+mn-ea"/>
                <a:cs typeface="+mn-cs"/>
              </a:rPr>
              <a:t>“LV5FU2”</a:t>
            </a:r>
            <a:r>
              <a:rPr kumimoji="0" lang="en-US" sz="1800" b="1" i="0" u="none" strike="noStrike" kern="1200" cap="none" spc="0" normalizeH="0" baseline="0" noProof="0">
                <a:ln>
                  <a:noFill/>
                </a:ln>
                <a:solidFill>
                  <a:srgbClr val="FFFFFF"/>
                </a:solidFill>
                <a:effectLst/>
                <a:uLnTx/>
                <a:uFillTx/>
                <a:latin typeface="Calibri"/>
                <a:ea typeface="+mn-ea"/>
                <a:cs typeface="+mn-cs"/>
              </a:rPr>
              <a:t> x 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(infusional 5-FU/LV)</a:t>
            </a:r>
          </a:p>
        </p:txBody>
      </p:sp>
      <p:sp>
        <p:nvSpPr>
          <p:cNvPr id="1006604" name="Rectangle 12"/>
          <p:cNvSpPr>
            <a:spLocks noChangeArrowheads="1"/>
          </p:cNvSpPr>
          <p:nvPr/>
        </p:nvSpPr>
        <p:spPr bwMode="auto">
          <a:xfrm>
            <a:off x="5867400" y="4191000"/>
            <a:ext cx="4572000" cy="923330"/>
          </a:xfrm>
          <a:prstGeom prst="rect">
            <a:avLst/>
          </a:prstGeom>
          <a:noFill/>
          <a:ln w="50800">
            <a:noFill/>
            <a:miter lim="800000"/>
            <a:headEnd type="none" w="sm" len="sm"/>
            <a:tailEn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FFFFFF"/>
                </a:solidFill>
                <a:effectLst/>
                <a:uLnTx/>
                <a:uFillTx/>
                <a:latin typeface="Calibri"/>
                <a:ea typeface="+mn-ea"/>
                <a:cs typeface="+mn-cs"/>
              </a:rPr>
              <a:t>“FOLFOX4”</a:t>
            </a:r>
            <a:r>
              <a:rPr kumimoji="0" lang="en-US" sz="1800" b="1" i="0" u="none" strike="noStrike" kern="1200" cap="none" spc="0" normalizeH="0" baseline="0" noProof="0">
                <a:ln>
                  <a:noFill/>
                </a:ln>
                <a:solidFill>
                  <a:srgbClr val="FFFFFF"/>
                </a:solidFill>
                <a:effectLst/>
                <a:uLnTx/>
                <a:uFillTx/>
                <a:latin typeface="Calibri"/>
                <a:ea typeface="+mn-ea"/>
                <a:cs typeface="+mn-cs"/>
              </a:rPr>
              <a:t> x 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(infusional 5-FU/LV</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with oxaliplatin)</a:t>
            </a:r>
          </a:p>
        </p:txBody>
      </p:sp>
      <p:sp>
        <p:nvSpPr>
          <p:cNvPr id="2" name="Title 1">
            <a:extLst>
              <a:ext uri="{FF2B5EF4-FFF2-40B4-BE49-F238E27FC236}">
                <a16:creationId xmlns:a16="http://schemas.microsoft.com/office/drawing/2014/main" id="{D073530D-C893-4074-99DF-7DA5A22EC047}"/>
              </a:ext>
            </a:extLst>
          </p:cNvPr>
          <p:cNvSpPr>
            <a:spLocks noGrp="1"/>
          </p:cNvSpPr>
          <p:nvPr>
            <p:ph type="title"/>
          </p:nvPr>
        </p:nvSpPr>
        <p:spPr>
          <a:xfrm>
            <a:off x="609600" y="270066"/>
            <a:ext cx="10972800" cy="1143000"/>
          </a:xfrm>
        </p:spPr>
        <p:txBody>
          <a:bodyPr/>
          <a:lstStyle/>
          <a:p>
            <a:r>
              <a:rPr lang="en-US" b="1" dirty="0">
                <a:solidFill>
                  <a:srgbClr val="0070C0"/>
                </a:solidFill>
              </a:rPr>
              <a:t>Adjuvant Therapy for Resected Primary</a:t>
            </a:r>
          </a:p>
        </p:txBody>
      </p:sp>
    </p:spTree>
    <p:extLst>
      <p:ext uri="{BB962C8B-B14F-4D97-AF65-F5344CB8AC3E}">
        <p14:creationId xmlns:p14="http://schemas.microsoft.com/office/powerpoint/2010/main" val="1294140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Text Box 2"/>
          <p:cNvSpPr txBox="1">
            <a:spLocks noChangeArrowheads="1"/>
          </p:cNvSpPr>
          <p:nvPr/>
        </p:nvSpPr>
        <p:spPr bwMode="auto">
          <a:xfrm>
            <a:off x="9686575" y="6457890"/>
            <a:ext cx="2236510" cy="400110"/>
          </a:xfrm>
          <a:prstGeom prst="rect">
            <a:avLst/>
          </a:prstGeom>
          <a:noFill/>
          <a:ln w="50800">
            <a:noFill/>
            <a:miter lim="800000"/>
            <a:headEnd type="none" w="sm" len="sm"/>
            <a:tailEnd/>
          </a:ln>
          <a:effectLst/>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Andre, JCO 2009</a:t>
            </a:r>
          </a:p>
        </p:txBody>
      </p:sp>
      <p:sp>
        <p:nvSpPr>
          <p:cNvPr id="1309699" name="Text Box 3"/>
          <p:cNvSpPr txBox="1">
            <a:spLocks noChangeArrowheads="1"/>
          </p:cNvSpPr>
          <p:nvPr/>
        </p:nvSpPr>
        <p:spPr bwMode="auto">
          <a:xfrm>
            <a:off x="2225229" y="130314"/>
            <a:ext cx="7741543" cy="707886"/>
          </a:xfrm>
          <a:prstGeom prst="rect">
            <a:avLst/>
          </a:prstGeom>
          <a:noFill/>
          <a:ln w="50800">
            <a:noFill/>
            <a:miter lim="800000"/>
            <a:headEnd type="none" w="sm" len="sm"/>
            <a:tailEnd/>
          </a:ln>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0070C0"/>
                </a:solidFill>
                <a:effectLst/>
                <a:uLnTx/>
                <a:uFillTx/>
                <a:latin typeface="Calibri"/>
                <a:ea typeface="+mn-ea"/>
                <a:cs typeface="+mn-cs"/>
              </a:rPr>
              <a:t>MOSAIC Trial: Disease-Free Survival</a:t>
            </a:r>
            <a:endParaRPr kumimoji="0" lang="en-US" sz="4400" b="1" i="0" u="none" strike="noStrike" kern="1200" cap="none" spc="0" normalizeH="0" baseline="0" noProof="0" dirty="0">
              <a:ln>
                <a:noFill/>
              </a:ln>
              <a:solidFill>
                <a:srgbClr val="0070C0"/>
              </a:solidFill>
              <a:effectLst/>
              <a:uLnTx/>
              <a:uFillTx/>
              <a:latin typeface="Calibri"/>
              <a:ea typeface="+mn-ea"/>
              <a:cs typeface="+mn-cs"/>
            </a:endParaRPr>
          </a:p>
        </p:txBody>
      </p:sp>
      <p:pic>
        <p:nvPicPr>
          <p:cNvPr id="1309910" name="Picture 214" descr="St1"/>
          <p:cNvPicPr>
            <a:picLocks noChangeAspect="1" noChangeArrowheads="1"/>
          </p:cNvPicPr>
          <p:nvPr/>
        </p:nvPicPr>
        <p:blipFill>
          <a:blip r:embed="rId3" cstate="print"/>
          <a:srcRect/>
          <a:stretch>
            <a:fillRect/>
          </a:stretch>
        </p:blipFill>
        <p:spPr bwMode="auto">
          <a:xfrm>
            <a:off x="9123364" y="990600"/>
            <a:ext cx="1316037" cy="1524000"/>
          </a:xfrm>
          <a:prstGeom prst="rect">
            <a:avLst/>
          </a:prstGeom>
          <a:noFill/>
        </p:spPr>
      </p:pic>
      <p:pic>
        <p:nvPicPr>
          <p:cNvPr id="1309911" name="Picture 215" descr="St3"/>
          <p:cNvPicPr>
            <a:picLocks noChangeAspect="1" noChangeArrowheads="1"/>
          </p:cNvPicPr>
          <p:nvPr/>
        </p:nvPicPr>
        <p:blipFill>
          <a:blip r:embed="rId4" cstate="print"/>
          <a:srcRect/>
          <a:stretch>
            <a:fillRect/>
          </a:stretch>
        </p:blipFill>
        <p:spPr bwMode="auto">
          <a:xfrm>
            <a:off x="9144001" y="2667000"/>
            <a:ext cx="1316037" cy="1524000"/>
          </a:xfrm>
          <a:prstGeom prst="rect">
            <a:avLst/>
          </a:prstGeom>
          <a:noFill/>
        </p:spPr>
      </p:pic>
      <p:sp>
        <p:nvSpPr>
          <p:cNvPr id="1309912" name="Text Box 216"/>
          <p:cNvSpPr txBox="1">
            <a:spLocks noChangeArrowheads="1"/>
          </p:cNvSpPr>
          <p:nvPr/>
        </p:nvSpPr>
        <p:spPr bwMode="auto">
          <a:xfrm>
            <a:off x="9204326" y="955675"/>
            <a:ext cx="979755" cy="369332"/>
          </a:xfrm>
          <a:prstGeom prst="rect">
            <a:avLst/>
          </a:prstGeom>
          <a:noFill/>
          <a:ln w="50800">
            <a:noFill/>
            <a:miter lim="800000"/>
            <a:headEnd type="none" w="sm" len="sm"/>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Stage II</a:t>
            </a:r>
          </a:p>
        </p:txBody>
      </p:sp>
      <p:sp>
        <p:nvSpPr>
          <p:cNvPr id="1309913" name="Text Box 217"/>
          <p:cNvSpPr txBox="1">
            <a:spLocks noChangeArrowheads="1"/>
          </p:cNvSpPr>
          <p:nvPr/>
        </p:nvSpPr>
        <p:spPr bwMode="auto">
          <a:xfrm>
            <a:off x="9164637" y="2590800"/>
            <a:ext cx="1043876" cy="369332"/>
          </a:xfrm>
          <a:prstGeom prst="rect">
            <a:avLst/>
          </a:prstGeom>
          <a:noFill/>
          <a:ln w="50800">
            <a:noFill/>
            <a:miter lim="800000"/>
            <a:headEnd type="none" w="sm" len="sm"/>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Stage III</a:t>
            </a:r>
          </a:p>
        </p:txBody>
      </p:sp>
      <p:pic>
        <p:nvPicPr>
          <p:cNvPr id="1614850" name="Picture 2"/>
          <p:cNvPicPr>
            <a:picLocks noChangeAspect="1" noChangeArrowheads="1"/>
          </p:cNvPicPr>
          <p:nvPr/>
        </p:nvPicPr>
        <p:blipFill>
          <a:blip r:embed="rId5" cstate="print"/>
          <a:srcRect l="13943" t="37228" r="32607" b="14455"/>
          <a:stretch>
            <a:fillRect/>
          </a:stretch>
        </p:blipFill>
        <p:spPr bwMode="auto">
          <a:xfrm>
            <a:off x="1676400" y="990600"/>
            <a:ext cx="7355174" cy="4876800"/>
          </a:xfrm>
          <a:prstGeom prst="rect">
            <a:avLst/>
          </a:prstGeom>
          <a:noFill/>
          <a:ln w="9525">
            <a:noFill/>
            <a:miter lim="800000"/>
            <a:headEnd/>
            <a:tailEnd/>
          </a:ln>
        </p:spPr>
      </p:pic>
    </p:spTree>
    <p:extLst>
      <p:ext uri="{BB962C8B-B14F-4D97-AF65-F5344CB8AC3E}">
        <p14:creationId xmlns:p14="http://schemas.microsoft.com/office/powerpoint/2010/main" val="2762910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ChangeArrowheads="1"/>
          </p:cNvSpPr>
          <p:nvPr/>
        </p:nvSpPr>
        <p:spPr bwMode="auto">
          <a:xfrm>
            <a:off x="1905000" y="192024"/>
            <a:ext cx="8229600" cy="1053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70C0"/>
                </a:solidFill>
                <a:effectLst/>
                <a:uLnTx/>
                <a:uFillTx/>
                <a:latin typeface="Arial" charset="0"/>
                <a:ea typeface="Osaka" charset="-128"/>
                <a:cs typeface="+mn-cs"/>
              </a:rPr>
              <a:t>MOSAIC: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70C0"/>
                </a:solidFill>
                <a:effectLst/>
                <a:uLnTx/>
                <a:uFillTx/>
                <a:latin typeface="Arial" charset="0"/>
                <a:ea typeface="Osaka" charset="-128"/>
                <a:cs typeface="+mn-cs"/>
              </a:rPr>
              <a:t>Stage III Adjuvant FOLFOX</a:t>
            </a:r>
            <a:endParaRPr kumimoji="0" lang="en-US" altLang="en-US" sz="3200" b="0" i="0" u="none" strike="noStrike" kern="1200" cap="none" spc="0" normalizeH="0" baseline="0" noProof="0" dirty="0">
              <a:ln>
                <a:noFill/>
              </a:ln>
              <a:solidFill>
                <a:srgbClr val="0070C0"/>
              </a:solidFill>
              <a:effectLst/>
              <a:uLnTx/>
              <a:uFillTx/>
              <a:latin typeface="Arial" charset="0"/>
              <a:ea typeface="Osaka" charset="-128"/>
              <a:cs typeface="+mn-cs"/>
            </a:endParaRPr>
          </a:p>
        </p:txBody>
      </p:sp>
      <p:sp>
        <p:nvSpPr>
          <p:cNvPr id="14338" name="Rectangle 3"/>
          <p:cNvSpPr>
            <a:spLocks noChangeArrowheads="1"/>
          </p:cNvSpPr>
          <p:nvPr/>
        </p:nvSpPr>
        <p:spPr bwMode="auto">
          <a:xfrm>
            <a:off x="1600200" y="1493838"/>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Arial" charset="0"/>
                <a:ea typeface="Osaka" charset="-128"/>
                <a:cs typeface="+mn-cs"/>
              </a:rPr>
              <a:t>Study presented with &gt; 5 years follow-up</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Arial" charset="0"/>
                <a:ea typeface="Osaka" charset="-128"/>
                <a:cs typeface="+mn-cs"/>
              </a:rPr>
              <a:t>6.6% DFS benefit maintained   HR = 0.8,   p = 0.003</a:t>
            </a:r>
            <a:endParaRPr kumimoji="0" lang="en-US" altLang="en-US" sz="3200" b="1" i="0" u="none" strike="noStrike" kern="1200" cap="none" spc="0" normalizeH="0" baseline="0" noProof="0" dirty="0">
              <a:ln>
                <a:noFill/>
              </a:ln>
              <a:solidFill>
                <a:srgbClr val="000000"/>
              </a:solidFill>
              <a:effectLst/>
              <a:uLnTx/>
              <a:uFillTx/>
              <a:latin typeface="Arial" charset="0"/>
              <a:ea typeface="Osaka" charset="-128"/>
              <a:cs typeface="+mn-cs"/>
            </a:endParaRPr>
          </a:p>
        </p:txBody>
      </p:sp>
      <p:graphicFrame>
        <p:nvGraphicFramePr>
          <p:cNvPr id="694304" name="Group 32"/>
          <p:cNvGraphicFramePr>
            <a:graphicFrameLocks noGrp="1"/>
          </p:cNvGraphicFramePr>
          <p:nvPr/>
        </p:nvGraphicFramePr>
        <p:xfrm>
          <a:off x="1905000" y="2438400"/>
          <a:ext cx="7848599" cy="3603626"/>
        </p:xfrm>
        <a:graphic>
          <a:graphicData uri="http://schemas.openxmlformats.org/drawingml/2006/table">
            <a:tbl>
              <a:tblPr/>
              <a:tblGrid>
                <a:gridCol w="2562808">
                  <a:extLst>
                    <a:ext uri="{9D8B030D-6E8A-4147-A177-3AD203B41FA5}">
                      <a16:colId xmlns:a16="http://schemas.microsoft.com/office/drawing/2014/main" val="20000"/>
                    </a:ext>
                  </a:extLst>
                </a:gridCol>
                <a:gridCol w="1528341">
                  <a:extLst>
                    <a:ext uri="{9D8B030D-6E8A-4147-A177-3AD203B41FA5}">
                      <a16:colId xmlns:a16="http://schemas.microsoft.com/office/drawing/2014/main" val="20001"/>
                    </a:ext>
                  </a:extLst>
                </a:gridCol>
                <a:gridCol w="1878725">
                  <a:extLst>
                    <a:ext uri="{9D8B030D-6E8A-4147-A177-3AD203B41FA5}">
                      <a16:colId xmlns:a16="http://schemas.microsoft.com/office/drawing/2014/main" val="20002"/>
                    </a:ext>
                  </a:extLst>
                </a:gridCol>
                <a:gridCol w="1878725">
                  <a:extLst>
                    <a:ext uri="{9D8B030D-6E8A-4147-A177-3AD203B41FA5}">
                      <a16:colId xmlns:a16="http://schemas.microsoft.com/office/drawing/2014/main" val="20003"/>
                    </a:ext>
                  </a:extLst>
                </a:gridCol>
              </a:tblGrid>
              <a:tr h="914400">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rgbClr val="0070C0"/>
                          </a:solidFill>
                          <a:effectLst/>
                          <a:latin typeface="Arial" charset="0"/>
                          <a:ea typeface="MS PGothic" charset="-128"/>
                        </a:rPr>
                        <a:t>Overall Survival</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rgbClr val="0070C0"/>
                          </a:solidFill>
                          <a:effectLst/>
                          <a:latin typeface="Arial" charset="0"/>
                          <a:ea typeface="MS PGothic" charset="-128"/>
                        </a:rPr>
                        <a:t>6 years</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rgbClr val="0070C0"/>
                          </a:solidFill>
                          <a:effectLst/>
                          <a:latin typeface="Arial" charset="0"/>
                          <a:ea typeface="MS PGothic" charset="-128"/>
                        </a:rPr>
                        <a:t>5-FU</a:t>
                      </a:r>
                      <a:endParaRPr kumimoji="0" lang="en-US" altLang="en-US" sz="2400" b="1" i="0" u="none" strike="noStrike" cap="none" normalizeH="0" baseline="0" dirty="0">
                        <a:ln>
                          <a:noFill/>
                        </a:ln>
                        <a:solidFill>
                          <a:srgbClr val="0070C0"/>
                        </a:solidFill>
                        <a:effectLst/>
                        <a:latin typeface="Arial" charset="0"/>
                        <a:ea typeface="MS PGothic" charset="-128"/>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rgbClr val="0070C0"/>
                          </a:solidFill>
                          <a:effectLst/>
                          <a:latin typeface="Arial" charset="0"/>
                          <a:ea typeface="MS PGothic" charset="-128"/>
                        </a:rPr>
                        <a:t>FOLFOX</a:t>
                      </a:r>
                      <a:endParaRPr kumimoji="0" lang="en-US" altLang="en-US" sz="2400" b="1" i="0" u="none" strike="noStrike" cap="none" normalizeH="0" baseline="0" dirty="0">
                        <a:ln>
                          <a:noFill/>
                        </a:ln>
                        <a:solidFill>
                          <a:srgbClr val="0070C0"/>
                        </a:solidFill>
                        <a:effectLst/>
                        <a:latin typeface="Arial" charset="0"/>
                        <a:ea typeface="MS PGothic" charset="-128"/>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rgbClr val="0070C0"/>
                          </a:solidFill>
                          <a:effectLst/>
                          <a:latin typeface="Arial" charset="0"/>
                          <a:ea typeface="MS PGothic" charset="-128"/>
                        </a:rPr>
                        <a:t>p</a:t>
                      </a:r>
                      <a:endParaRPr kumimoji="0" lang="en-US" altLang="en-US" sz="2400" b="1" i="0" u="none" strike="noStrike" cap="none" normalizeH="0" baseline="0" dirty="0">
                        <a:ln>
                          <a:noFill/>
                        </a:ln>
                        <a:solidFill>
                          <a:srgbClr val="0070C0"/>
                        </a:solidFill>
                        <a:effectLst/>
                        <a:latin typeface="Arial" charset="0"/>
                        <a:ea typeface="MS PGothic" charset="-128"/>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96938">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charset="0"/>
                          <a:ea typeface="MS PGothic" charset="-128"/>
                        </a:rPr>
                        <a:t>Overall</a:t>
                      </a:r>
                      <a:endParaRPr kumimoji="0" lang="en-US" altLang="en-US" sz="2400" b="1" i="0" u="none" strike="noStrike" cap="none" normalizeH="0" baseline="0" dirty="0">
                        <a:ln>
                          <a:noFill/>
                        </a:ln>
                        <a:solidFill>
                          <a:schemeClr val="tx1"/>
                        </a:solidFill>
                        <a:effectLst/>
                        <a:latin typeface="Arial" charset="0"/>
                        <a:ea typeface="MS PGothic" charset="-128"/>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charset="0"/>
                          <a:ea typeface="MS PGothic" charset="-128"/>
                        </a:rPr>
                        <a:t>76%</a:t>
                      </a:r>
                      <a:endParaRPr kumimoji="0" lang="en-US" altLang="en-US" sz="2400" b="1" i="0" u="none" strike="noStrike" cap="none" normalizeH="0" baseline="0" dirty="0">
                        <a:ln>
                          <a:noFill/>
                        </a:ln>
                        <a:solidFill>
                          <a:schemeClr val="tx1"/>
                        </a:solidFill>
                        <a:effectLst/>
                        <a:latin typeface="Arial" charset="0"/>
                        <a:ea typeface="MS PGothic" charset="-128"/>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charset="0"/>
                          <a:ea typeface="MS PGothic" charset="-128"/>
                        </a:rPr>
                        <a:t>78.6%</a:t>
                      </a:r>
                      <a:endParaRPr kumimoji="0" lang="en-US" altLang="en-US" sz="2400" b="1" i="0" u="none" strike="noStrike" cap="none" normalizeH="0" baseline="0" dirty="0">
                        <a:ln>
                          <a:noFill/>
                        </a:ln>
                        <a:solidFill>
                          <a:schemeClr val="tx1"/>
                        </a:solidFill>
                        <a:effectLst/>
                        <a:latin typeface="Arial" charset="0"/>
                        <a:ea typeface="MS PGothic" charset="-128"/>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charset="0"/>
                          <a:ea typeface="MS PGothic" charset="-128"/>
                        </a:rPr>
                        <a:t>0.057</a:t>
                      </a:r>
                      <a:endParaRPr kumimoji="0" lang="en-US" altLang="en-US" sz="2400" b="1" i="0" u="none" strike="noStrike" cap="none" normalizeH="0" baseline="0" dirty="0">
                        <a:ln>
                          <a:noFill/>
                        </a:ln>
                        <a:solidFill>
                          <a:schemeClr val="tx1"/>
                        </a:solidFill>
                        <a:effectLst/>
                        <a:latin typeface="Arial" charset="0"/>
                        <a:ea typeface="MS PGothic" charset="-128"/>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5350">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charset="0"/>
                          <a:ea typeface="MS PGothic" charset="-128"/>
                        </a:rPr>
                        <a:t>Stage II</a:t>
                      </a:r>
                      <a:endParaRPr kumimoji="0" lang="en-US" altLang="en-US" sz="2400" b="1" i="0" u="none" strike="noStrike" cap="none" normalizeH="0" baseline="0" dirty="0">
                        <a:ln>
                          <a:noFill/>
                        </a:ln>
                        <a:solidFill>
                          <a:schemeClr val="tx1"/>
                        </a:solidFill>
                        <a:effectLst/>
                        <a:latin typeface="Arial" charset="0"/>
                        <a:ea typeface="MS PGothic" charset="-128"/>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charset="0"/>
                          <a:ea typeface="MS PGothic" charset="-128"/>
                        </a:rPr>
                        <a:t>86.8%</a:t>
                      </a:r>
                      <a:endParaRPr kumimoji="0" lang="en-US" altLang="en-US" sz="2400" b="1" i="0" u="none" strike="noStrike" cap="none" normalizeH="0" baseline="0" dirty="0">
                        <a:ln>
                          <a:noFill/>
                        </a:ln>
                        <a:solidFill>
                          <a:schemeClr val="tx1"/>
                        </a:solidFill>
                        <a:effectLst/>
                        <a:latin typeface="Arial" charset="0"/>
                        <a:ea typeface="MS PGothic" charset="-128"/>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charset="0"/>
                          <a:ea typeface="MS PGothic" charset="-128"/>
                        </a:rPr>
                        <a:t>86.9%</a:t>
                      </a:r>
                      <a:endParaRPr kumimoji="0" lang="en-US" altLang="en-US" sz="2400" b="1" i="0" u="none" strike="noStrike" cap="none" normalizeH="0" baseline="0" dirty="0">
                        <a:ln>
                          <a:noFill/>
                        </a:ln>
                        <a:solidFill>
                          <a:schemeClr val="tx1"/>
                        </a:solidFill>
                        <a:effectLst/>
                        <a:latin typeface="Arial" charset="0"/>
                        <a:ea typeface="MS PGothic" charset="-128"/>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charset="0"/>
                          <a:ea typeface="MS PGothic" charset="-128"/>
                        </a:rPr>
                        <a:t>0.996</a:t>
                      </a:r>
                      <a:endParaRPr kumimoji="0" lang="en-US" altLang="en-US" sz="2400" b="1" i="0" u="none" strike="noStrike" cap="none" normalizeH="0" baseline="0" dirty="0">
                        <a:ln>
                          <a:noFill/>
                        </a:ln>
                        <a:solidFill>
                          <a:schemeClr val="tx1"/>
                        </a:solidFill>
                        <a:effectLst/>
                        <a:latin typeface="Arial" charset="0"/>
                        <a:ea typeface="MS PGothic" charset="-128"/>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96938">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charset="0"/>
                          <a:ea typeface="MS PGothic" charset="-128"/>
                        </a:rPr>
                        <a:t>Stage III</a:t>
                      </a:r>
                      <a:endParaRPr kumimoji="0" lang="en-US" altLang="en-US" sz="2400" b="1" i="0" u="none" strike="noStrike" cap="none" normalizeH="0" baseline="0" dirty="0">
                        <a:ln>
                          <a:noFill/>
                        </a:ln>
                        <a:solidFill>
                          <a:schemeClr val="tx1"/>
                        </a:solidFill>
                        <a:effectLst/>
                        <a:latin typeface="Arial" charset="0"/>
                        <a:ea typeface="MS PGothic" charset="-128"/>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charset="0"/>
                          <a:ea typeface="MS PGothic" charset="-128"/>
                        </a:rPr>
                        <a:t>68.6%</a:t>
                      </a:r>
                      <a:endParaRPr kumimoji="0" lang="en-US" altLang="en-US" sz="2400" b="1" i="0" u="none" strike="noStrike" cap="none" normalizeH="0" baseline="0" dirty="0">
                        <a:ln>
                          <a:noFill/>
                        </a:ln>
                        <a:solidFill>
                          <a:schemeClr val="tx1"/>
                        </a:solidFill>
                        <a:effectLst/>
                        <a:latin typeface="Arial" charset="0"/>
                        <a:ea typeface="MS PGothic" charset="-128"/>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charset="0"/>
                          <a:ea typeface="MS PGothic" charset="-128"/>
                        </a:rPr>
                        <a:t>73%</a:t>
                      </a:r>
                      <a:endParaRPr kumimoji="0" lang="en-US" altLang="en-US" sz="2400" b="1" i="0" u="none" strike="noStrike" cap="none" normalizeH="0" baseline="0" dirty="0">
                        <a:ln>
                          <a:noFill/>
                        </a:ln>
                        <a:solidFill>
                          <a:schemeClr val="tx1"/>
                        </a:solidFill>
                        <a:effectLst/>
                        <a:latin typeface="Arial" charset="0"/>
                        <a:ea typeface="MS PGothic" charset="-128"/>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charset="0"/>
                          <a:ea typeface="MS PGothic" charset="-128"/>
                        </a:rPr>
                        <a:t>0.029</a:t>
                      </a:r>
                      <a:endParaRPr kumimoji="0" lang="en-US" altLang="en-US" sz="2400" b="1" i="0" u="none" strike="noStrike" cap="none" normalizeH="0" baseline="0" dirty="0">
                        <a:ln>
                          <a:noFill/>
                        </a:ln>
                        <a:solidFill>
                          <a:schemeClr val="tx1"/>
                        </a:solidFill>
                        <a:effectLst/>
                        <a:latin typeface="Arial" charset="0"/>
                        <a:ea typeface="MS PGothic" charset="-128"/>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 name="TextBox 1">
            <a:extLst>
              <a:ext uri="{FF2B5EF4-FFF2-40B4-BE49-F238E27FC236}">
                <a16:creationId xmlns:a16="http://schemas.microsoft.com/office/drawing/2014/main" id="{3ECC18A5-29B5-A819-AEEF-B175AE537983}"/>
              </a:ext>
            </a:extLst>
          </p:cNvPr>
          <p:cNvSpPr txBox="1"/>
          <p:nvPr/>
        </p:nvSpPr>
        <p:spPr>
          <a:xfrm>
            <a:off x="9829800" y="5067957"/>
            <a:ext cx="2076451"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4.4% OS benefit in stage III</a:t>
            </a:r>
          </a:p>
        </p:txBody>
      </p:sp>
    </p:spTree>
    <p:extLst>
      <p:ext uri="{BB962C8B-B14F-4D97-AF65-F5344CB8AC3E}">
        <p14:creationId xmlns:p14="http://schemas.microsoft.com/office/powerpoint/2010/main" val="1195032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a:solidFill>
                  <a:srgbClr val="0070C0"/>
                </a:solidFill>
              </a:rPr>
              <a:t>MSI-H in Colon Cancer:</a:t>
            </a:r>
            <a:br>
              <a:rPr lang="en-US" b="1" dirty="0">
                <a:solidFill>
                  <a:srgbClr val="0070C0"/>
                </a:solidFill>
              </a:rPr>
            </a:br>
            <a:r>
              <a:rPr lang="en-US" b="1" dirty="0">
                <a:solidFill>
                  <a:srgbClr val="0070C0"/>
                </a:solidFill>
              </a:rPr>
              <a:t>Prevalence and Prognosis</a:t>
            </a:r>
          </a:p>
        </p:txBody>
      </p:sp>
      <p:graphicFrame>
        <p:nvGraphicFramePr>
          <p:cNvPr id="5" name="Table 4"/>
          <p:cNvGraphicFramePr>
            <a:graphicFrameLocks noGrp="1"/>
          </p:cNvGraphicFramePr>
          <p:nvPr/>
        </p:nvGraphicFramePr>
        <p:xfrm>
          <a:off x="2570569" y="2036744"/>
          <a:ext cx="6601878" cy="2194560"/>
        </p:xfrm>
        <a:graphic>
          <a:graphicData uri="http://schemas.openxmlformats.org/drawingml/2006/table">
            <a:tbl>
              <a:tblPr firstRow="1" bandRow="1">
                <a:tableStyleId>{5C22544A-7EE6-4342-B048-85BDC9FD1C3A}</a:tableStyleId>
              </a:tblPr>
              <a:tblGrid>
                <a:gridCol w="1054128">
                  <a:extLst>
                    <a:ext uri="{9D8B030D-6E8A-4147-A177-3AD203B41FA5}">
                      <a16:colId xmlns:a16="http://schemas.microsoft.com/office/drawing/2014/main" val="20000"/>
                    </a:ext>
                  </a:extLst>
                </a:gridCol>
                <a:gridCol w="1976565">
                  <a:extLst>
                    <a:ext uri="{9D8B030D-6E8A-4147-A177-3AD203B41FA5}">
                      <a16:colId xmlns:a16="http://schemas.microsoft.com/office/drawing/2014/main" val="20001"/>
                    </a:ext>
                  </a:extLst>
                </a:gridCol>
                <a:gridCol w="3571185">
                  <a:extLst>
                    <a:ext uri="{9D8B030D-6E8A-4147-A177-3AD203B41FA5}">
                      <a16:colId xmlns:a16="http://schemas.microsoft.com/office/drawing/2014/main" val="20002"/>
                    </a:ext>
                  </a:extLst>
                </a:gridCol>
              </a:tblGrid>
              <a:tr h="370840">
                <a:tc>
                  <a:txBody>
                    <a:bodyPr/>
                    <a:lstStyle/>
                    <a:p>
                      <a:r>
                        <a:rPr lang="en-US" sz="2400" dirty="0">
                          <a:solidFill>
                            <a:schemeClr val="tx1"/>
                          </a:solidFill>
                        </a:rPr>
                        <a:t>Stage</a:t>
                      </a:r>
                    </a:p>
                  </a:txBody>
                  <a:tcPr/>
                </a:tc>
                <a:tc>
                  <a:txBody>
                    <a:bodyPr/>
                    <a:lstStyle/>
                    <a:p>
                      <a:pPr algn="ctr"/>
                      <a:r>
                        <a:rPr lang="en-US" sz="2400" dirty="0">
                          <a:solidFill>
                            <a:schemeClr val="tx1"/>
                          </a:solidFill>
                        </a:rPr>
                        <a:t>Prevalence</a:t>
                      </a:r>
                    </a:p>
                  </a:txBody>
                  <a:tcPr/>
                </a:tc>
                <a:tc>
                  <a:txBody>
                    <a:bodyPr/>
                    <a:lstStyle/>
                    <a:p>
                      <a:pPr algn="ctr"/>
                      <a:r>
                        <a:rPr lang="en-US" sz="2400" dirty="0">
                          <a:solidFill>
                            <a:schemeClr val="tx1"/>
                          </a:solidFill>
                        </a:rPr>
                        <a:t>Prognosis Compared </a:t>
                      </a:r>
                      <a:br>
                        <a:rPr lang="en-US" sz="2400" dirty="0">
                          <a:solidFill>
                            <a:schemeClr val="tx1"/>
                          </a:solidFill>
                        </a:rPr>
                      </a:br>
                      <a:r>
                        <a:rPr lang="en-US" sz="2400" dirty="0">
                          <a:solidFill>
                            <a:schemeClr val="tx1"/>
                          </a:solidFill>
                        </a:rPr>
                        <a:t>to MSS</a:t>
                      </a:r>
                    </a:p>
                  </a:txBody>
                  <a:tcPr/>
                </a:tc>
                <a:extLst>
                  <a:ext uri="{0D108BD9-81ED-4DB2-BD59-A6C34878D82A}">
                    <a16:rowId xmlns:a16="http://schemas.microsoft.com/office/drawing/2014/main" val="10000"/>
                  </a:ext>
                </a:extLst>
              </a:tr>
              <a:tr h="370840">
                <a:tc>
                  <a:txBody>
                    <a:bodyPr/>
                    <a:lstStyle/>
                    <a:p>
                      <a:r>
                        <a:rPr lang="en-US" sz="2400" dirty="0">
                          <a:solidFill>
                            <a:schemeClr val="tx1"/>
                          </a:solidFill>
                        </a:rPr>
                        <a:t>II</a:t>
                      </a:r>
                    </a:p>
                  </a:txBody>
                  <a:tcPr/>
                </a:tc>
                <a:tc>
                  <a:txBody>
                    <a:bodyPr/>
                    <a:lstStyle/>
                    <a:p>
                      <a:pPr algn="ctr"/>
                      <a:r>
                        <a:rPr lang="en-US" sz="2400" dirty="0">
                          <a:solidFill>
                            <a:schemeClr val="tx1"/>
                          </a:solidFill>
                        </a:rPr>
                        <a:t>15%-20%</a:t>
                      </a:r>
                    </a:p>
                  </a:txBody>
                  <a:tcPr/>
                </a:tc>
                <a:tc>
                  <a:txBody>
                    <a:bodyPr/>
                    <a:lstStyle/>
                    <a:p>
                      <a:pPr algn="ctr"/>
                      <a:r>
                        <a:rPr lang="en-US" sz="2400" dirty="0">
                          <a:solidFill>
                            <a:schemeClr val="tx1"/>
                          </a:solidFill>
                        </a:rPr>
                        <a:t>excellent</a:t>
                      </a:r>
                    </a:p>
                  </a:txBody>
                  <a:tcPr/>
                </a:tc>
                <a:extLst>
                  <a:ext uri="{0D108BD9-81ED-4DB2-BD59-A6C34878D82A}">
                    <a16:rowId xmlns:a16="http://schemas.microsoft.com/office/drawing/2014/main" val="10001"/>
                  </a:ext>
                </a:extLst>
              </a:tr>
              <a:tr h="370840">
                <a:tc>
                  <a:txBody>
                    <a:bodyPr/>
                    <a:lstStyle/>
                    <a:p>
                      <a:r>
                        <a:rPr lang="en-US" sz="2400" dirty="0">
                          <a:solidFill>
                            <a:schemeClr val="tx1"/>
                          </a:solidFill>
                        </a:rPr>
                        <a:t>III</a:t>
                      </a:r>
                    </a:p>
                  </a:txBody>
                  <a:tcPr/>
                </a:tc>
                <a:tc>
                  <a:txBody>
                    <a:bodyPr/>
                    <a:lstStyle/>
                    <a:p>
                      <a:pPr algn="ctr"/>
                      <a:r>
                        <a:rPr lang="en-US" sz="2400" dirty="0">
                          <a:solidFill>
                            <a:schemeClr val="tx1"/>
                          </a:solidFill>
                        </a:rPr>
                        <a:t>8%-10%</a:t>
                      </a:r>
                    </a:p>
                  </a:txBody>
                  <a:tcPr/>
                </a:tc>
                <a:tc>
                  <a:txBody>
                    <a:bodyPr/>
                    <a:lstStyle/>
                    <a:p>
                      <a:pPr algn="ctr"/>
                      <a:r>
                        <a:rPr lang="en-US" sz="2400" dirty="0">
                          <a:solidFill>
                            <a:schemeClr val="tx1"/>
                          </a:solidFill>
                        </a:rPr>
                        <a:t>same</a:t>
                      </a:r>
                    </a:p>
                  </a:txBody>
                  <a:tcPr/>
                </a:tc>
                <a:extLst>
                  <a:ext uri="{0D108BD9-81ED-4DB2-BD59-A6C34878D82A}">
                    <a16:rowId xmlns:a16="http://schemas.microsoft.com/office/drawing/2014/main" val="10002"/>
                  </a:ext>
                </a:extLst>
              </a:tr>
              <a:tr h="370840">
                <a:tc>
                  <a:txBody>
                    <a:bodyPr/>
                    <a:lstStyle/>
                    <a:p>
                      <a:r>
                        <a:rPr lang="en-US" sz="2400" dirty="0">
                          <a:solidFill>
                            <a:schemeClr val="tx1"/>
                          </a:solidFill>
                        </a:rPr>
                        <a:t>IV</a:t>
                      </a:r>
                    </a:p>
                  </a:txBody>
                  <a:tcPr/>
                </a:tc>
                <a:tc>
                  <a:txBody>
                    <a:bodyPr/>
                    <a:lstStyle/>
                    <a:p>
                      <a:pPr algn="ctr"/>
                      <a:r>
                        <a:rPr lang="en-US" sz="2400" dirty="0">
                          <a:solidFill>
                            <a:schemeClr val="tx1"/>
                          </a:solidFill>
                        </a:rPr>
                        <a:t>4%-5%</a:t>
                      </a:r>
                    </a:p>
                  </a:txBody>
                  <a:tcPr/>
                </a:tc>
                <a:tc>
                  <a:txBody>
                    <a:bodyPr/>
                    <a:lstStyle/>
                    <a:p>
                      <a:pPr algn="ctr"/>
                      <a:r>
                        <a:rPr lang="en-US" sz="2400" dirty="0">
                          <a:solidFill>
                            <a:schemeClr val="tx1"/>
                          </a:solidFill>
                        </a:rPr>
                        <a:t>same</a:t>
                      </a:r>
                      <a:r>
                        <a:rPr lang="en-US" sz="2400" baseline="0" dirty="0">
                          <a:solidFill>
                            <a:schemeClr val="tx1"/>
                          </a:solidFill>
                        </a:rPr>
                        <a:t> or worse</a:t>
                      </a:r>
                      <a:endParaRPr lang="en-US" sz="2400" dirty="0">
                        <a:solidFill>
                          <a:schemeClr val="tx1"/>
                        </a:solidFill>
                      </a:endParaRPr>
                    </a:p>
                  </a:txBody>
                  <a:tcPr/>
                </a:tc>
                <a:extLst>
                  <a:ext uri="{0D108BD9-81ED-4DB2-BD59-A6C34878D82A}">
                    <a16:rowId xmlns:a16="http://schemas.microsoft.com/office/drawing/2014/main" val="10003"/>
                  </a:ext>
                </a:extLst>
              </a:tr>
            </a:tbl>
          </a:graphicData>
        </a:graphic>
      </p:graphicFrame>
      <p:sp>
        <p:nvSpPr>
          <p:cNvPr id="7" name="TextBox 6"/>
          <p:cNvSpPr txBox="1"/>
          <p:nvPr/>
        </p:nvSpPr>
        <p:spPr>
          <a:xfrm>
            <a:off x="1994330" y="4688171"/>
            <a:ext cx="7964256" cy="1323439"/>
          </a:xfrm>
          <a:prstGeom prst="rect">
            <a:avLst/>
          </a:prstGeom>
          <a:noFill/>
        </p:spPr>
        <p:txBody>
          <a:bodyPr wrap="square" rtlCol="0">
            <a:spAutoFit/>
          </a:bodyPr>
          <a:lstStyle/>
          <a:p>
            <a:pPr marL="457200" marR="0" lvl="0" indent="-457200" algn="l" defTabSz="914400" rtl="0" eaLnBrk="0" fontAlgn="auto" latinLnBrk="0" hangingPunct="0">
              <a:lnSpc>
                <a:spcPct val="100000"/>
              </a:lnSpc>
              <a:spcBef>
                <a:spcPts val="0"/>
              </a:spcBef>
              <a:spcAft>
                <a:spcPts val="0"/>
              </a:spcAft>
              <a:buClrTx/>
              <a:buSzTx/>
              <a:buFont typeface="Courier New"/>
              <a:buChar char="o"/>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Hypermutated cancers too “deranged” to metastasize</a:t>
            </a:r>
          </a:p>
          <a:p>
            <a:pPr marL="457200" marR="0" lvl="0" indent="-457200" algn="l" defTabSz="914400" rtl="0" eaLnBrk="0" fontAlgn="auto" latinLnBrk="0" hangingPunct="0">
              <a:lnSpc>
                <a:spcPct val="100000"/>
              </a:lnSpc>
              <a:spcBef>
                <a:spcPts val="0"/>
              </a:spcBef>
              <a:spcAft>
                <a:spcPts val="0"/>
              </a:spcAft>
              <a:buClrTx/>
              <a:buSzTx/>
              <a:buFont typeface="Courier New"/>
              <a:buChar char="o"/>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Immune system can prevent spread</a:t>
            </a:r>
          </a:p>
          <a:p>
            <a:pPr marL="457200" marR="0" lvl="0" indent="-457200" algn="l" defTabSz="914400" rtl="0" eaLnBrk="0" fontAlgn="auto" latinLnBrk="0" hangingPunct="0">
              <a:lnSpc>
                <a:spcPct val="100000"/>
              </a:lnSpc>
              <a:spcBef>
                <a:spcPts val="0"/>
              </a:spcBef>
              <a:spcAft>
                <a:spcPts val="0"/>
              </a:spcAft>
              <a:buClrTx/>
              <a:buSzTx/>
              <a:buFont typeface="Courier New"/>
              <a:buChar char="o"/>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But once a metastatic clone has been selected, same or worse prognosis than microsatellite stable CRC </a:t>
            </a:r>
          </a:p>
        </p:txBody>
      </p:sp>
      <p:sp>
        <p:nvSpPr>
          <p:cNvPr id="6" name="TextBox 5"/>
          <p:cNvSpPr txBox="1"/>
          <p:nvPr/>
        </p:nvSpPr>
        <p:spPr>
          <a:xfrm>
            <a:off x="6255026" y="6446881"/>
            <a:ext cx="4412974" cy="400110"/>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MSI-H, high levels of microsatellite instability; MSS, microsatellite stability.</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The Cancer Genome Atlas, 2012.</a:t>
            </a:r>
          </a:p>
        </p:txBody>
      </p:sp>
    </p:spTree>
    <p:extLst>
      <p:ext uri="{BB962C8B-B14F-4D97-AF65-F5344CB8AC3E}">
        <p14:creationId xmlns:p14="http://schemas.microsoft.com/office/powerpoint/2010/main" val="199240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599" y="0"/>
            <a:ext cx="11341395" cy="864214"/>
          </a:xfrm>
        </p:spPr>
        <p:txBody>
          <a:bodyPr>
            <a:normAutofit fontScale="90000"/>
          </a:bodyPr>
          <a:lstStyle/>
          <a:p>
            <a:r>
              <a:rPr lang="en-US" b="1" dirty="0">
                <a:solidFill>
                  <a:srgbClr val="0070C0"/>
                </a:solidFill>
              </a:rPr>
              <a:t>MSI-H (dMMR) and 5-FU in stage II colon cancer</a:t>
            </a:r>
          </a:p>
        </p:txBody>
      </p:sp>
      <p:sp>
        <p:nvSpPr>
          <p:cNvPr id="8" name="Content Placeholder 7">
            <a:extLst>
              <a:ext uri="{FF2B5EF4-FFF2-40B4-BE49-F238E27FC236}">
                <a16:creationId xmlns:a16="http://schemas.microsoft.com/office/drawing/2014/main" id="{818832D1-57D8-4AFD-820E-056E34BE35D1}"/>
              </a:ext>
            </a:extLst>
          </p:cNvPr>
          <p:cNvSpPr>
            <a:spLocks noGrp="1"/>
          </p:cNvSpPr>
          <p:nvPr>
            <p:ph idx="1"/>
          </p:nvPr>
        </p:nvSpPr>
        <p:spPr>
          <a:xfrm>
            <a:off x="4859078" y="1280160"/>
            <a:ext cx="7332922" cy="4404359"/>
          </a:xfrm>
        </p:spPr>
        <p:txBody>
          <a:bodyPr>
            <a:normAutofit fontScale="77500" lnSpcReduction="20000"/>
          </a:bodyPr>
          <a:lstStyle/>
          <a:p>
            <a:r>
              <a:rPr lang="en-US" dirty="0"/>
              <a:t>Disease-free survival in patients with stage II disease and defective DNA mismatch repair (dMMR)</a:t>
            </a:r>
          </a:p>
          <a:p>
            <a:pPr lvl="1"/>
            <a:r>
              <a:rPr lang="en-US" dirty="0">
                <a:solidFill>
                  <a:srgbClr val="0070C0"/>
                </a:solidFill>
              </a:rPr>
              <a:t>Patients did worse with chemo!</a:t>
            </a: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t>Disease-free survival in patients with stage II disease and proficient mismatch repair (</a:t>
            </a:r>
            <a:r>
              <a:rPr lang="en-US" dirty="0" err="1"/>
              <a:t>pMMR</a:t>
            </a:r>
            <a:r>
              <a:rPr lang="en-US" dirty="0"/>
              <a:t>)</a:t>
            </a:r>
          </a:p>
          <a:p>
            <a:pPr lvl="1"/>
            <a:r>
              <a:rPr lang="en-US" dirty="0">
                <a:solidFill>
                  <a:srgbClr val="0070C0"/>
                </a:solidFill>
              </a:rPr>
              <a:t>No identifiable benefit with chemo and stage II disease</a:t>
            </a:r>
          </a:p>
        </p:txBody>
      </p:sp>
      <p:pic>
        <p:nvPicPr>
          <p:cNvPr id="4" name="Picture 3">
            <a:extLst>
              <a:ext uri="{FF2B5EF4-FFF2-40B4-BE49-F238E27FC236}">
                <a16:creationId xmlns:a16="http://schemas.microsoft.com/office/drawing/2014/main" id="{6B67A4D4-DCE6-4F6F-8C2B-B3552234B314}"/>
              </a:ext>
            </a:extLst>
          </p:cNvPr>
          <p:cNvPicPr>
            <a:picLocks noChangeAspect="1"/>
          </p:cNvPicPr>
          <p:nvPr/>
        </p:nvPicPr>
        <p:blipFill>
          <a:blip r:embed="rId3"/>
          <a:srcRect l="6963" t="2109"/>
          <a:stretch>
            <a:fillRect/>
          </a:stretch>
        </p:blipFill>
        <p:spPr>
          <a:xfrm>
            <a:off x="533400" y="990600"/>
            <a:ext cx="4198088" cy="5867400"/>
          </a:xfrm>
          <a:prstGeom prst="rect">
            <a:avLst/>
          </a:prstGeom>
        </p:spPr>
      </p:pic>
      <p:sp>
        <p:nvSpPr>
          <p:cNvPr id="9" name="TextBox 8">
            <a:extLst>
              <a:ext uri="{FF2B5EF4-FFF2-40B4-BE49-F238E27FC236}">
                <a16:creationId xmlns:a16="http://schemas.microsoft.com/office/drawing/2014/main" id="{3854F136-75CF-405B-8764-8D1050D71600}"/>
              </a:ext>
            </a:extLst>
          </p:cNvPr>
          <p:cNvSpPr txBox="1"/>
          <p:nvPr/>
        </p:nvSpPr>
        <p:spPr>
          <a:xfrm>
            <a:off x="7543800" y="6519446"/>
            <a:ext cx="4429015"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Sargent et al. </a:t>
            </a:r>
            <a:r>
              <a:rPr kumimoji="0" lang="en-US" sz="1600" b="0" i="1" u="none" strike="noStrike" kern="1200" cap="none" spc="0" normalizeH="0" baseline="0" noProof="0" dirty="0">
                <a:ln>
                  <a:noFill/>
                </a:ln>
                <a:solidFill>
                  <a:srgbClr val="000000"/>
                </a:solidFill>
                <a:effectLst/>
                <a:uLnTx/>
                <a:uFillTx/>
                <a:latin typeface="Calibri"/>
                <a:ea typeface="+mn-ea"/>
                <a:cs typeface="+mn-cs"/>
              </a:rPr>
              <a:t>J </a:t>
            </a:r>
            <a:r>
              <a:rPr kumimoji="0" lang="en-US" sz="1600" b="0" i="1" u="none" strike="noStrike" kern="1200" cap="none" spc="0" normalizeH="0" baseline="0" noProof="0" dirty="0" err="1">
                <a:ln>
                  <a:noFill/>
                </a:ln>
                <a:solidFill>
                  <a:srgbClr val="000000"/>
                </a:solidFill>
                <a:effectLst/>
                <a:uLnTx/>
                <a:uFillTx/>
                <a:latin typeface="Calibri"/>
                <a:ea typeface="+mn-ea"/>
                <a:cs typeface="+mn-cs"/>
              </a:rPr>
              <a:t>Clin</a:t>
            </a:r>
            <a:r>
              <a:rPr kumimoji="0" lang="en-US" sz="1600" b="0" i="1" u="none" strike="noStrike" kern="1200" cap="none" spc="0" normalizeH="0" baseline="0" noProof="0" dirty="0">
                <a:ln>
                  <a:noFill/>
                </a:ln>
                <a:solidFill>
                  <a:srgbClr val="000000"/>
                </a:solidFill>
                <a:effectLst/>
                <a:uLnTx/>
                <a:uFillTx/>
                <a:latin typeface="Calibri"/>
                <a:ea typeface="+mn-ea"/>
                <a:cs typeface="+mn-cs"/>
              </a:rPr>
              <a:t> </a:t>
            </a:r>
            <a:r>
              <a:rPr kumimoji="0" lang="en-US" sz="1600" b="0" i="1" u="none" strike="noStrike" kern="1200" cap="none" spc="0" normalizeH="0" baseline="0" noProof="0" dirty="0" err="1">
                <a:ln>
                  <a:noFill/>
                </a:ln>
                <a:solidFill>
                  <a:srgbClr val="000000"/>
                </a:solidFill>
                <a:effectLst/>
                <a:uLnTx/>
                <a:uFillTx/>
                <a:latin typeface="Calibri"/>
                <a:ea typeface="+mn-ea"/>
                <a:cs typeface="+mn-cs"/>
              </a:rPr>
              <a:t>Oncol</a:t>
            </a:r>
            <a:r>
              <a:rPr kumimoji="0" lang="en-US" sz="1600" b="0" i="0" u="none" strike="noStrike" kern="1200" cap="none" spc="0" normalizeH="0" baseline="0" noProof="0" dirty="0">
                <a:ln>
                  <a:noFill/>
                </a:ln>
                <a:solidFill>
                  <a:srgbClr val="000000"/>
                </a:solidFill>
                <a:effectLst/>
                <a:uLnTx/>
                <a:uFillTx/>
                <a:latin typeface="Calibri"/>
                <a:ea typeface="+mn-ea"/>
                <a:cs typeface="+mn-cs"/>
              </a:rPr>
              <a:t> 2010;28(20): 3219-3226.</a:t>
            </a:r>
          </a:p>
        </p:txBody>
      </p:sp>
    </p:spTree>
    <p:extLst>
      <p:ext uri="{BB962C8B-B14F-4D97-AF65-F5344CB8AC3E}">
        <p14:creationId xmlns:p14="http://schemas.microsoft.com/office/powerpoint/2010/main" val="4140276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85" name="Rectangle 13"/>
          <p:cNvSpPr>
            <a:spLocks noChangeArrowheads="1"/>
          </p:cNvSpPr>
          <p:nvPr/>
        </p:nvSpPr>
        <p:spPr bwMode="auto">
          <a:xfrm>
            <a:off x="113764" y="205669"/>
            <a:ext cx="11964472" cy="577081"/>
          </a:xfrm>
          <a:prstGeom prst="rect">
            <a:avLst/>
          </a:prstGeom>
          <a:noFill/>
          <a:ln w="50800">
            <a:noFill/>
            <a:miter lim="800000"/>
            <a:headEnd type="none" w="sm" len="sm"/>
            <a:tailEnd/>
          </a:ln>
          <a:effectLst/>
        </p:spPr>
        <p:txBody>
          <a:bodyPr wrap="square">
            <a:spAutoFit/>
          </a:bodyPr>
          <a:lstStyle/>
          <a:p>
            <a:pPr marL="0" marR="0" lvl="0" indent="0" algn="ctr" defTabSz="457200" rtl="0" eaLnBrk="0" fontAlgn="auto" latinLnBrk="0" hangingPunct="0">
              <a:lnSpc>
                <a:spcPct val="9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70C0"/>
                </a:solidFill>
                <a:effectLst/>
                <a:uLnTx/>
                <a:uFillTx/>
                <a:latin typeface="Calibri"/>
                <a:ea typeface="+mn-ea"/>
                <a:cs typeface="+mn-cs"/>
              </a:rPr>
              <a:t> What about </a:t>
            </a:r>
            <a:r>
              <a:rPr kumimoji="0" lang="en-US" sz="3500" b="1" i="0" u="none" strike="noStrike" kern="1200" cap="none" spc="0" normalizeH="0" baseline="0" noProof="0" dirty="0" err="1">
                <a:ln>
                  <a:noFill/>
                </a:ln>
                <a:solidFill>
                  <a:srgbClr val="0070C0"/>
                </a:solidFill>
                <a:effectLst/>
                <a:uLnTx/>
                <a:uFillTx/>
                <a:latin typeface="Calibri"/>
                <a:ea typeface="+mn-ea"/>
                <a:cs typeface="+mn-cs"/>
              </a:rPr>
              <a:t>dMMR</a:t>
            </a:r>
            <a:r>
              <a:rPr kumimoji="0" lang="en-US" sz="3500" b="1" i="0" u="none" strike="noStrike" kern="1200" cap="none" spc="0" normalizeH="0" baseline="0" noProof="0" dirty="0">
                <a:ln>
                  <a:noFill/>
                </a:ln>
                <a:solidFill>
                  <a:srgbClr val="0070C0"/>
                </a:solidFill>
                <a:effectLst/>
                <a:uLnTx/>
                <a:uFillTx/>
                <a:latin typeface="Calibri"/>
                <a:ea typeface="+mn-ea"/>
                <a:cs typeface="+mn-cs"/>
              </a:rPr>
              <a:t> and FOLFOX for stage III CRC?</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556" y="953878"/>
            <a:ext cx="5672104"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table"/>
          <p:cNvPicPr>
            <a:picLocks noChangeAspect="1"/>
          </p:cNvPicPr>
          <p:nvPr/>
        </p:nvPicPr>
        <p:blipFill>
          <a:blip r:embed="rId4"/>
          <a:stretch>
            <a:fillRect/>
          </a:stretch>
        </p:blipFill>
        <p:spPr>
          <a:xfrm>
            <a:off x="1812556" y="5379506"/>
            <a:ext cx="7661275" cy="819150"/>
          </a:xfrm>
          <a:prstGeom prst="rect">
            <a:avLst/>
          </a:prstGeom>
        </p:spPr>
      </p:pic>
      <p:sp>
        <p:nvSpPr>
          <p:cNvPr id="6" name="Rectangle 5"/>
          <p:cNvSpPr/>
          <p:nvPr/>
        </p:nvSpPr>
        <p:spPr>
          <a:xfrm>
            <a:off x="7793003" y="1372968"/>
            <a:ext cx="4133289"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Although n &lt; 100, data appear reassuring that patients with dMMR/MSI-H stage III derive the same benefit from the addition of oxaliplatin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Calibri"/>
                <a:ea typeface="+mn-ea"/>
                <a:cs typeface="+mn-cs"/>
              </a:rPr>
              <a:t>(HR=0.42, p=.06)</a:t>
            </a:r>
            <a:endParaRPr kumimoji="0" lang="en-US" sz="2400" b="0" i="1" u="none" strike="noStrike" kern="1200" cap="none" spc="0" normalizeH="0" baseline="0" noProof="0" dirty="0">
              <a:ln>
                <a:noFill/>
              </a:ln>
              <a:solidFill>
                <a:srgbClr val="000000"/>
              </a:solidFill>
              <a:effectLst/>
              <a:uLnTx/>
              <a:uFillTx/>
              <a:latin typeface="Calibri"/>
              <a:ea typeface="+mn-ea"/>
              <a:cs typeface="+mn-cs"/>
            </a:endParaRPr>
          </a:p>
        </p:txBody>
      </p:sp>
      <p:sp>
        <p:nvSpPr>
          <p:cNvPr id="7" name="Text Box 4"/>
          <p:cNvSpPr txBox="1">
            <a:spLocks noChangeArrowheads="1"/>
          </p:cNvSpPr>
          <p:nvPr/>
        </p:nvSpPr>
        <p:spPr bwMode="auto">
          <a:xfrm>
            <a:off x="8924380" y="6394168"/>
            <a:ext cx="3001912" cy="307777"/>
          </a:xfrm>
          <a:prstGeom prst="rect">
            <a:avLst/>
          </a:prstGeom>
          <a:noFill/>
          <a:ln w="50800">
            <a:noFill/>
            <a:miter lim="800000"/>
            <a:headEnd type="none" w="sm" len="sm"/>
            <a:tailEnd/>
          </a:ln>
          <a:effectLst/>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a:ea typeface="+mn-ea"/>
                <a:cs typeface="+mn-cs"/>
              </a:rPr>
              <a:t>Flejou</a:t>
            </a:r>
            <a:r>
              <a:rPr kumimoji="0" lang="en-US" sz="1400" b="0" i="0" u="none" strike="noStrike" kern="1200" cap="none" spc="0" normalizeH="0" baseline="0" noProof="0" dirty="0">
                <a:ln>
                  <a:noFill/>
                </a:ln>
                <a:solidFill>
                  <a:srgbClr val="000000"/>
                </a:solidFill>
                <a:effectLst/>
                <a:uLnTx/>
                <a:uFillTx/>
                <a:latin typeface="Calibri"/>
                <a:ea typeface="+mn-ea"/>
                <a:cs typeface="+mn-cs"/>
              </a:rPr>
              <a:t> et al. </a:t>
            </a:r>
            <a:r>
              <a:rPr kumimoji="0" lang="it-IT" sz="1400" b="0" i="0" u="none" strike="noStrike" kern="1200" cap="none" spc="0" normalizeH="0" baseline="0" noProof="0" dirty="0">
                <a:ln>
                  <a:noFill/>
                </a:ln>
                <a:solidFill>
                  <a:srgbClr val="000000"/>
                </a:solidFill>
                <a:effectLst/>
                <a:uLnTx/>
                <a:uFillTx/>
                <a:latin typeface="Calibri"/>
                <a:ea typeface="+mn-ea"/>
                <a:cs typeface="+mn-cs"/>
              </a:rPr>
              <a:t>J Clin Oncol 31, 3524(2013</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498610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27163E-6B6E-B241-8552-57421EC8DB0A}"/>
              </a:ext>
            </a:extLst>
          </p:cNvPr>
          <p:cNvSpPr/>
          <p:nvPr/>
        </p:nvSpPr>
        <p:spPr>
          <a:xfrm>
            <a:off x="0" y="2062843"/>
            <a:ext cx="12394924" cy="2732314"/>
          </a:xfrm>
          <a:prstGeom prst="rect">
            <a:avLst/>
          </a:prstGeom>
          <a:gradFill>
            <a:gsLst>
              <a:gs pos="0">
                <a:schemeClr val="tx1"/>
              </a:gs>
              <a:gs pos="100000">
                <a:schemeClr val="tx1">
                  <a:lumMod val="85000"/>
                  <a:lumOff val="15000"/>
                  <a:alpha val="8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Title 3"/>
          <p:cNvSpPr>
            <a:spLocks noGrp="1"/>
          </p:cNvSpPr>
          <p:nvPr>
            <p:ph type="ctrTitle"/>
          </p:nvPr>
        </p:nvSpPr>
        <p:spPr>
          <a:xfrm>
            <a:off x="914398" y="3169509"/>
            <a:ext cx="10363200" cy="1470025"/>
          </a:xfrm>
          <a:prstGeom prst="rect">
            <a:avLst/>
          </a:prstGeom>
        </p:spPr>
        <p:txBody>
          <a:bodyPr anchor="ctr">
            <a:normAutofit/>
          </a:bodyPr>
          <a:lstStyle/>
          <a:p>
            <a:r>
              <a:rPr lang="en-US" dirty="0">
                <a:solidFill>
                  <a:schemeClr val="bg1"/>
                </a:solidFill>
              </a:rPr>
              <a:t>Exercise and Aspirin</a:t>
            </a:r>
            <a:br>
              <a:rPr lang="en-US" dirty="0">
                <a:solidFill>
                  <a:schemeClr val="bg1"/>
                </a:solidFill>
              </a:rPr>
            </a:br>
            <a:r>
              <a:rPr lang="en-US" sz="3600" i="1" dirty="0">
                <a:solidFill>
                  <a:schemeClr val="bg1"/>
                </a:solidFill>
              </a:rPr>
              <a:t>Making something old – new again!</a:t>
            </a:r>
            <a:endParaRPr lang="en-US" i="1" dirty="0">
              <a:solidFill>
                <a:schemeClr val="bg1"/>
              </a:solidFill>
            </a:endParaRPr>
          </a:p>
        </p:txBody>
      </p:sp>
      <p:sp>
        <p:nvSpPr>
          <p:cNvPr id="14" name="Subtitle 2">
            <a:extLst>
              <a:ext uri="{FF2B5EF4-FFF2-40B4-BE49-F238E27FC236}">
                <a16:creationId xmlns:a16="http://schemas.microsoft.com/office/drawing/2014/main" id="{39C1EB08-D71E-4B7E-A991-686CC0089782}"/>
              </a:ext>
            </a:extLst>
          </p:cNvPr>
          <p:cNvSpPr>
            <a:spLocks noGrp="1"/>
          </p:cNvSpPr>
          <p:nvPr>
            <p:ph type="subTitle" idx="1"/>
          </p:nvPr>
        </p:nvSpPr>
        <p:spPr>
          <a:xfrm>
            <a:off x="453047" y="2350772"/>
            <a:ext cx="11285907" cy="1606631"/>
          </a:xfrm>
        </p:spPr>
        <p:txBody>
          <a:bodyPr/>
          <a:lstStyle/>
          <a:p>
            <a:r>
              <a:rPr lang="en-US" sz="4400" b="1" dirty="0"/>
              <a:t>What’s New in Adjuvant Colon Cancer?</a:t>
            </a:r>
          </a:p>
        </p:txBody>
      </p:sp>
    </p:spTree>
    <p:extLst>
      <p:ext uri="{BB962C8B-B14F-4D97-AF65-F5344CB8AC3E}">
        <p14:creationId xmlns:p14="http://schemas.microsoft.com/office/powerpoint/2010/main" val="2489560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FCD92-EC72-7C77-35AD-3D2C496B20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A9D419-1DEB-0423-F223-74C941A85DFE}"/>
              </a:ext>
            </a:extLst>
          </p:cNvPr>
          <p:cNvSpPr>
            <a:spLocks noGrp="1"/>
          </p:cNvSpPr>
          <p:nvPr>
            <p:ph type="title"/>
          </p:nvPr>
        </p:nvSpPr>
        <p:spPr>
          <a:xfrm>
            <a:off x="916516" y="116632"/>
            <a:ext cx="10358967" cy="1196752"/>
          </a:xfrm>
        </p:spPr>
        <p:txBody>
          <a:bodyPr/>
          <a:lstStyle/>
          <a:p>
            <a:r>
              <a:rPr lang="en-US" sz="3200" dirty="0">
                <a:solidFill>
                  <a:srgbClr val="0432FF"/>
                </a:solidFill>
              </a:rPr>
              <a:t>Dr Lieu — Disclosures</a:t>
            </a:r>
            <a:br>
              <a:rPr lang="en-US" sz="3200" dirty="0">
                <a:solidFill>
                  <a:srgbClr val="0432FF"/>
                </a:solidFill>
              </a:rPr>
            </a:br>
            <a:r>
              <a:rPr lang="en-US" sz="3200" dirty="0">
                <a:solidFill>
                  <a:srgbClr val="0432FF"/>
                </a:solidFill>
              </a:rPr>
              <a:t>Moderator</a:t>
            </a:r>
          </a:p>
        </p:txBody>
      </p:sp>
      <p:graphicFrame>
        <p:nvGraphicFramePr>
          <p:cNvPr id="5" name="Content Placeholder 3">
            <a:extLst>
              <a:ext uri="{FF2B5EF4-FFF2-40B4-BE49-F238E27FC236}">
                <a16:creationId xmlns:a16="http://schemas.microsoft.com/office/drawing/2014/main" id="{197F58FD-80AF-53DD-A67B-446CCEB7D4A8}"/>
              </a:ext>
            </a:extLst>
          </p:cNvPr>
          <p:cNvGraphicFramePr>
            <a:graphicFrameLocks/>
          </p:cNvGraphicFramePr>
          <p:nvPr>
            <p:extLst>
              <p:ext uri="{D42A27DB-BD31-4B8C-83A1-F6EECF244321}">
                <p14:modId xmlns:p14="http://schemas.microsoft.com/office/powerpoint/2010/main" val="1202644302"/>
              </p:ext>
            </p:extLst>
          </p:nvPr>
        </p:nvGraphicFramePr>
        <p:xfrm>
          <a:off x="1236095" y="2060848"/>
          <a:ext cx="9719807" cy="2664296"/>
        </p:xfrm>
        <a:graphic>
          <a:graphicData uri="http://schemas.openxmlformats.org/drawingml/2006/table">
            <a:tbl>
              <a:tblPr firstRow="1" bandRow="1">
                <a:tableStyleId>{F2DE63D5-997A-4646-A377-4702673A728D}</a:tableStyleId>
              </a:tblPr>
              <a:tblGrid>
                <a:gridCol w="2726305">
                  <a:extLst>
                    <a:ext uri="{9D8B030D-6E8A-4147-A177-3AD203B41FA5}">
                      <a16:colId xmlns:a16="http://schemas.microsoft.com/office/drawing/2014/main" val="20000"/>
                    </a:ext>
                  </a:extLst>
                </a:gridCol>
                <a:gridCol w="6993502">
                  <a:extLst>
                    <a:ext uri="{9D8B030D-6E8A-4147-A177-3AD203B41FA5}">
                      <a16:colId xmlns:a16="http://schemas.microsoft.com/office/drawing/2014/main" val="20001"/>
                    </a:ext>
                  </a:extLst>
                </a:gridCol>
              </a:tblGrid>
              <a:tr h="1393767">
                <a:tc>
                  <a:txBody>
                    <a:bodyPr/>
                    <a:lstStyle/>
                    <a:p>
                      <a:r>
                        <a:rPr lang="en-US" sz="2000" b="1" kern="1200" dirty="0">
                          <a:solidFill>
                            <a:schemeClr val="tx1"/>
                          </a:solidFill>
                          <a:effectLst/>
                          <a:latin typeface="+mn-lt"/>
                          <a:ea typeface="+mn-ea"/>
                          <a:cs typeface="+mn-cs"/>
                        </a:rPr>
                        <a:t>Consulting Agreements (to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70529">
                <a:tc>
                  <a:txBody>
                    <a:bodyPr/>
                    <a:lstStyle/>
                    <a:p>
                      <a:r>
                        <a:rPr lang="en-US" sz="2000" b="1" kern="1200" dirty="0">
                          <a:solidFill>
                            <a:schemeClr val="tx1"/>
                          </a:solidFill>
                          <a:effectLst/>
                          <a:latin typeface="+mn-lt"/>
                          <a:ea typeface="+mn-ea"/>
                          <a:cs typeface="+mn-cs"/>
                        </a:rPr>
                        <a:t>Contracted Research </a:t>
                      </a:r>
                      <a:br>
                        <a:rPr lang="en-US" sz="2000" b="1" kern="1200" dirty="0">
                          <a:solidFill>
                            <a:schemeClr val="tx1"/>
                          </a:solidFill>
                          <a:effectLst/>
                          <a:latin typeface="+mn-lt"/>
                          <a:ea typeface="+mn-ea"/>
                          <a:cs typeface="+mn-cs"/>
                        </a:rPr>
                      </a:br>
                      <a:r>
                        <a:rPr lang="en-US" sz="2000" b="1" kern="1200" dirty="0">
                          <a:solidFill>
                            <a:schemeClr val="tx1"/>
                          </a:solidFill>
                          <a:effectLst/>
                          <a:latin typeface="+mn-lt"/>
                          <a:ea typeface="+mn-ea"/>
                          <a:cs typeface="+mn-cs"/>
                        </a:rPr>
                        <a:t>(All to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Genentech, a member of the Roche Group, Janssen Biotech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3242662"/>
                  </a:ext>
                </a:extLst>
              </a:tr>
            </a:tbl>
          </a:graphicData>
        </a:graphic>
      </p:graphicFrame>
    </p:spTree>
    <p:custDataLst>
      <p:tags r:id="rId1"/>
    </p:custDataLst>
    <p:extLst>
      <p:ext uri="{BB962C8B-B14F-4D97-AF65-F5344CB8AC3E}">
        <p14:creationId xmlns:p14="http://schemas.microsoft.com/office/powerpoint/2010/main" val="956378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CO21 Study Schema</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118" y="218879"/>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0B6BBC95-D7CA-CBA2-A70A-4B059955D239}"/>
              </a:ext>
            </a:extLst>
          </p:cNvPr>
          <p:cNvSpPr txBox="1"/>
          <p:nvPr/>
        </p:nvSpPr>
        <p:spPr>
          <a:xfrm>
            <a:off x="8534400" y="6485232"/>
            <a:ext cx="3505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cs typeface="Lucida Sans Unicode"/>
              </a:rPr>
              <a:t>Courneya et al. </a:t>
            </a:r>
            <a:r>
              <a:rPr kumimoji="0" lang="en-US" sz="1400" b="0" i="1" u="none" strike="noStrike" kern="1200" cap="none" spc="0" normalizeH="0" baseline="0" noProof="0" dirty="0">
                <a:ln>
                  <a:noFill/>
                </a:ln>
                <a:solidFill>
                  <a:srgbClr val="000000"/>
                </a:solidFill>
                <a:effectLst/>
                <a:uLnTx/>
                <a:uFillTx/>
                <a:latin typeface="Times New Roman"/>
                <a:cs typeface="Lucida Sans Unicode"/>
              </a:rPr>
              <a:t>N Engl J Med </a:t>
            </a:r>
            <a:r>
              <a:rPr kumimoji="0" lang="en-US" sz="1400" b="0" i="0" u="none" strike="noStrike" kern="1200" cap="none" spc="0" normalizeH="0" baseline="0" noProof="0" dirty="0">
                <a:ln>
                  <a:noFill/>
                </a:ln>
                <a:solidFill>
                  <a:srgbClr val="000000"/>
                </a:solidFill>
                <a:effectLst/>
                <a:uLnTx/>
                <a:uFillTx/>
                <a:latin typeface="Times New Roman"/>
                <a:cs typeface="Lucida Sans Unicode"/>
              </a:rPr>
              <a:t>2025;393:13-25</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What is a MET?</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9798"/>
          <a:stretch>
            <a:fillRect/>
          </a:stretch>
        </p:blipFill>
        <p:spPr bwMode="auto">
          <a:xfrm>
            <a:off x="389118" y="152400"/>
            <a:ext cx="11413764"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58F15F83-BA65-AA7F-11AE-79404C897C22}"/>
              </a:ext>
            </a:extLst>
          </p:cNvPr>
          <p:cNvSpPr txBox="1"/>
          <p:nvPr/>
        </p:nvSpPr>
        <p:spPr>
          <a:xfrm>
            <a:off x="8534400" y="6485232"/>
            <a:ext cx="3505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cs typeface="Lucida Sans Unicode"/>
              </a:rPr>
              <a:t>Courneya et al. </a:t>
            </a:r>
            <a:r>
              <a:rPr kumimoji="0" lang="en-US" sz="1400" b="0" i="1" u="none" strike="noStrike" kern="1200" cap="none" spc="0" normalizeH="0" baseline="0" noProof="0" dirty="0">
                <a:ln>
                  <a:noFill/>
                </a:ln>
                <a:solidFill>
                  <a:srgbClr val="000000"/>
                </a:solidFill>
                <a:effectLst/>
                <a:uLnTx/>
                <a:uFillTx/>
                <a:latin typeface="Times New Roman"/>
                <a:cs typeface="Lucida Sans Unicode"/>
              </a:rPr>
              <a:t>N Engl J Med </a:t>
            </a:r>
            <a:r>
              <a:rPr kumimoji="0" lang="en-US" sz="1400" b="0" i="0" u="none" strike="noStrike" kern="1200" cap="none" spc="0" normalizeH="0" baseline="0" noProof="0" dirty="0">
                <a:ln>
                  <a:noFill/>
                </a:ln>
                <a:solidFill>
                  <a:srgbClr val="000000"/>
                </a:solidFill>
                <a:effectLst/>
                <a:uLnTx/>
                <a:uFillTx/>
                <a:latin typeface="Times New Roman"/>
                <a:cs typeface="Lucida Sans Unicode"/>
              </a:rPr>
              <a:t>2025;393:13-25</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Slide 12</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424"/>
          <a:stretch>
            <a:fillRect/>
          </a:stretch>
        </p:blipFill>
        <p:spPr bwMode="auto">
          <a:xfrm>
            <a:off x="389117" y="228600"/>
            <a:ext cx="11413764"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96941383-31FF-E9A5-F891-72C70D8E1777}"/>
              </a:ext>
            </a:extLst>
          </p:cNvPr>
          <p:cNvSpPr txBox="1"/>
          <p:nvPr/>
        </p:nvSpPr>
        <p:spPr>
          <a:xfrm>
            <a:off x="8534400" y="6485232"/>
            <a:ext cx="3505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cs typeface="Lucida Sans Unicode"/>
              </a:rPr>
              <a:t>Courneya et al. </a:t>
            </a:r>
            <a:r>
              <a:rPr kumimoji="0" lang="en-US" sz="1400" b="0" i="1" u="none" strike="noStrike" kern="1200" cap="none" spc="0" normalizeH="0" baseline="0" noProof="0" dirty="0">
                <a:ln>
                  <a:noFill/>
                </a:ln>
                <a:solidFill>
                  <a:srgbClr val="000000"/>
                </a:solidFill>
                <a:effectLst/>
                <a:uLnTx/>
                <a:uFillTx/>
                <a:latin typeface="Times New Roman"/>
                <a:cs typeface="Lucida Sans Unicode"/>
              </a:rPr>
              <a:t>N Engl J Med </a:t>
            </a:r>
            <a:r>
              <a:rPr kumimoji="0" lang="en-US" sz="1400" b="0" i="0" u="none" strike="noStrike" kern="1200" cap="none" spc="0" normalizeH="0" baseline="0" noProof="0" dirty="0">
                <a:ln>
                  <a:noFill/>
                </a:ln>
                <a:solidFill>
                  <a:srgbClr val="000000"/>
                </a:solidFill>
                <a:effectLst/>
                <a:uLnTx/>
                <a:uFillTx/>
                <a:latin typeface="Times New Roman"/>
                <a:cs typeface="Lucida Sans Unicode"/>
              </a:rPr>
              <a:t>2025;393:13-25</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Slide 17</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 r="-7" b="7423"/>
          <a:stretch>
            <a:fillRect/>
          </a:stretch>
        </p:blipFill>
        <p:spPr bwMode="auto">
          <a:xfrm>
            <a:off x="389117" y="304800"/>
            <a:ext cx="11413764"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D77FA750-D72C-C9E8-BCDC-B80858276A6B}"/>
              </a:ext>
            </a:extLst>
          </p:cNvPr>
          <p:cNvSpPr txBox="1"/>
          <p:nvPr/>
        </p:nvSpPr>
        <p:spPr>
          <a:xfrm>
            <a:off x="8534400" y="6485232"/>
            <a:ext cx="3505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cs typeface="Lucida Sans Unicode"/>
              </a:rPr>
              <a:t>Courneya et al. </a:t>
            </a:r>
            <a:r>
              <a:rPr kumimoji="0" lang="en-US" sz="1400" b="0" i="1" u="none" strike="noStrike" kern="1200" cap="none" spc="0" normalizeH="0" baseline="0" noProof="0" dirty="0">
                <a:ln>
                  <a:noFill/>
                </a:ln>
                <a:solidFill>
                  <a:srgbClr val="000000"/>
                </a:solidFill>
                <a:effectLst/>
                <a:uLnTx/>
                <a:uFillTx/>
                <a:latin typeface="Times New Roman"/>
                <a:cs typeface="Lucida Sans Unicode"/>
              </a:rPr>
              <a:t>N Engl J Med </a:t>
            </a:r>
            <a:r>
              <a:rPr kumimoji="0" lang="en-US" sz="1400" b="0" i="0" u="none" strike="noStrike" kern="1200" cap="none" spc="0" normalizeH="0" baseline="0" noProof="0" dirty="0">
                <a:ln>
                  <a:noFill/>
                </a:ln>
                <a:solidFill>
                  <a:srgbClr val="000000"/>
                </a:solidFill>
                <a:effectLst/>
                <a:uLnTx/>
                <a:uFillTx/>
                <a:latin typeface="Times New Roman"/>
                <a:cs typeface="Lucida Sans Unicode"/>
              </a:rPr>
              <a:t>2025;393:13-25</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Putting CO.21 Effect Size on Context</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8611"/>
          <a:stretch>
            <a:fillRect/>
          </a:stretch>
        </p:blipFill>
        <p:spPr bwMode="auto">
          <a:xfrm>
            <a:off x="389118" y="381000"/>
            <a:ext cx="11413764"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C8989CBB-5491-0200-3660-16EA2D348A58}"/>
              </a:ext>
            </a:extLst>
          </p:cNvPr>
          <p:cNvSpPr txBox="1"/>
          <p:nvPr/>
        </p:nvSpPr>
        <p:spPr>
          <a:xfrm>
            <a:off x="8534400" y="6485232"/>
            <a:ext cx="3505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cs typeface="Lucida Sans Unicode"/>
              </a:rPr>
              <a:t>Courneya et al. </a:t>
            </a:r>
            <a:r>
              <a:rPr kumimoji="0" lang="en-US" sz="1400" b="0" i="1" u="none" strike="noStrike" kern="1200" cap="none" spc="0" normalizeH="0" baseline="0" noProof="0" dirty="0">
                <a:ln>
                  <a:noFill/>
                </a:ln>
                <a:solidFill>
                  <a:srgbClr val="000000"/>
                </a:solidFill>
                <a:effectLst/>
                <a:uLnTx/>
                <a:uFillTx/>
                <a:latin typeface="Times New Roman"/>
                <a:cs typeface="Lucida Sans Unicode"/>
              </a:rPr>
              <a:t>N Engl J Med </a:t>
            </a:r>
            <a:r>
              <a:rPr kumimoji="0" lang="en-US" sz="1400" b="0" i="0" u="none" strike="noStrike" kern="1200" cap="none" spc="0" normalizeH="0" baseline="0" noProof="0" dirty="0">
                <a:ln>
                  <a:noFill/>
                </a:ln>
                <a:solidFill>
                  <a:srgbClr val="000000"/>
                </a:solidFill>
                <a:effectLst/>
                <a:uLnTx/>
                <a:uFillTx/>
                <a:latin typeface="Times New Roman"/>
                <a:cs typeface="Lucida Sans Unicode"/>
              </a:rPr>
              <a:t>2025;393:13-25</a:t>
            </a:r>
          </a:p>
        </p:txBody>
      </p:sp>
      <p:sp>
        <p:nvSpPr>
          <p:cNvPr id="4" name="TextBox 3">
            <a:extLst>
              <a:ext uri="{FF2B5EF4-FFF2-40B4-BE49-F238E27FC236}">
                <a16:creationId xmlns:a16="http://schemas.microsoft.com/office/drawing/2014/main" id="{553E2F15-E239-17C7-6355-968212EA53B1}"/>
              </a:ext>
            </a:extLst>
          </p:cNvPr>
          <p:cNvSpPr txBox="1"/>
          <p:nvPr/>
        </p:nvSpPr>
        <p:spPr>
          <a:xfrm>
            <a:off x="1905000" y="506879"/>
            <a:ext cx="8534400"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C984B"/>
                </a:solidFill>
                <a:effectLst/>
                <a:uLnTx/>
                <a:uFillTx/>
                <a:latin typeface="Times New Roman"/>
                <a:cs typeface="Lucida Sans Unicode"/>
              </a:rPr>
              <a:t>Putting CO.21 Effect Size in Context</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91C52-814C-F81C-C863-7890B21A45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4A0AD0-6493-518A-B97F-A3A95B483C7C}"/>
              </a:ext>
            </a:extLst>
          </p:cNvPr>
          <p:cNvSpPr>
            <a:spLocks noGrp="1"/>
          </p:cNvSpPr>
          <p:nvPr>
            <p:ph type="title"/>
          </p:nvPr>
        </p:nvSpPr>
        <p:spPr/>
        <p:txBody>
          <a:bodyPr>
            <a:normAutofit fontScale="90000"/>
          </a:bodyPr>
          <a:lstStyle/>
          <a:p>
            <a:r>
              <a:rPr lang="en-US" b="1" dirty="0">
                <a:solidFill>
                  <a:srgbClr val="0070C0"/>
                </a:solidFill>
              </a:rPr>
              <a:t>Aspirin and Colon Cancer Recurrence</a:t>
            </a:r>
            <a:br>
              <a:rPr lang="en-US" b="1" dirty="0">
                <a:solidFill>
                  <a:srgbClr val="0070C0"/>
                </a:solidFill>
              </a:rPr>
            </a:br>
            <a:r>
              <a:rPr lang="en-US" b="1" i="1" dirty="0">
                <a:solidFill>
                  <a:srgbClr val="0070C0"/>
                </a:solidFill>
              </a:rPr>
              <a:t>ALASSCA Study</a:t>
            </a:r>
            <a:endParaRPr lang="en-US" b="1" dirty="0">
              <a:solidFill>
                <a:srgbClr val="0070C0"/>
              </a:solidFill>
            </a:endParaRPr>
          </a:p>
        </p:txBody>
      </p:sp>
      <p:sp>
        <p:nvSpPr>
          <p:cNvPr id="6" name="TextBox 5">
            <a:extLst>
              <a:ext uri="{FF2B5EF4-FFF2-40B4-BE49-F238E27FC236}">
                <a16:creationId xmlns:a16="http://schemas.microsoft.com/office/drawing/2014/main" id="{3D48CDF5-6C06-54BA-3646-2A33C25C7D9C}"/>
              </a:ext>
            </a:extLst>
          </p:cNvPr>
          <p:cNvSpPr txBox="1"/>
          <p:nvPr/>
        </p:nvSpPr>
        <p:spPr>
          <a:xfrm>
            <a:off x="8534400" y="6444862"/>
            <a:ext cx="3352800" cy="276999"/>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Martling et al. </a:t>
            </a:r>
            <a:r>
              <a:rPr kumimoji="0" lang="en-US" sz="1200" b="0" i="1" u="none" strike="noStrike" kern="1200" cap="none" spc="0" normalizeH="0" baseline="0" noProof="0" dirty="0">
                <a:ln>
                  <a:noFill/>
                </a:ln>
                <a:solidFill>
                  <a:srgbClr val="000000"/>
                </a:solidFill>
                <a:effectLst/>
                <a:uLnTx/>
                <a:uFillTx/>
                <a:latin typeface="Calibri"/>
                <a:ea typeface="+mn-ea"/>
                <a:cs typeface="+mn-cs"/>
              </a:rPr>
              <a:t>N Engl J Med </a:t>
            </a:r>
            <a:r>
              <a:rPr kumimoji="0" lang="en-US" sz="1200" b="0" i="0" u="none" strike="noStrike" kern="1200" cap="none" spc="0" normalizeH="0" baseline="0" noProof="0" dirty="0">
                <a:ln>
                  <a:noFill/>
                </a:ln>
                <a:solidFill>
                  <a:srgbClr val="000000"/>
                </a:solidFill>
                <a:effectLst/>
                <a:uLnTx/>
                <a:uFillTx/>
                <a:latin typeface="Calibri"/>
                <a:ea typeface="+mn-ea"/>
                <a:cs typeface="+mn-cs"/>
              </a:rPr>
              <a:t>2025;393:1051-1064</a:t>
            </a:r>
          </a:p>
        </p:txBody>
      </p:sp>
      <p:pic>
        <p:nvPicPr>
          <p:cNvPr id="4" name="Picture 3">
            <a:extLst>
              <a:ext uri="{FF2B5EF4-FFF2-40B4-BE49-F238E27FC236}">
                <a16:creationId xmlns:a16="http://schemas.microsoft.com/office/drawing/2014/main" id="{0408DC9B-75E3-4625-9F38-10B9E68B44E1}"/>
              </a:ext>
            </a:extLst>
          </p:cNvPr>
          <p:cNvPicPr>
            <a:picLocks noChangeAspect="1"/>
          </p:cNvPicPr>
          <p:nvPr/>
        </p:nvPicPr>
        <p:blipFill>
          <a:blip r:embed="rId3"/>
          <a:stretch>
            <a:fillRect/>
          </a:stretch>
        </p:blipFill>
        <p:spPr>
          <a:xfrm>
            <a:off x="63755" y="2053126"/>
            <a:ext cx="6191271" cy="3378897"/>
          </a:xfrm>
          <a:prstGeom prst="rect">
            <a:avLst/>
          </a:prstGeom>
        </p:spPr>
      </p:pic>
      <p:pic>
        <p:nvPicPr>
          <p:cNvPr id="9" name="Picture 8">
            <a:extLst>
              <a:ext uri="{FF2B5EF4-FFF2-40B4-BE49-F238E27FC236}">
                <a16:creationId xmlns:a16="http://schemas.microsoft.com/office/drawing/2014/main" id="{45403928-54B9-7EA6-E675-422C5988EF75}"/>
              </a:ext>
            </a:extLst>
          </p:cNvPr>
          <p:cNvPicPr>
            <a:picLocks noChangeAspect="1"/>
          </p:cNvPicPr>
          <p:nvPr/>
        </p:nvPicPr>
        <p:blipFill>
          <a:blip r:embed="rId4"/>
          <a:stretch>
            <a:fillRect/>
          </a:stretch>
        </p:blipFill>
        <p:spPr>
          <a:xfrm>
            <a:off x="6515548" y="2060935"/>
            <a:ext cx="5612697" cy="3352800"/>
          </a:xfrm>
          <a:prstGeom prst="rect">
            <a:avLst/>
          </a:prstGeom>
        </p:spPr>
      </p:pic>
    </p:spTree>
    <p:extLst>
      <p:ext uri="{BB962C8B-B14F-4D97-AF65-F5344CB8AC3E}">
        <p14:creationId xmlns:p14="http://schemas.microsoft.com/office/powerpoint/2010/main" val="56576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A904B-E6A8-192A-B085-A901B2D5D9A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3772A10-DC33-2654-76D3-248E2DE53471}"/>
              </a:ext>
            </a:extLst>
          </p:cNvPr>
          <p:cNvSpPr>
            <a:spLocks noGrp="1"/>
          </p:cNvSpPr>
          <p:nvPr>
            <p:ph type="title"/>
          </p:nvPr>
        </p:nvSpPr>
        <p:spPr/>
        <p:txBody>
          <a:bodyPr>
            <a:normAutofit/>
          </a:bodyPr>
          <a:lstStyle/>
          <a:p>
            <a:r>
              <a:rPr lang="en-US" b="1" i="1" dirty="0">
                <a:solidFill>
                  <a:srgbClr val="0070C0"/>
                </a:solidFill>
              </a:rPr>
              <a:t>ALASSCA Study</a:t>
            </a:r>
            <a:endParaRPr lang="en-US" b="1" dirty="0">
              <a:solidFill>
                <a:srgbClr val="0070C0"/>
              </a:solidFill>
            </a:endParaRPr>
          </a:p>
        </p:txBody>
      </p:sp>
      <p:sp>
        <p:nvSpPr>
          <p:cNvPr id="6" name="TextBox 5">
            <a:extLst>
              <a:ext uri="{FF2B5EF4-FFF2-40B4-BE49-F238E27FC236}">
                <a16:creationId xmlns:a16="http://schemas.microsoft.com/office/drawing/2014/main" id="{A0DB08EF-6F17-E532-F492-59ED1DAFBD0D}"/>
              </a:ext>
            </a:extLst>
          </p:cNvPr>
          <p:cNvSpPr txBox="1"/>
          <p:nvPr/>
        </p:nvSpPr>
        <p:spPr>
          <a:xfrm>
            <a:off x="8534400" y="6444862"/>
            <a:ext cx="3352800" cy="276999"/>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Martling et al. </a:t>
            </a:r>
            <a:r>
              <a:rPr kumimoji="0" lang="en-US" sz="1200" b="0" i="1" u="none" strike="noStrike" kern="1200" cap="none" spc="0" normalizeH="0" baseline="0" noProof="0" dirty="0">
                <a:ln>
                  <a:noFill/>
                </a:ln>
                <a:solidFill>
                  <a:srgbClr val="000000"/>
                </a:solidFill>
                <a:effectLst/>
                <a:uLnTx/>
                <a:uFillTx/>
                <a:latin typeface="Calibri"/>
                <a:ea typeface="+mn-ea"/>
                <a:cs typeface="+mn-cs"/>
              </a:rPr>
              <a:t>N Engl J Med </a:t>
            </a:r>
            <a:r>
              <a:rPr kumimoji="0" lang="en-US" sz="1200" b="0" i="0" u="none" strike="noStrike" kern="1200" cap="none" spc="0" normalizeH="0" baseline="0" noProof="0" dirty="0">
                <a:ln>
                  <a:noFill/>
                </a:ln>
                <a:solidFill>
                  <a:srgbClr val="000000"/>
                </a:solidFill>
                <a:effectLst/>
                <a:uLnTx/>
                <a:uFillTx/>
                <a:latin typeface="Calibri"/>
                <a:ea typeface="+mn-ea"/>
                <a:cs typeface="+mn-cs"/>
              </a:rPr>
              <a:t>2025;393:1051-1064</a:t>
            </a:r>
          </a:p>
        </p:txBody>
      </p:sp>
      <p:pic>
        <p:nvPicPr>
          <p:cNvPr id="8" name="Picture 7">
            <a:extLst>
              <a:ext uri="{FF2B5EF4-FFF2-40B4-BE49-F238E27FC236}">
                <a16:creationId xmlns:a16="http://schemas.microsoft.com/office/drawing/2014/main" id="{73AD5D9C-8D83-AECE-2660-053171BD4231}"/>
              </a:ext>
            </a:extLst>
          </p:cNvPr>
          <p:cNvPicPr>
            <a:picLocks noChangeAspect="1"/>
          </p:cNvPicPr>
          <p:nvPr/>
        </p:nvPicPr>
        <p:blipFill>
          <a:blip r:embed="rId3"/>
          <a:stretch>
            <a:fillRect/>
          </a:stretch>
        </p:blipFill>
        <p:spPr>
          <a:xfrm>
            <a:off x="4149809" y="4970767"/>
            <a:ext cx="3892381" cy="1864142"/>
          </a:xfrm>
          <a:prstGeom prst="rect">
            <a:avLst/>
          </a:prstGeom>
        </p:spPr>
      </p:pic>
      <p:grpSp>
        <p:nvGrpSpPr>
          <p:cNvPr id="13" name="Group 12">
            <a:extLst>
              <a:ext uri="{FF2B5EF4-FFF2-40B4-BE49-F238E27FC236}">
                <a16:creationId xmlns:a16="http://schemas.microsoft.com/office/drawing/2014/main" id="{0F282007-9F53-8D31-E98A-43CB19FB950A}"/>
              </a:ext>
            </a:extLst>
          </p:cNvPr>
          <p:cNvGrpSpPr/>
          <p:nvPr/>
        </p:nvGrpSpPr>
        <p:grpSpPr>
          <a:xfrm>
            <a:off x="1752600" y="1166019"/>
            <a:ext cx="8915401" cy="3758366"/>
            <a:chOff x="1752600" y="1166019"/>
            <a:chExt cx="8915401" cy="3758366"/>
          </a:xfrm>
        </p:grpSpPr>
        <p:pic>
          <p:nvPicPr>
            <p:cNvPr id="5" name="Picture 4">
              <a:extLst>
                <a:ext uri="{FF2B5EF4-FFF2-40B4-BE49-F238E27FC236}">
                  <a16:creationId xmlns:a16="http://schemas.microsoft.com/office/drawing/2014/main" id="{F1F55AAD-9D68-5371-8FB2-6717494E3320}"/>
                </a:ext>
              </a:extLst>
            </p:cNvPr>
            <p:cNvPicPr>
              <a:picLocks noChangeAspect="1"/>
            </p:cNvPicPr>
            <p:nvPr/>
          </p:nvPicPr>
          <p:blipFill>
            <a:blip r:embed="rId4" cstate="print">
              <a:extLst>
                <a:ext uri="{28A0092B-C50C-407E-A947-70E740481C1C}">
                  <a14:useLocalDpi xmlns:a14="http://schemas.microsoft.com/office/drawing/2010/main" val="0"/>
                </a:ext>
              </a:extLst>
            </a:blip>
            <a:srcRect l="1503" t="46008" r="666" b="1742"/>
            <a:stretch>
              <a:fillRect/>
            </a:stretch>
          </p:blipFill>
          <p:spPr>
            <a:xfrm>
              <a:off x="1752600" y="1166019"/>
              <a:ext cx="8915401" cy="3758366"/>
            </a:xfrm>
            <a:prstGeom prst="rect">
              <a:avLst/>
            </a:prstGeom>
          </p:spPr>
        </p:pic>
        <p:sp>
          <p:nvSpPr>
            <p:cNvPr id="10" name="Rectangle 9">
              <a:extLst>
                <a:ext uri="{FF2B5EF4-FFF2-40B4-BE49-F238E27FC236}">
                  <a16:creationId xmlns:a16="http://schemas.microsoft.com/office/drawing/2014/main" id="{70FAB2BA-E96E-F49F-27FC-2410FAEFC5A2}"/>
                </a:ext>
              </a:extLst>
            </p:cNvPr>
            <p:cNvSpPr/>
            <p:nvPr/>
          </p:nvSpPr>
          <p:spPr>
            <a:xfrm>
              <a:off x="1752600" y="1219200"/>
              <a:ext cx="76200" cy="19843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88436DAB-7A1B-8FAB-7795-92F1C8368BD1}"/>
                </a:ext>
              </a:extLst>
            </p:cNvPr>
            <p:cNvSpPr/>
            <p:nvPr/>
          </p:nvSpPr>
          <p:spPr>
            <a:xfrm>
              <a:off x="6210300" y="1233055"/>
              <a:ext cx="190500" cy="21229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spTree>
    <p:extLst>
      <p:ext uri="{BB962C8B-B14F-4D97-AF65-F5344CB8AC3E}">
        <p14:creationId xmlns:p14="http://schemas.microsoft.com/office/powerpoint/2010/main" val="188099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C6CA8-64B6-7B2D-458A-8EDE74958E84}"/>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C88D3430-D970-40A0-B2B1-45CFB1FF5376}"/>
              </a:ext>
            </a:extLst>
          </p:cNvPr>
          <p:cNvSpPr txBox="1">
            <a:spLocks noGrp="1"/>
          </p:cNvSpPr>
          <p:nvPr>
            <p:ph type="title"/>
          </p:nvPr>
        </p:nvSpPr>
        <p:spPr>
          <a:xfrm>
            <a:off x="310422" y="92333"/>
            <a:ext cx="4194810" cy="566822"/>
          </a:xfrm>
          <a:prstGeom prst="rect">
            <a:avLst/>
          </a:prstGeom>
        </p:spPr>
        <p:txBody>
          <a:bodyPr vert="horz" wrap="square" lIns="0" tIns="12700" rIns="0" bIns="0" rtlCol="0">
            <a:spAutoFit/>
          </a:bodyPr>
          <a:lstStyle/>
          <a:p>
            <a:pPr marL="12700">
              <a:lnSpc>
                <a:spcPct val="100000"/>
              </a:lnSpc>
              <a:spcBef>
                <a:spcPts val="100"/>
              </a:spcBef>
            </a:pPr>
            <a:r>
              <a:rPr lang="en-US" sz="3600" u="heavy" spc="-65" dirty="0">
                <a:solidFill>
                  <a:srgbClr val="C00000"/>
                </a:solidFill>
                <a:uFill>
                  <a:solidFill>
                    <a:srgbClr val="C00000"/>
                  </a:solidFill>
                </a:uFill>
                <a:latin typeface="Arial"/>
                <a:cs typeface="Arial"/>
              </a:rPr>
              <a:t>Take Home Points</a:t>
            </a:r>
            <a:r>
              <a:rPr sz="3600" u="heavy" spc="-5" dirty="0">
                <a:solidFill>
                  <a:srgbClr val="C00000"/>
                </a:solidFill>
                <a:uFill>
                  <a:solidFill>
                    <a:srgbClr val="C00000"/>
                  </a:solidFill>
                </a:uFill>
                <a:latin typeface="Arial"/>
                <a:cs typeface="Arial"/>
              </a:rPr>
              <a:t>:</a:t>
            </a:r>
            <a:endParaRPr sz="3600" dirty="0">
              <a:latin typeface="Arial"/>
              <a:cs typeface="Arial"/>
            </a:endParaRPr>
          </a:p>
        </p:txBody>
      </p:sp>
      <p:sp>
        <p:nvSpPr>
          <p:cNvPr id="3" name="object 3">
            <a:extLst>
              <a:ext uri="{FF2B5EF4-FFF2-40B4-BE49-F238E27FC236}">
                <a16:creationId xmlns:a16="http://schemas.microsoft.com/office/drawing/2014/main" id="{DEADCD0D-38D5-5E07-63B4-E5112723FEC7}"/>
              </a:ext>
            </a:extLst>
          </p:cNvPr>
          <p:cNvSpPr txBox="1"/>
          <p:nvPr/>
        </p:nvSpPr>
        <p:spPr>
          <a:xfrm>
            <a:off x="313470" y="735829"/>
            <a:ext cx="5172271" cy="2265107"/>
          </a:xfrm>
          <a:prstGeom prst="rect">
            <a:avLst/>
          </a:prstGeom>
        </p:spPr>
        <p:txBody>
          <a:bodyPr vert="horz" wrap="square" lIns="0" tIns="47625" rIns="0" bIns="0" rtlCol="0">
            <a:spAutoFit/>
          </a:bodyPr>
          <a:lstStyle/>
          <a:p>
            <a:pPr marL="12700" marR="234315" lvl="0" indent="0" algn="l" defTabSz="914400" rtl="0" eaLnBrk="1" fontAlgn="auto" latinLnBrk="0" hangingPunct="1">
              <a:lnSpc>
                <a:spcPct val="90400"/>
              </a:lnSpc>
              <a:spcBef>
                <a:spcPts val="375"/>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ea typeface="+mn-ea"/>
                <a:cs typeface="Arial"/>
              </a:rPr>
              <a:t>Exercise!</a:t>
            </a:r>
          </a:p>
          <a:p>
            <a:pPr marL="12700" marR="234315" lvl="0" indent="0" algn="l" defTabSz="914400" rtl="0" eaLnBrk="1" fontAlgn="auto" latinLnBrk="0" hangingPunct="1">
              <a:lnSpc>
                <a:spcPct val="90400"/>
              </a:lnSpc>
              <a:spcBef>
                <a:spcPts val="375"/>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Arial"/>
            </a:endParaRPr>
          </a:p>
          <a:p>
            <a:pPr marL="12700" marR="234315" lvl="0" indent="0" algn="l" defTabSz="914400" rtl="0" eaLnBrk="1" fontAlgn="auto" latinLnBrk="0" hangingPunct="1">
              <a:lnSpc>
                <a:spcPct val="90400"/>
              </a:lnSpc>
              <a:spcBef>
                <a:spcPts val="375"/>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ea typeface="+mn-ea"/>
                <a:cs typeface="Arial"/>
              </a:rPr>
              <a:t>Aspirin should be given to patients with a PIK3CA mutation</a:t>
            </a:r>
            <a:endParaRPr kumimoji="0" sz="2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5" name="object 5">
            <a:extLst>
              <a:ext uri="{FF2B5EF4-FFF2-40B4-BE49-F238E27FC236}">
                <a16:creationId xmlns:a16="http://schemas.microsoft.com/office/drawing/2014/main" id="{3612CE6C-44FC-1158-C410-7F3330A35725}"/>
              </a:ext>
            </a:extLst>
          </p:cNvPr>
          <p:cNvSpPr/>
          <p:nvPr/>
        </p:nvSpPr>
        <p:spPr>
          <a:xfrm>
            <a:off x="11318500" y="2394543"/>
            <a:ext cx="845185" cy="2140585"/>
          </a:xfrm>
          <a:custGeom>
            <a:avLst/>
            <a:gdLst/>
            <a:ahLst/>
            <a:cxnLst/>
            <a:rect l="l" t="t" r="r" b="b"/>
            <a:pathLst>
              <a:path w="845184" h="2140585">
                <a:moveTo>
                  <a:pt x="0" y="0"/>
                </a:moveTo>
                <a:lnTo>
                  <a:pt x="844826" y="0"/>
                </a:lnTo>
                <a:lnTo>
                  <a:pt x="844826" y="2140546"/>
                </a:lnTo>
                <a:lnTo>
                  <a:pt x="0" y="2140546"/>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a:extLst>
              <a:ext uri="{FF2B5EF4-FFF2-40B4-BE49-F238E27FC236}">
                <a16:creationId xmlns:a16="http://schemas.microsoft.com/office/drawing/2014/main" id="{A07A7BD6-4368-B38B-4D6C-A638BE67A29A}"/>
              </a:ext>
            </a:extLst>
          </p:cNvPr>
          <p:cNvSpPr/>
          <p:nvPr/>
        </p:nvSpPr>
        <p:spPr>
          <a:xfrm>
            <a:off x="11318500" y="2394543"/>
            <a:ext cx="845185" cy="2140585"/>
          </a:xfrm>
          <a:custGeom>
            <a:avLst/>
            <a:gdLst/>
            <a:ahLst/>
            <a:cxnLst/>
            <a:rect l="l" t="t" r="r" b="b"/>
            <a:pathLst>
              <a:path w="845184" h="2140585">
                <a:moveTo>
                  <a:pt x="0" y="0"/>
                </a:moveTo>
                <a:lnTo>
                  <a:pt x="844826" y="0"/>
                </a:lnTo>
                <a:lnTo>
                  <a:pt x="844826" y="2140547"/>
                </a:lnTo>
                <a:lnTo>
                  <a:pt x="0" y="2140547"/>
                </a:lnTo>
                <a:lnTo>
                  <a:pt x="0" y="0"/>
                </a:lnTo>
                <a:close/>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a:extLst>
              <a:ext uri="{FF2B5EF4-FFF2-40B4-BE49-F238E27FC236}">
                <a16:creationId xmlns:a16="http://schemas.microsoft.com/office/drawing/2014/main" id="{80AB5CAF-3751-DA4C-7A5B-AEF3298B166B}"/>
              </a:ext>
            </a:extLst>
          </p:cNvPr>
          <p:cNvSpPr/>
          <p:nvPr/>
        </p:nvSpPr>
        <p:spPr>
          <a:xfrm>
            <a:off x="6881455" y="4119326"/>
            <a:ext cx="2689225" cy="415925"/>
          </a:xfrm>
          <a:custGeom>
            <a:avLst/>
            <a:gdLst/>
            <a:ahLst/>
            <a:cxnLst/>
            <a:rect l="l" t="t" r="r" b="b"/>
            <a:pathLst>
              <a:path w="2689225" h="415925">
                <a:moveTo>
                  <a:pt x="0" y="0"/>
                </a:moveTo>
                <a:lnTo>
                  <a:pt x="2688878" y="0"/>
                </a:lnTo>
                <a:lnTo>
                  <a:pt x="2688878" y="415763"/>
                </a:lnTo>
                <a:lnTo>
                  <a:pt x="0" y="415763"/>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a:extLst>
              <a:ext uri="{FF2B5EF4-FFF2-40B4-BE49-F238E27FC236}">
                <a16:creationId xmlns:a16="http://schemas.microsoft.com/office/drawing/2014/main" id="{C465CEC3-6F92-0D52-EBF2-1222BCEC63CC}"/>
              </a:ext>
            </a:extLst>
          </p:cNvPr>
          <p:cNvSpPr/>
          <p:nvPr/>
        </p:nvSpPr>
        <p:spPr>
          <a:xfrm>
            <a:off x="6881455" y="4119326"/>
            <a:ext cx="2689225" cy="415925"/>
          </a:xfrm>
          <a:custGeom>
            <a:avLst/>
            <a:gdLst/>
            <a:ahLst/>
            <a:cxnLst/>
            <a:rect l="l" t="t" r="r" b="b"/>
            <a:pathLst>
              <a:path w="2689225" h="415925">
                <a:moveTo>
                  <a:pt x="0" y="0"/>
                </a:moveTo>
                <a:lnTo>
                  <a:pt x="2688879" y="0"/>
                </a:lnTo>
                <a:lnTo>
                  <a:pt x="2688879" y="415764"/>
                </a:lnTo>
                <a:lnTo>
                  <a:pt x="0" y="415764"/>
                </a:lnTo>
                <a:lnTo>
                  <a:pt x="0" y="0"/>
                </a:lnTo>
                <a:close/>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91914350-EBA7-C819-AE35-0E39F1CCC33B}"/>
              </a:ext>
            </a:extLst>
          </p:cNvPr>
          <p:cNvSpPr txBox="1"/>
          <p:nvPr/>
        </p:nvSpPr>
        <p:spPr>
          <a:xfrm>
            <a:off x="223698" y="6555601"/>
            <a:ext cx="43682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NCCN Colon Cancer Guidelines.  Version 4.2025</a:t>
            </a:r>
          </a:p>
        </p:txBody>
      </p:sp>
      <p:sp>
        <p:nvSpPr>
          <p:cNvPr id="14" name="object 3">
            <a:extLst>
              <a:ext uri="{FF2B5EF4-FFF2-40B4-BE49-F238E27FC236}">
                <a16:creationId xmlns:a16="http://schemas.microsoft.com/office/drawing/2014/main" id="{48411C7E-3ED4-0680-4EA9-9FBFEFC1E772}"/>
              </a:ext>
            </a:extLst>
          </p:cNvPr>
          <p:cNvSpPr txBox="1"/>
          <p:nvPr/>
        </p:nvSpPr>
        <p:spPr>
          <a:xfrm>
            <a:off x="1021097" y="3376157"/>
            <a:ext cx="11031016" cy="2317942"/>
          </a:xfrm>
          <a:prstGeom prst="rect">
            <a:avLst/>
          </a:prstGeom>
        </p:spPr>
        <p:txBody>
          <a:bodyPr vert="horz" wrap="square" lIns="0" tIns="47625" rIns="0" bIns="0" rtlCol="0">
            <a:spAutoFit/>
          </a:bodyPr>
          <a:lstStyle/>
          <a:p>
            <a:pPr marL="12700" marR="0" lvl="0" indent="0" algn="l" defTabSz="914400" rtl="0" eaLnBrk="1" fontAlgn="auto" latinLnBrk="0" hangingPunct="1">
              <a:lnSpc>
                <a:spcPct val="100000"/>
              </a:lnSpc>
              <a:spcBef>
                <a:spcPts val="5"/>
              </a:spcBef>
              <a:spcAft>
                <a:spcPts val="0"/>
              </a:spcAft>
              <a:buClrTx/>
              <a:buSzTx/>
              <a:buFontTx/>
              <a:buNone/>
              <a:tabLst/>
              <a:defRPr/>
            </a:pPr>
            <a:r>
              <a:rPr kumimoji="0" sz="2800" b="1" i="0" u="none" strike="noStrike" kern="1200" cap="none" spc="-5" normalizeH="0" baseline="0" noProof="0" dirty="0">
                <a:ln>
                  <a:noFill/>
                </a:ln>
                <a:solidFill>
                  <a:prstClr val="black"/>
                </a:solidFill>
                <a:effectLst/>
                <a:uLnTx/>
                <a:uFillTx/>
                <a:latin typeface="Arial"/>
                <a:ea typeface="+mn-ea"/>
                <a:cs typeface="Arial"/>
              </a:rPr>
              <a:t>QUESTIONS:</a:t>
            </a:r>
            <a:endParaRPr kumimoji="0" sz="2800" b="0" i="0" u="none" strike="noStrike" kern="1200" cap="none" spc="0" normalizeH="0" baseline="0" noProof="0" dirty="0">
              <a:ln>
                <a:noFill/>
              </a:ln>
              <a:solidFill>
                <a:prstClr val="black"/>
              </a:solidFill>
              <a:effectLst/>
              <a:uLnTx/>
              <a:uFillTx/>
              <a:latin typeface="Arial"/>
              <a:ea typeface="+mn-ea"/>
              <a:cs typeface="Arial"/>
            </a:endParaRPr>
          </a:p>
          <a:p>
            <a:pPr marL="355600" marR="102870" lvl="0" indent="-342900" algn="l" defTabSz="914400" rtl="0" eaLnBrk="1" fontAlgn="auto" latinLnBrk="0" hangingPunct="1">
              <a:lnSpc>
                <a:spcPct val="100000"/>
              </a:lnSpc>
              <a:spcBef>
                <a:spcPts val="254"/>
              </a:spcBef>
              <a:spcAft>
                <a:spcPts val="0"/>
              </a:spcAft>
              <a:buClrTx/>
              <a:buSzTx/>
              <a:buFont typeface="Arial" panose="020B0604020202020204" pitchFamily="34" charset="0"/>
              <a:buChar char="•"/>
              <a:tabLst/>
              <a:defRPr/>
            </a:pPr>
            <a:r>
              <a:rPr kumimoji="0" lang="en-US" sz="2800" b="0" i="0" u="none" strike="noStrike" kern="1200" cap="none" spc="-5" normalizeH="0" baseline="0" noProof="0" dirty="0">
                <a:ln>
                  <a:noFill/>
                </a:ln>
                <a:solidFill>
                  <a:prstClr val="black"/>
                </a:solidFill>
                <a:effectLst/>
                <a:uLnTx/>
                <a:uFillTx/>
                <a:latin typeface="Arial"/>
                <a:ea typeface="+mn-ea"/>
                <a:cs typeface="Arial"/>
              </a:rPr>
              <a:t>Should we be hiring more personal trainers and giving less oxaliplatin?</a:t>
            </a:r>
          </a:p>
          <a:p>
            <a:pPr marL="355600" marR="102870" lvl="0" indent="-342900" algn="l" defTabSz="914400" rtl="0" eaLnBrk="1" fontAlgn="auto" latinLnBrk="0" hangingPunct="1">
              <a:lnSpc>
                <a:spcPct val="100000"/>
              </a:lnSpc>
              <a:spcBef>
                <a:spcPts val="254"/>
              </a:spcBef>
              <a:spcAft>
                <a:spcPts val="0"/>
              </a:spcAft>
              <a:buClrTx/>
              <a:buSzTx/>
              <a:buFont typeface="Arial" panose="020B0604020202020204" pitchFamily="34" charset="0"/>
              <a:buChar char="•"/>
              <a:tabLst/>
              <a:defRPr/>
            </a:pPr>
            <a:r>
              <a:rPr kumimoji="0" lang="en-US" sz="2800" b="0" i="0" u="none" strike="noStrike" kern="1200" cap="none" spc="-5" normalizeH="0" baseline="0" noProof="0" dirty="0">
                <a:ln>
                  <a:noFill/>
                </a:ln>
                <a:solidFill>
                  <a:prstClr val="black"/>
                </a:solidFill>
                <a:effectLst/>
                <a:uLnTx/>
                <a:uFillTx/>
                <a:latin typeface="Arial"/>
                <a:ea typeface="+mn-ea"/>
                <a:cs typeface="Arial"/>
              </a:rPr>
              <a:t>How many providers are testing for PIK3CA in early-stage CRC?</a:t>
            </a:r>
          </a:p>
          <a:p>
            <a:pPr marL="355600" marR="102870" lvl="0" indent="-342900" algn="l" defTabSz="914400" rtl="0" eaLnBrk="1" fontAlgn="auto" latinLnBrk="0" hangingPunct="1">
              <a:lnSpc>
                <a:spcPct val="100000"/>
              </a:lnSpc>
              <a:spcBef>
                <a:spcPts val="254"/>
              </a:spcBef>
              <a:spcAft>
                <a:spcPts val="0"/>
              </a:spcAft>
              <a:buClrTx/>
              <a:buSzTx/>
              <a:buFont typeface="Arial" panose="020B0604020202020204" pitchFamily="34" charset="0"/>
              <a:buChar char="•"/>
              <a:tabLst/>
              <a:defRPr/>
            </a:pPr>
            <a:r>
              <a:rPr kumimoji="0" lang="en-US" sz="2800" b="0" i="0" u="none" strike="noStrike" kern="1200" cap="none" spc="-5" normalizeH="0" baseline="0" noProof="0" dirty="0">
                <a:ln>
                  <a:noFill/>
                </a:ln>
                <a:solidFill>
                  <a:prstClr val="black"/>
                </a:solidFill>
                <a:effectLst/>
                <a:uLnTx/>
                <a:uFillTx/>
                <a:latin typeface="Arial"/>
                <a:ea typeface="+mn-ea"/>
                <a:cs typeface="Arial"/>
              </a:rPr>
              <a:t>What is the optimal dose and duration of aspirin?</a:t>
            </a:r>
          </a:p>
        </p:txBody>
      </p:sp>
      <p:pic>
        <p:nvPicPr>
          <p:cNvPr id="11" name="Picture 10">
            <a:extLst>
              <a:ext uri="{FF2B5EF4-FFF2-40B4-BE49-F238E27FC236}">
                <a16:creationId xmlns:a16="http://schemas.microsoft.com/office/drawing/2014/main" id="{9343942D-577D-5E60-706A-B5EA0D61A031}"/>
              </a:ext>
            </a:extLst>
          </p:cNvPr>
          <p:cNvPicPr>
            <a:picLocks noChangeAspect="1"/>
          </p:cNvPicPr>
          <p:nvPr/>
        </p:nvPicPr>
        <p:blipFill>
          <a:blip r:embed="rId3"/>
          <a:stretch>
            <a:fillRect/>
          </a:stretch>
        </p:blipFill>
        <p:spPr>
          <a:xfrm>
            <a:off x="4953000" y="278954"/>
            <a:ext cx="6971097" cy="2159446"/>
          </a:xfrm>
          <a:prstGeom prst="rect">
            <a:avLst/>
          </a:prstGeom>
        </p:spPr>
      </p:pic>
      <p:sp>
        <p:nvSpPr>
          <p:cNvPr id="10" name="Rectangle 9">
            <a:extLst>
              <a:ext uri="{FF2B5EF4-FFF2-40B4-BE49-F238E27FC236}">
                <a16:creationId xmlns:a16="http://schemas.microsoft.com/office/drawing/2014/main" id="{41CA0419-CEAA-EACE-1368-6F1769B7D0E6}"/>
              </a:ext>
            </a:extLst>
          </p:cNvPr>
          <p:cNvSpPr/>
          <p:nvPr/>
        </p:nvSpPr>
        <p:spPr>
          <a:xfrm>
            <a:off x="10896600" y="594692"/>
            <a:ext cx="1114685" cy="117105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67824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AFFAF-A9CE-8A60-6DDA-BCD8611EBC5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E65BCA2-B828-A6BF-45EF-E568F2CA8BB8}"/>
              </a:ext>
            </a:extLst>
          </p:cNvPr>
          <p:cNvSpPr/>
          <p:nvPr/>
        </p:nvSpPr>
        <p:spPr>
          <a:xfrm>
            <a:off x="0" y="2062843"/>
            <a:ext cx="12394924" cy="2732314"/>
          </a:xfrm>
          <a:prstGeom prst="rect">
            <a:avLst/>
          </a:prstGeom>
          <a:gradFill>
            <a:gsLst>
              <a:gs pos="0">
                <a:schemeClr val="tx1"/>
              </a:gs>
              <a:gs pos="100000">
                <a:schemeClr val="tx1">
                  <a:lumMod val="85000"/>
                  <a:lumOff val="15000"/>
                  <a:alpha val="8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Title 3">
            <a:extLst>
              <a:ext uri="{FF2B5EF4-FFF2-40B4-BE49-F238E27FC236}">
                <a16:creationId xmlns:a16="http://schemas.microsoft.com/office/drawing/2014/main" id="{FBA0B0CC-5362-C850-2757-8CDC186F3F5E}"/>
              </a:ext>
            </a:extLst>
          </p:cNvPr>
          <p:cNvSpPr>
            <a:spLocks noGrp="1"/>
          </p:cNvSpPr>
          <p:nvPr>
            <p:ph type="ctrTitle"/>
          </p:nvPr>
        </p:nvSpPr>
        <p:spPr>
          <a:xfrm>
            <a:off x="914398" y="3169509"/>
            <a:ext cx="10363200" cy="1470025"/>
          </a:xfrm>
          <a:prstGeom prst="rect">
            <a:avLst/>
          </a:prstGeom>
        </p:spPr>
        <p:txBody>
          <a:bodyPr anchor="ctr">
            <a:normAutofit/>
          </a:bodyPr>
          <a:lstStyle/>
          <a:p>
            <a:r>
              <a:rPr lang="en-US" dirty="0">
                <a:solidFill>
                  <a:schemeClr val="bg1"/>
                </a:solidFill>
              </a:rPr>
              <a:t>Adjuvant Atezolizumab for dMMR/MSI-H</a:t>
            </a:r>
            <a:endParaRPr lang="en-US" i="1" dirty="0">
              <a:solidFill>
                <a:schemeClr val="bg1"/>
              </a:solidFill>
            </a:endParaRPr>
          </a:p>
        </p:txBody>
      </p:sp>
      <p:sp>
        <p:nvSpPr>
          <p:cNvPr id="14" name="Subtitle 2">
            <a:extLst>
              <a:ext uri="{FF2B5EF4-FFF2-40B4-BE49-F238E27FC236}">
                <a16:creationId xmlns:a16="http://schemas.microsoft.com/office/drawing/2014/main" id="{71C3F615-D935-2843-E419-F8B5CCDD2058}"/>
              </a:ext>
            </a:extLst>
          </p:cNvPr>
          <p:cNvSpPr>
            <a:spLocks noGrp="1"/>
          </p:cNvSpPr>
          <p:nvPr>
            <p:ph type="subTitle" idx="1"/>
          </p:nvPr>
        </p:nvSpPr>
        <p:spPr>
          <a:xfrm>
            <a:off x="453047" y="2350772"/>
            <a:ext cx="11285907" cy="1606631"/>
          </a:xfrm>
        </p:spPr>
        <p:txBody>
          <a:bodyPr/>
          <a:lstStyle/>
          <a:p>
            <a:r>
              <a:rPr lang="en-US" sz="4400" b="1" dirty="0"/>
              <a:t>What’s New in Adjuvant Colon Cancer?</a:t>
            </a:r>
          </a:p>
        </p:txBody>
      </p:sp>
    </p:spTree>
    <p:extLst>
      <p:ext uri="{BB962C8B-B14F-4D97-AF65-F5344CB8AC3E}">
        <p14:creationId xmlns:p14="http://schemas.microsoft.com/office/powerpoint/2010/main" val="1014723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object 19"/>
          <p:cNvSpPr txBox="1"/>
          <p:nvPr/>
        </p:nvSpPr>
        <p:spPr>
          <a:xfrm>
            <a:off x="137160" y="6626526"/>
            <a:ext cx="1486535" cy="231474"/>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0" i="0" u="none" strike="noStrike" kern="0" cap="none" spc="-10" normalizeH="0" baseline="0" noProof="0" dirty="0">
                <a:ln>
                  <a:noFill/>
                </a:ln>
                <a:solidFill>
                  <a:sysClr val="windowText" lastClr="000000"/>
                </a:solidFill>
                <a:effectLst/>
                <a:uLnTx/>
                <a:uFillTx/>
                <a:latin typeface="Calibri"/>
                <a:ea typeface="+mn-ea"/>
                <a:cs typeface="Calibri"/>
              </a:rPr>
              <a:t>NCT02912559</a:t>
            </a:r>
            <a:endParaRPr kumimoji="0" sz="1400" b="0" i="0" u="none" strike="noStrike" kern="0" cap="none" spc="0" normalizeH="0" baseline="0" noProof="0" dirty="0">
              <a:ln>
                <a:noFill/>
              </a:ln>
              <a:solidFill>
                <a:sysClr val="windowText" lastClr="000000"/>
              </a:solidFill>
              <a:effectLst/>
              <a:uLnTx/>
              <a:uFillTx/>
              <a:latin typeface="Calibri"/>
              <a:ea typeface="+mn-ea"/>
              <a:cs typeface="Calibri"/>
            </a:endParaRPr>
          </a:p>
        </p:txBody>
      </p:sp>
      <p:pic>
        <p:nvPicPr>
          <p:cNvPr id="23" name="Picture 2">
            <a:extLst>
              <a:ext uri="{FF2B5EF4-FFF2-40B4-BE49-F238E27FC236}">
                <a16:creationId xmlns:a16="http://schemas.microsoft.com/office/drawing/2014/main" id="{4A799183-0154-4099-484B-24F500BAFF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364" b="8611"/>
          <a:stretch>
            <a:fillRect/>
          </a:stretch>
        </p:blipFill>
        <p:spPr bwMode="auto">
          <a:xfrm>
            <a:off x="252456" y="1651625"/>
            <a:ext cx="11413764"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a:extLst>
              <a:ext uri="{FF2B5EF4-FFF2-40B4-BE49-F238E27FC236}">
                <a16:creationId xmlns:a16="http://schemas.microsoft.com/office/drawing/2014/main" id="{6B2084FE-866B-61A9-30CF-B3592FEEFE12}"/>
              </a:ext>
            </a:extLst>
          </p:cNvPr>
          <p:cNvSpPr/>
          <p:nvPr/>
        </p:nvSpPr>
        <p:spPr>
          <a:xfrm>
            <a:off x="10972800" y="457200"/>
            <a:ext cx="4572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bject 4">
            <a:extLst>
              <a:ext uri="{FF2B5EF4-FFF2-40B4-BE49-F238E27FC236}">
                <a16:creationId xmlns:a16="http://schemas.microsoft.com/office/drawing/2014/main" id="{B8C6F8F9-0CFA-F947-24C8-3C5843FC449A}"/>
              </a:ext>
            </a:extLst>
          </p:cNvPr>
          <p:cNvSpPr txBox="1">
            <a:spLocks noGrp="1"/>
          </p:cNvSpPr>
          <p:nvPr>
            <p:ph type="title"/>
          </p:nvPr>
        </p:nvSpPr>
        <p:spPr>
          <a:xfrm>
            <a:off x="495300" y="153809"/>
            <a:ext cx="11201400" cy="1120820"/>
          </a:xfrm>
          <a:prstGeom prst="rect">
            <a:avLst/>
          </a:prstGeom>
        </p:spPr>
        <p:txBody>
          <a:bodyPr vert="horz" wrap="square" lIns="0" tIns="12700" rIns="0" bIns="0" rtlCol="0">
            <a:spAutoFit/>
          </a:bodyPr>
          <a:lstStyle/>
          <a:p>
            <a:pPr marL="12700" algn="ctr">
              <a:lnSpc>
                <a:spcPct val="100000"/>
              </a:lnSpc>
              <a:spcBef>
                <a:spcPts val="100"/>
              </a:spcBef>
            </a:pPr>
            <a:r>
              <a:rPr lang="en-US" sz="3600" spc="-15" dirty="0">
                <a:solidFill>
                  <a:srgbClr val="0070C0"/>
                </a:solidFill>
                <a:latin typeface="Arial"/>
                <a:cs typeface="Arial"/>
              </a:rPr>
              <a:t>ATOMIC: </a:t>
            </a:r>
            <a:r>
              <a:rPr lang="en-US" sz="3600" b="0" spc="-15" dirty="0">
                <a:solidFill>
                  <a:srgbClr val="0070C0"/>
                </a:solidFill>
                <a:latin typeface="Arial"/>
                <a:cs typeface="Arial"/>
              </a:rPr>
              <a:t>addition of atezolizumab to standard chemotherapy for dMMR/MSI-H colon cancer</a:t>
            </a:r>
            <a:endParaRPr sz="3600" b="0" dirty="0">
              <a:latin typeface="Arial"/>
              <a:cs typeface="Arial"/>
            </a:endParaRPr>
          </a:p>
        </p:txBody>
      </p:sp>
      <p:sp>
        <p:nvSpPr>
          <p:cNvPr id="2" name="TextBox 1">
            <a:extLst>
              <a:ext uri="{FF2B5EF4-FFF2-40B4-BE49-F238E27FC236}">
                <a16:creationId xmlns:a16="http://schemas.microsoft.com/office/drawing/2014/main" id="{9C3C59D3-4329-53BB-A5EA-04D5255AFA20}"/>
              </a:ext>
            </a:extLst>
          </p:cNvPr>
          <p:cNvSpPr txBox="1"/>
          <p:nvPr/>
        </p:nvSpPr>
        <p:spPr>
          <a:xfrm>
            <a:off x="7735824" y="6522720"/>
            <a:ext cx="4419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Sinicrope et al. </a:t>
            </a:r>
            <a:r>
              <a:rPr kumimoji="0" lang="it-IT" sz="1400" b="0" i="0" u="none" strike="noStrike" kern="1200" cap="none" spc="0" normalizeH="0" baseline="0" noProof="0" dirty="0">
                <a:ln>
                  <a:noFill/>
                </a:ln>
                <a:solidFill>
                  <a:prstClr val="black"/>
                </a:solidFill>
                <a:effectLst/>
                <a:uLnTx/>
                <a:uFillTx/>
                <a:latin typeface="Calibri"/>
                <a:ea typeface="+mn-ea"/>
                <a:cs typeface="+mn-cs"/>
              </a:rPr>
              <a:t>J Clin Oncol 43, 2025 (suppl 17; abstr LBA1)</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9889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3"/>
            <a:ext cx="9921161" cy="1501346"/>
          </a:xfrm>
        </p:spPr>
        <p:txBody>
          <a:bodyPr/>
          <a:lstStyle/>
          <a:p>
            <a:pPr marL="98425" indent="0">
              <a:buNone/>
            </a:pPr>
            <a:r>
              <a:rPr lang="en-US" sz="2500" b="0" dirty="0"/>
              <a:t>This activity is supported by educational grants from Genentech, a member of the Roche Group, GSK, and Natera Inc.</a:t>
            </a:r>
          </a:p>
        </p:txBody>
      </p:sp>
      <p:sp>
        <p:nvSpPr>
          <p:cNvPr id="4" name="Title 1">
            <a:extLst>
              <a:ext uri="{FF2B5EF4-FFF2-40B4-BE49-F238E27FC236}">
                <a16:creationId xmlns:a16="http://schemas.microsoft.com/office/drawing/2014/main" id="{0AADAAFB-519D-62BE-AC01-DCC19A93921B}"/>
              </a:ext>
            </a:extLst>
          </p:cNvPr>
          <p:cNvSpPr txBox="1">
            <a:spLocks/>
          </p:cNvSpPr>
          <p:nvPr/>
        </p:nvSpPr>
        <p:spPr bwMode="auto">
          <a:xfrm>
            <a:off x="912286" y="2996952"/>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defRPr/>
            </a:pPr>
            <a:r>
              <a:rPr lang="en-US" kern="0"/>
              <a:t>Research To Practice CME Planning Committee Members, </a:t>
            </a:r>
            <a:br>
              <a:rPr lang="en-US" kern="0"/>
            </a:br>
            <a:r>
              <a:rPr lang="en-US" kern="0"/>
              <a:t>Staff and Reviewers</a:t>
            </a:r>
            <a:endParaRPr lang="en-US" kern="0" dirty="0"/>
          </a:p>
        </p:txBody>
      </p:sp>
      <p:sp>
        <p:nvSpPr>
          <p:cNvPr id="5" name="Content Placeholder 2">
            <a:extLst>
              <a:ext uri="{FF2B5EF4-FFF2-40B4-BE49-F238E27FC236}">
                <a16:creationId xmlns:a16="http://schemas.microsoft.com/office/drawing/2014/main" id="{FF842156-AB88-E4C2-8B14-D50DB2B7B9A9}"/>
              </a:ext>
            </a:extLst>
          </p:cNvPr>
          <p:cNvSpPr txBox="1">
            <a:spLocks/>
          </p:cNvSpPr>
          <p:nvPr/>
        </p:nvSpPr>
        <p:spPr bwMode="auto">
          <a:xfrm>
            <a:off x="1051639" y="4326732"/>
            <a:ext cx="9220825" cy="150134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defRPr/>
            </a:pPr>
            <a:r>
              <a:rPr lang="en-US" sz="2500" b="0" kern="0"/>
              <a:t>Planners, scientific staff and independent reviewers for Research To Practice have no relevant conflicts of interest to disclose.</a:t>
            </a:r>
            <a:endParaRPr lang="en-US" sz="2500" b="0" kern="0" dirty="0"/>
          </a:p>
        </p:txBody>
      </p:sp>
    </p:spTree>
    <p:extLst>
      <p:ext uri="{BB962C8B-B14F-4D97-AF65-F5344CB8AC3E}">
        <p14:creationId xmlns:p14="http://schemas.microsoft.com/office/powerpoint/2010/main" val="319867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a:extLst>
              <a:ext uri="{FF2B5EF4-FFF2-40B4-BE49-F238E27FC236}">
                <a16:creationId xmlns:a16="http://schemas.microsoft.com/office/drawing/2014/main" id="{67B9D156-1E51-48F0-2ADA-8F512AF1DCB2}"/>
              </a:ext>
            </a:extLst>
          </p:cNvPr>
          <p:cNvPicPr>
            <a:picLocks noChangeAspect="1"/>
          </p:cNvPicPr>
          <p:nvPr/>
        </p:nvPicPr>
        <p:blipFill>
          <a:blip r:embed="rId3"/>
          <a:srcRect b="9226"/>
          <a:stretch>
            <a:fillRect/>
          </a:stretch>
        </p:blipFill>
        <p:spPr>
          <a:xfrm>
            <a:off x="0" y="152400"/>
            <a:ext cx="12142033" cy="6172200"/>
          </a:xfrm>
          <a:prstGeom prst="rect">
            <a:avLst/>
          </a:prstGeom>
        </p:spPr>
      </p:pic>
      <p:sp>
        <p:nvSpPr>
          <p:cNvPr id="5" name="TextBox 4">
            <a:extLst>
              <a:ext uri="{FF2B5EF4-FFF2-40B4-BE49-F238E27FC236}">
                <a16:creationId xmlns:a16="http://schemas.microsoft.com/office/drawing/2014/main" id="{8C076E88-2D4E-2F2B-440A-E137801DD878}"/>
              </a:ext>
            </a:extLst>
          </p:cNvPr>
          <p:cNvSpPr txBox="1"/>
          <p:nvPr/>
        </p:nvSpPr>
        <p:spPr>
          <a:xfrm>
            <a:off x="7735824" y="6522720"/>
            <a:ext cx="4419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Sinicrope et al. </a:t>
            </a:r>
            <a:r>
              <a:rPr kumimoji="0" lang="it-IT" sz="1400" b="0" i="0" u="none" strike="noStrike" kern="1200" cap="none" spc="0" normalizeH="0" baseline="0" noProof="0" dirty="0">
                <a:ln>
                  <a:noFill/>
                </a:ln>
                <a:solidFill>
                  <a:prstClr val="black"/>
                </a:solidFill>
                <a:effectLst/>
                <a:uLnTx/>
                <a:uFillTx/>
                <a:latin typeface="Calibri"/>
                <a:ea typeface="+mn-ea"/>
                <a:cs typeface="+mn-cs"/>
              </a:rPr>
              <a:t>J Clin Oncol 43, 2025 (suppl 17; abstr LBA1)</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1039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0FEF5D2-2B15-6BF6-F5AA-55FAD87544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889"/>
          <a:stretch>
            <a:fillRect/>
          </a:stretch>
        </p:blipFill>
        <p:spPr bwMode="auto">
          <a:xfrm>
            <a:off x="0" y="0"/>
            <a:ext cx="121920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CBFDEB15-2CBF-6F5D-97D6-0D60CC606458}"/>
              </a:ext>
            </a:extLst>
          </p:cNvPr>
          <p:cNvSpPr txBox="1"/>
          <p:nvPr/>
        </p:nvSpPr>
        <p:spPr>
          <a:xfrm>
            <a:off x="7735824" y="6522720"/>
            <a:ext cx="4419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Sinicrope et al. </a:t>
            </a:r>
            <a:r>
              <a:rPr kumimoji="0" lang="it-IT" sz="1400" b="0" i="0" u="none" strike="noStrike" kern="1200" cap="none" spc="0" normalizeH="0" baseline="0" noProof="0" dirty="0">
                <a:ln>
                  <a:noFill/>
                </a:ln>
                <a:solidFill>
                  <a:prstClr val="black"/>
                </a:solidFill>
                <a:effectLst/>
                <a:uLnTx/>
                <a:uFillTx/>
                <a:latin typeface="Calibri"/>
                <a:ea typeface="+mn-ea"/>
                <a:cs typeface="+mn-cs"/>
              </a:rPr>
              <a:t>J Clin Oncol 43, 2025 (suppl 17; abstr LBA1)</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3472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32505-6C5B-393E-7E65-6C16CA3892C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B25FBC7-CF29-FAB2-2307-4361C33E44AA}"/>
              </a:ext>
            </a:extLst>
          </p:cNvPr>
          <p:cNvSpPr txBox="1"/>
          <p:nvPr/>
        </p:nvSpPr>
        <p:spPr>
          <a:xfrm>
            <a:off x="7735824" y="6522720"/>
            <a:ext cx="4419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Sinicrope et al. </a:t>
            </a:r>
            <a:r>
              <a:rPr kumimoji="0" lang="it-IT" sz="1400" b="0" i="0" u="none" strike="noStrike" kern="1200" cap="none" spc="0" normalizeH="0" baseline="0" noProof="0" dirty="0">
                <a:ln>
                  <a:noFill/>
                </a:ln>
                <a:solidFill>
                  <a:prstClr val="black"/>
                </a:solidFill>
                <a:effectLst/>
                <a:uLnTx/>
                <a:uFillTx/>
                <a:latin typeface="Calibri"/>
                <a:ea typeface="+mn-ea"/>
                <a:cs typeface="+mn-cs"/>
              </a:rPr>
              <a:t>J Clin Oncol 43, 2025 (suppl 17; abstr LBA1)</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D359BD22-B661-55FB-E64E-B6EF59396C6B}"/>
              </a:ext>
            </a:extLst>
          </p:cNvPr>
          <p:cNvPicPr>
            <a:picLocks noChangeAspect="1"/>
          </p:cNvPicPr>
          <p:nvPr/>
        </p:nvPicPr>
        <p:blipFill>
          <a:blip r:embed="rId3"/>
          <a:stretch>
            <a:fillRect/>
          </a:stretch>
        </p:blipFill>
        <p:spPr>
          <a:xfrm>
            <a:off x="861935" y="762000"/>
            <a:ext cx="10468129" cy="5649466"/>
          </a:xfrm>
          <a:prstGeom prst="rect">
            <a:avLst/>
          </a:prstGeom>
        </p:spPr>
      </p:pic>
      <p:sp>
        <p:nvSpPr>
          <p:cNvPr id="6" name="object 2">
            <a:extLst>
              <a:ext uri="{FF2B5EF4-FFF2-40B4-BE49-F238E27FC236}">
                <a16:creationId xmlns:a16="http://schemas.microsoft.com/office/drawing/2014/main" id="{C1C32A2E-B74B-4738-C601-1CEFBF367FAD}"/>
              </a:ext>
            </a:extLst>
          </p:cNvPr>
          <p:cNvSpPr txBox="1">
            <a:spLocks/>
          </p:cNvSpPr>
          <p:nvPr/>
        </p:nvSpPr>
        <p:spPr>
          <a:xfrm>
            <a:off x="692350" y="152400"/>
            <a:ext cx="4766945" cy="574040"/>
          </a:xfrm>
          <a:prstGeom prst="rect">
            <a:avLst/>
          </a:prstGeom>
        </p:spPr>
        <p:txBody>
          <a:bodyPr vert="horz" wrap="square" lIns="0" tIns="12700" rIns="0" bIns="0" rtlCol="0">
            <a:spAutoFit/>
          </a:bodyPr>
          <a:lstStyle>
            <a:lvl1pPr>
              <a:defRPr>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3600" b="0" i="0" u="none" strike="noStrike" kern="0" cap="none" spc="-50" normalizeH="0" baseline="0" noProof="0" dirty="0">
                <a:ln>
                  <a:noFill/>
                </a:ln>
                <a:solidFill>
                  <a:srgbClr val="0070C0"/>
                </a:solidFill>
                <a:effectLst/>
                <a:uLnTx/>
                <a:uFillTx/>
                <a:latin typeface="Arial"/>
                <a:ea typeface="+mj-ea"/>
                <a:cs typeface="Arial"/>
              </a:rPr>
              <a:t>DFS by Subgroups</a:t>
            </a:r>
            <a:endParaRPr kumimoji="0" lang="en-US" sz="3600" b="0" i="0" u="none" strike="noStrike" kern="0" cap="none" spc="0" normalizeH="0" baseline="0" noProof="0" dirty="0">
              <a:ln>
                <a:noFill/>
              </a:ln>
              <a:solidFill>
                <a:sysClr val="windowText" lastClr="000000"/>
              </a:solidFill>
              <a:effectLst/>
              <a:uLnTx/>
              <a:uFillTx/>
              <a:latin typeface="Arial"/>
              <a:ea typeface="+mj-ea"/>
              <a:cs typeface="Arial"/>
            </a:endParaRPr>
          </a:p>
        </p:txBody>
      </p:sp>
    </p:spTree>
    <p:extLst>
      <p:ext uri="{BB962C8B-B14F-4D97-AF65-F5344CB8AC3E}">
        <p14:creationId xmlns:p14="http://schemas.microsoft.com/office/powerpoint/2010/main" val="2777295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19268329-3CB1-0DC2-0663-33D4EF44CFC8}"/>
              </a:ext>
            </a:extLst>
          </p:cNvPr>
          <p:cNvPicPr>
            <a:picLocks noChangeAspect="1"/>
          </p:cNvPicPr>
          <p:nvPr/>
        </p:nvPicPr>
        <p:blipFill>
          <a:blip r:embed="rId3"/>
          <a:srcRect b="10714"/>
          <a:stretch>
            <a:fillRect/>
          </a:stretch>
        </p:blipFill>
        <p:spPr>
          <a:xfrm>
            <a:off x="0" y="76200"/>
            <a:ext cx="12192000" cy="6096000"/>
          </a:xfrm>
          <a:prstGeom prst="rect">
            <a:avLst/>
          </a:prstGeom>
        </p:spPr>
      </p:pic>
      <p:sp>
        <p:nvSpPr>
          <p:cNvPr id="3" name="TextBox 2">
            <a:extLst>
              <a:ext uri="{FF2B5EF4-FFF2-40B4-BE49-F238E27FC236}">
                <a16:creationId xmlns:a16="http://schemas.microsoft.com/office/drawing/2014/main" id="{1E819314-084F-82F6-6E23-A13566BB2962}"/>
              </a:ext>
            </a:extLst>
          </p:cNvPr>
          <p:cNvSpPr txBox="1"/>
          <p:nvPr/>
        </p:nvSpPr>
        <p:spPr>
          <a:xfrm>
            <a:off x="7735824" y="6522720"/>
            <a:ext cx="4419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Sinicrope et al. </a:t>
            </a:r>
            <a:r>
              <a:rPr kumimoji="0" lang="it-IT" sz="1400" b="0" i="0" u="none" strike="noStrike" kern="1200" cap="none" spc="0" normalizeH="0" baseline="0" noProof="0" dirty="0">
                <a:ln>
                  <a:noFill/>
                </a:ln>
                <a:solidFill>
                  <a:prstClr val="black"/>
                </a:solidFill>
                <a:effectLst/>
                <a:uLnTx/>
                <a:uFillTx/>
                <a:latin typeface="Calibri"/>
                <a:ea typeface="+mn-ea"/>
                <a:cs typeface="+mn-cs"/>
              </a:rPr>
              <a:t>J Clin Oncol 43, 2025 (suppl 17; abstr LBA1)</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5411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50CF3-C756-A8CE-2249-5BB57408CB0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00FE106-F8C9-7FDA-F2E7-9DCAE8DCAB19}"/>
              </a:ext>
            </a:extLst>
          </p:cNvPr>
          <p:cNvSpPr txBox="1"/>
          <p:nvPr/>
        </p:nvSpPr>
        <p:spPr>
          <a:xfrm>
            <a:off x="7735824" y="6522720"/>
            <a:ext cx="4419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Sinicrope et al. </a:t>
            </a:r>
            <a:r>
              <a:rPr kumimoji="0" lang="it-IT" sz="1400" b="0" i="0" u="none" strike="noStrike" kern="1200" cap="none" spc="0" normalizeH="0" baseline="0" noProof="0" dirty="0">
                <a:ln>
                  <a:noFill/>
                </a:ln>
                <a:solidFill>
                  <a:prstClr val="black"/>
                </a:solidFill>
                <a:effectLst/>
                <a:uLnTx/>
                <a:uFillTx/>
                <a:latin typeface="Calibri"/>
                <a:ea typeface="+mn-ea"/>
                <a:cs typeface="+mn-cs"/>
              </a:rPr>
              <a:t>J Clin Oncol 43, 2025 (suppl 17; abstr LBA1)</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object 2">
            <a:extLst>
              <a:ext uri="{FF2B5EF4-FFF2-40B4-BE49-F238E27FC236}">
                <a16:creationId xmlns:a16="http://schemas.microsoft.com/office/drawing/2014/main" id="{51938F39-971A-5A2B-436E-CB9AA34DD60D}"/>
              </a:ext>
            </a:extLst>
          </p:cNvPr>
          <p:cNvSpPr txBox="1">
            <a:spLocks/>
          </p:cNvSpPr>
          <p:nvPr/>
        </p:nvSpPr>
        <p:spPr>
          <a:xfrm>
            <a:off x="692350" y="152400"/>
            <a:ext cx="4766945" cy="574040"/>
          </a:xfrm>
          <a:prstGeom prst="rect">
            <a:avLst/>
          </a:prstGeom>
        </p:spPr>
        <p:txBody>
          <a:bodyPr vert="horz" wrap="square" lIns="0" tIns="12700" rIns="0" bIns="0" rtlCol="0">
            <a:spAutoFit/>
          </a:bodyPr>
          <a:lstStyle>
            <a:lvl1pPr>
              <a:defRPr>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3600" b="0" i="0" u="none" strike="noStrike" kern="0" cap="none" spc="-50" normalizeH="0" baseline="0" noProof="0" dirty="0">
                <a:ln>
                  <a:noFill/>
                </a:ln>
                <a:solidFill>
                  <a:srgbClr val="0070C0"/>
                </a:solidFill>
                <a:effectLst/>
                <a:uLnTx/>
                <a:uFillTx/>
                <a:latin typeface="Arial"/>
                <a:ea typeface="+mj-ea"/>
                <a:cs typeface="Arial"/>
              </a:rPr>
              <a:t>Patient Safety</a:t>
            </a:r>
            <a:endParaRPr kumimoji="0" lang="en-US" sz="3600" b="0" i="0" u="none" strike="noStrike" kern="0" cap="none" spc="0" normalizeH="0" baseline="0" noProof="0" dirty="0">
              <a:ln>
                <a:noFill/>
              </a:ln>
              <a:solidFill>
                <a:sysClr val="windowText" lastClr="000000"/>
              </a:solidFill>
              <a:effectLst/>
              <a:uLnTx/>
              <a:uFillTx/>
              <a:latin typeface="Arial"/>
              <a:ea typeface="+mj-ea"/>
              <a:cs typeface="Arial"/>
            </a:endParaRPr>
          </a:p>
        </p:txBody>
      </p:sp>
      <p:pic>
        <p:nvPicPr>
          <p:cNvPr id="4" name="Picture 3">
            <a:extLst>
              <a:ext uri="{FF2B5EF4-FFF2-40B4-BE49-F238E27FC236}">
                <a16:creationId xmlns:a16="http://schemas.microsoft.com/office/drawing/2014/main" id="{BDD1D568-A180-6EB8-E0F6-BCFFE74777CC}"/>
              </a:ext>
            </a:extLst>
          </p:cNvPr>
          <p:cNvPicPr>
            <a:picLocks noChangeAspect="1"/>
          </p:cNvPicPr>
          <p:nvPr/>
        </p:nvPicPr>
        <p:blipFill>
          <a:blip r:embed="rId3"/>
          <a:stretch>
            <a:fillRect/>
          </a:stretch>
        </p:blipFill>
        <p:spPr>
          <a:xfrm>
            <a:off x="890101" y="726440"/>
            <a:ext cx="10411797" cy="5625506"/>
          </a:xfrm>
          <a:prstGeom prst="rect">
            <a:avLst/>
          </a:prstGeom>
        </p:spPr>
      </p:pic>
      <p:sp>
        <p:nvSpPr>
          <p:cNvPr id="7" name="Rectangle 6">
            <a:extLst>
              <a:ext uri="{FF2B5EF4-FFF2-40B4-BE49-F238E27FC236}">
                <a16:creationId xmlns:a16="http://schemas.microsoft.com/office/drawing/2014/main" id="{80FBE4E6-DEDF-9C28-6781-D0E63E0AEC34}"/>
              </a:ext>
            </a:extLst>
          </p:cNvPr>
          <p:cNvSpPr/>
          <p:nvPr/>
        </p:nvSpPr>
        <p:spPr>
          <a:xfrm>
            <a:off x="914400" y="726440"/>
            <a:ext cx="3352800" cy="873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06850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CA824-C03C-AB9B-64B8-DC80B614CBE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79152E0-4A44-F9C8-B005-C5C6056C81E3}"/>
              </a:ext>
            </a:extLst>
          </p:cNvPr>
          <p:cNvSpPr txBox="1"/>
          <p:nvPr/>
        </p:nvSpPr>
        <p:spPr>
          <a:xfrm>
            <a:off x="7735824" y="6522720"/>
            <a:ext cx="4419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Sinicrope et al. </a:t>
            </a:r>
            <a:r>
              <a:rPr kumimoji="0" lang="it-IT" sz="1400" b="0" i="0" u="none" strike="noStrike" kern="1200" cap="none" spc="0" normalizeH="0" baseline="0" noProof="0" dirty="0">
                <a:ln>
                  <a:noFill/>
                </a:ln>
                <a:solidFill>
                  <a:prstClr val="black"/>
                </a:solidFill>
                <a:effectLst/>
                <a:uLnTx/>
                <a:uFillTx/>
                <a:latin typeface="Calibri"/>
                <a:ea typeface="+mn-ea"/>
                <a:cs typeface="+mn-cs"/>
              </a:rPr>
              <a:t>J Clin Oncol 43, 2025 (suppl 17; abstr LBA1)</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object 2">
            <a:extLst>
              <a:ext uri="{FF2B5EF4-FFF2-40B4-BE49-F238E27FC236}">
                <a16:creationId xmlns:a16="http://schemas.microsoft.com/office/drawing/2014/main" id="{0EE2366A-32FB-5D7B-F57B-5D22E00D664D}"/>
              </a:ext>
            </a:extLst>
          </p:cNvPr>
          <p:cNvSpPr txBox="1">
            <a:spLocks/>
          </p:cNvSpPr>
          <p:nvPr/>
        </p:nvSpPr>
        <p:spPr>
          <a:xfrm>
            <a:off x="692350" y="152400"/>
            <a:ext cx="4766945" cy="574040"/>
          </a:xfrm>
          <a:prstGeom prst="rect">
            <a:avLst/>
          </a:prstGeom>
        </p:spPr>
        <p:txBody>
          <a:bodyPr vert="horz" wrap="square" lIns="0" tIns="12700" rIns="0" bIns="0" rtlCol="0">
            <a:spAutoFit/>
          </a:bodyPr>
          <a:lstStyle>
            <a:lvl1pPr>
              <a:defRPr>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3600" b="0" i="0" u="none" strike="noStrike" kern="0" cap="none" spc="-50" normalizeH="0" baseline="0" noProof="0" dirty="0">
                <a:ln>
                  <a:noFill/>
                </a:ln>
                <a:solidFill>
                  <a:srgbClr val="0070C0"/>
                </a:solidFill>
                <a:effectLst/>
                <a:uLnTx/>
                <a:uFillTx/>
                <a:latin typeface="Arial"/>
                <a:ea typeface="+mj-ea"/>
                <a:cs typeface="Arial"/>
              </a:rPr>
              <a:t>Immune-Related AEs</a:t>
            </a:r>
            <a:endParaRPr kumimoji="0" lang="en-US" sz="3600" b="0" i="0" u="none" strike="noStrike" kern="0" cap="none" spc="0" normalizeH="0" baseline="0" noProof="0" dirty="0">
              <a:ln>
                <a:noFill/>
              </a:ln>
              <a:solidFill>
                <a:sysClr val="windowText" lastClr="000000"/>
              </a:solidFill>
              <a:effectLst/>
              <a:uLnTx/>
              <a:uFillTx/>
              <a:latin typeface="Arial"/>
              <a:ea typeface="+mj-ea"/>
              <a:cs typeface="Arial"/>
            </a:endParaRPr>
          </a:p>
        </p:txBody>
      </p:sp>
      <p:sp>
        <p:nvSpPr>
          <p:cNvPr id="7" name="Rectangle 6">
            <a:extLst>
              <a:ext uri="{FF2B5EF4-FFF2-40B4-BE49-F238E27FC236}">
                <a16:creationId xmlns:a16="http://schemas.microsoft.com/office/drawing/2014/main" id="{FA40D7F0-683C-542B-27FD-F03E6A18EB08}"/>
              </a:ext>
            </a:extLst>
          </p:cNvPr>
          <p:cNvSpPr/>
          <p:nvPr/>
        </p:nvSpPr>
        <p:spPr>
          <a:xfrm>
            <a:off x="914400" y="726440"/>
            <a:ext cx="3352800" cy="873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DE07E8D9-D5A2-36C9-B07C-1B2CDE5818CC}"/>
              </a:ext>
            </a:extLst>
          </p:cNvPr>
          <p:cNvPicPr>
            <a:picLocks noChangeAspect="1"/>
          </p:cNvPicPr>
          <p:nvPr/>
        </p:nvPicPr>
        <p:blipFill>
          <a:blip r:embed="rId3"/>
          <a:stretch>
            <a:fillRect/>
          </a:stretch>
        </p:blipFill>
        <p:spPr>
          <a:xfrm>
            <a:off x="655545" y="1163320"/>
            <a:ext cx="10880909" cy="4893018"/>
          </a:xfrm>
          <a:prstGeom prst="rect">
            <a:avLst/>
          </a:prstGeom>
        </p:spPr>
      </p:pic>
    </p:spTree>
    <p:extLst>
      <p:ext uri="{BB962C8B-B14F-4D97-AF65-F5344CB8AC3E}">
        <p14:creationId xmlns:p14="http://schemas.microsoft.com/office/powerpoint/2010/main" val="2830554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A7496-BBD3-9701-325C-A1F6731874CA}"/>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A23333AE-B0DF-5C01-8BE6-F8CC714F9514}"/>
              </a:ext>
            </a:extLst>
          </p:cNvPr>
          <p:cNvSpPr txBox="1">
            <a:spLocks noGrp="1"/>
          </p:cNvSpPr>
          <p:nvPr>
            <p:ph type="title"/>
          </p:nvPr>
        </p:nvSpPr>
        <p:spPr>
          <a:xfrm>
            <a:off x="310422" y="92333"/>
            <a:ext cx="4194810" cy="566822"/>
          </a:xfrm>
          <a:prstGeom prst="rect">
            <a:avLst/>
          </a:prstGeom>
        </p:spPr>
        <p:txBody>
          <a:bodyPr vert="horz" wrap="square" lIns="0" tIns="12700" rIns="0" bIns="0" rtlCol="0">
            <a:spAutoFit/>
          </a:bodyPr>
          <a:lstStyle/>
          <a:p>
            <a:pPr marL="12700">
              <a:lnSpc>
                <a:spcPct val="100000"/>
              </a:lnSpc>
              <a:spcBef>
                <a:spcPts val="100"/>
              </a:spcBef>
            </a:pPr>
            <a:r>
              <a:rPr lang="en-US" sz="3600" u="heavy" spc="-65" dirty="0">
                <a:solidFill>
                  <a:srgbClr val="C00000"/>
                </a:solidFill>
                <a:uFill>
                  <a:solidFill>
                    <a:srgbClr val="C00000"/>
                  </a:solidFill>
                </a:uFill>
                <a:latin typeface="Arial"/>
                <a:cs typeface="Arial"/>
              </a:rPr>
              <a:t>Take Home Points</a:t>
            </a:r>
            <a:r>
              <a:rPr sz="3600" u="heavy" spc="-5" dirty="0">
                <a:solidFill>
                  <a:srgbClr val="C00000"/>
                </a:solidFill>
                <a:uFill>
                  <a:solidFill>
                    <a:srgbClr val="C00000"/>
                  </a:solidFill>
                </a:uFill>
                <a:latin typeface="Arial"/>
                <a:cs typeface="Arial"/>
              </a:rPr>
              <a:t>:</a:t>
            </a:r>
            <a:endParaRPr sz="3600" dirty="0">
              <a:latin typeface="Arial"/>
              <a:cs typeface="Arial"/>
            </a:endParaRPr>
          </a:p>
        </p:txBody>
      </p:sp>
      <p:sp>
        <p:nvSpPr>
          <p:cNvPr id="3" name="object 3">
            <a:extLst>
              <a:ext uri="{FF2B5EF4-FFF2-40B4-BE49-F238E27FC236}">
                <a16:creationId xmlns:a16="http://schemas.microsoft.com/office/drawing/2014/main" id="{6B459DEA-ACC2-3754-D8FB-164145DBC427}"/>
              </a:ext>
            </a:extLst>
          </p:cNvPr>
          <p:cNvSpPr txBox="1"/>
          <p:nvPr/>
        </p:nvSpPr>
        <p:spPr>
          <a:xfrm>
            <a:off x="313470" y="735829"/>
            <a:ext cx="5172271" cy="2951449"/>
          </a:xfrm>
          <a:prstGeom prst="rect">
            <a:avLst/>
          </a:prstGeom>
        </p:spPr>
        <p:txBody>
          <a:bodyPr vert="horz" wrap="square" lIns="0" tIns="47625" rIns="0" bIns="0" rtlCol="0">
            <a:spAutoFit/>
          </a:bodyPr>
          <a:lstStyle/>
          <a:p>
            <a:pPr marL="12700" marR="234315" lvl="0" indent="0" algn="l" defTabSz="914400" rtl="0" eaLnBrk="1" fontAlgn="auto" latinLnBrk="0" hangingPunct="1">
              <a:lnSpc>
                <a:spcPct val="90400"/>
              </a:lnSpc>
              <a:spcBef>
                <a:spcPts val="375"/>
              </a:spcBef>
              <a:spcAft>
                <a:spcPts val="0"/>
              </a:spcAft>
              <a:buClrTx/>
              <a:buSzTx/>
              <a:buFontTx/>
              <a:buNone/>
              <a:tabLst/>
              <a:defRPr/>
            </a:pPr>
            <a:r>
              <a:rPr kumimoji="0" sz="2400" b="0" i="0" u="none" strike="noStrike" kern="1200" cap="none" spc="0" normalizeH="0" baseline="0" noProof="0" dirty="0">
                <a:ln>
                  <a:noFill/>
                </a:ln>
                <a:solidFill>
                  <a:prstClr val="black"/>
                </a:solidFill>
                <a:effectLst/>
                <a:uLnTx/>
                <a:uFillTx/>
                <a:latin typeface="Arial"/>
                <a:ea typeface="+mn-ea"/>
                <a:cs typeface="Arial"/>
              </a:rPr>
              <a:t>Neoadjuvant immune</a:t>
            </a:r>
            <a:r>
              <a:rPr kumimoji="0" sz="2400" b="0" i="0" u="none" strike="noStrike" kern="1200" cap="none" spc="-110" normalizeH="0" baseline="0" noProof="0" dirty="0">
                <a:ln>
                  <a:noFill/>
                </a:ln>
                <a:solidFill>
                  <a:prstClr val="black"/>
                </a:solidFill>
                <a:effectLst/>
                <a:uLnTx/>
                <a:uFillTx/>
                <a:latin typeface="Arial"/>
                <a:ea typeface="+mn-ea"/>
                <a:cs typeface="Arial"/>
              </a:rPr>
              <a:t> </a:t>
            </a:r>
            <a:r>
              <a:rPr kumimoji="0" sz="2400" b="0" i="0" u="none" strike="noStrike" kern="1200" cap="none" spc="0" normalizeH="0" baseline="0" noProof="0" dirty="0">
                <a:ln>
                  <a:noFill/>
                </a:ln>
                <a:solidFill>
                  <a:prstClr val="black"/>
                </a:solidFill>
                <a:effectLst/>
                <a:uLnTx/>
                <a:uFillTx/>
                <a:latin typeface="Arial"/>
                <a:ea typeface="+mn-ea"/>
                <a:cs typeface="Arial"/>
              </a:rPr>
              <a:t>checkpoint  </a:t>
            </a:r>
            <a:r>
              <a:rPr kumimoji="0" sz="2400" b="0" i="0" u="none" strike="noStrike" kern="1200" cap="none" spc="-5" normalizeH="0" baseline="0" noProof="0" dirty="0">
                <a:ln>
                  <a:noFill/>
                </a:ln>
                <a:solidFill>
                  <a:prstClr val="black"/>
                </a:solidFill>
                <a:effectLst/>
                <a:uLnTx/>
                <a:uFillTx/>
                <a:latin typeface="Arial"/>
                <a:ea typeface="+mn-ea"/>
                <a:cs typeface="Arial"/>
              </a:rPr>
              <a:t>inhibition </a:t>
            </a:r>
            <a:r>
              <a:rPr kumimoji="0" lang="en-US" sz="2400" b="0" i="0" u="none" strike="noStrike" kern="1200" cap="none" spc="0" normalizeH="0" baseline="0" noProof="0" dirty="0">
                <a:ln>
                  <a:noFill/>
                </a:ln>
                <a:solidFill>
                  <a:prstClr val="black"/>
                </a:solidFill>
                <a:effectLst/>
                <a:uLnTx/>
                <a:uFillTx/>
                <a:latin typeface="Arial"/>
                <a:ea typeface="+mn-ea"/>
                <a:cs typeface="Arial"/>
              </a:rPr>
              <a:t>should be considered for high-risk disease (T4b/bulky nodal disease) colon cancer</a:t>
            </a:r>
          </a:p>
          <a:p>
            <a:pPr marL="12700" marR="234315" lvl="0" indent="0" algn="l" defTabSz="914400" rtl="0" eaLnBrk="1" fontAlgn="auto" latinLnBrk="0" hangingPunct="1">
              <a:lnSpc>
                <a:spcPct val="90400"/>
              </a:lnSpc>
              <a:spcBef>
                <a:spcPts val="375"/>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Arial"/>
            </a:endParaRPr>
          </a:p>
          <a:p>
            <a:pPr marL="12700" marR="234315" lvl="0" indent="0" algn="l" defTabSz="914400" rtl="0" eaLnBrk="1" fontAlgn="auto" latinLnBrk="0" hangingPunct="1">
              <a:lnSpc>
                <a:spcPct val="90400"/>
              </a:lnSpc>
              <a:spcBef>
                <a:spcPts val="375"/>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Arial"/>
                <a:ea typeface="+mn-ea"/>
                <a:cs typeface="Arial"/>
              </a:rPr>
              <a:t>FOLFOX/atezolizumab is the new standard in patients not receiving neoadjuvant therapy</a:t>
            </a:r>
            <a:endParaRPr kumimoji="0" sz="2400" b="0" i="0" u="sng"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5" name="object 5">
            <a:extLst>
              <a:ext uri="{FF2B5EF4-FFF2-40B4-BE49-F238E27FC236}">
                <a16:creationId xmlns:a16="http://schemas.microsoft.com/office/drawing/2014/main" id="{072C861B-9431-32B0-DAD9-4EB1C7871DBD}"/>
              </a:ext>
            </a:extLst>
          </p:cNvPr>
          <p:cNvSpPr/>
          <p:nvPr/>
        </p:nvSpPr>
        <p:spPr>
          <a:xfrm>
            <a:off x="11318500" y="2394543"/>
            <a:ext cx="845185" cy="2140585"/>
          </a:xfrm>
          <a:custGeom>
            <a:avLst/>
            <a:gdLst/>
            <a:ahLst/>
            <a:cxnLst/>
            <a:rect l="l" t="t" r="r" b="b"/>
            <a:pathLst>
              <a:path w="845184" h="2140585">
                <a:moveTo>
                  <a:pt x="0" y="0"/>
                </a:moveTo>
                <a:lnTo>
                  <a:pt x="844826" y="0"/>
                </a:lnTo>
                <a:lnTo>
                  <a:pt x="844826" y="2140546"/>
                </a:lnTo>
                <a:lnTo>
                  <a:pt x="0" y="2140546"/>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a:extLst>
              <a:ext uri="{FF2B5EF4-FFF2-40B4-BE49-F238E27FC236}">
                <a16:creationId xmlns:a16="http://schemas.microsoft.com/office/drawing/2014/main" id="{BD3B06E6-324B-6C50-6D7E-C381FAA9DE96}"/>
              </a:ext>
            </a:extLst>
          </p:cNvPr>
          <p:cNvSpPr/>
          <p:nvPr/>
        </p:nvSpPr>
        <p:spPr>
          <a:xfrm>
            <a:off x="11318500" y="2394543"/>
            <a:ext cx="845185" cy="2140585"/>
          </a:xfrm>
          <a:custGeom>
            <a:avLst/>
            <a:gdLst/>
            <a:ahLst/>
            <a:cxnLst/>
            <a:rect l="l" t="t" r="r" b="b"/>
            <a:pathLst>
              <a:path w="845184" h="2140585">
                <a:moveTo>
                  <a:pt x="0" y="0"/>
                </a:moveTo>
                <a:lnTo>
                  <a:pt x="844826" y="0"/>
                </a:lnTo>
                <a:lnTo>
                  <a:pt x="844826" y="2140547"/>
                </a:lnTo>
                <a:lnTo>
                  <a:pt x="0" y="2140547"/>
                </a:lnTo>
                <a:lnTo>
                  <a:pt x="0" y="0"/>
                </a:lnTo>
                <a:close/>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a:extLst>
              <a:ext uri="{FF2B5EF4-FFF2-40B4-BE49-F238E27FC236}">
                <a16:creationId xmlns:a16="http://schemas.microsoft.com/office/drawing/2014/main" id="{1A80470B-545D-56C6-31F8-01A5CCEFC9AA}"/>
              </a:ext>
            </a:extLst>
          </p:cNvPr>
          <p:cNvSpPr/>
          <p:nvPr/>
        </p:nvSpPr>
        <p:spPr>
          <a:xfrm>
            <a:off x="6881455" y="4119326"/>
            <a:ext cx="2689225" cy="415925"/>
          </a:xfrm>
          <a:custGeom>
            <a:avLst/>
            <a:gdLst/>
            <a:ahLst/>
            <a:cxnLst/>
            <a:rect l="l" t="t" r="r" b="b"/>
            <a:pathLst>
              <a:path w="2689225" h="415925">
                <a:moveTo>
                  <a:pt x="0" y="0"/>
                </a:moveTo>
                <a:lnTo>
                  <a:pt x="2688878" y="0"/>
                </a:lnTo>
                <a:lnTo>
                  <a:pt x="2688878" y="415763"/>
                </a:lnTo>
                <a:lnTo>
                  <a:pt x="0" y="415763"/>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a:extLst>
              <a:ext uri="{FF2B5EF4-FFF2-40B4-BE49-F238E27FC236}">
                <a16:creationId xmlns:a16="http://schemas.microsoft.com/office/drawing/2014/main" id="{4FC3F719-023A-5250-5B8F-048B2EB8D9ED}"/>
              </a:ext>
            </a:extLst>
          </p:cNvPr>
          <p:cNvSpPr/>
          <p:nvPr/>
        </p:nvSpPr>
        <p:spPr>
          <a:xfrm>
            <a:off x="6881455" y="4119326"/>
            <a:ext cx="2689225" cy="415925"/>
          </a:xfrm>
          <a:custGeom>
            <a:avLst/>
            <a:gdLst/>
            <a:ahLst/>
            <a:cxnLst/>
            <a:rect l="l" t="t" r="r" b="b"/>
            <a:pathLst>
              <a:path w="2689225" h="415925">
                <a:moveTo>
                  <a:pt x="0" y="0"/>
                </a:moveTo>
                <a:lnTo>
                  <a:pt x="2688879" y="0"/>
                </a:lnTo>
                <a:lnTo>
                  <a:pt x="2688879" y="415764"/>
                </a:lnTo>
                <a:lnTo>
                  <a:pt x="0" y="415764"/>
                </a:lnTo>
                <a:lnTo>
                  <a:pt x="0" y="0"/>
                </a:lnTo>
                <a:close/>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3252D595-2D8E-36EF-1BA2-B529C92870CF}"/>
              </a:ext>
            </a:extLst>
          </p:cNvPr>
          <p:cNvSpPr txBox="1"/>
          <p:nvPr/>
        </p:nvSpPr>
        <p:spPr>
          <a:xfrm>
            <a:off x="279942" y="6488668"/>
            <a:ext cx="43682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NCCN Colon Cancer Guidelines.  Version 4.2025</a:t>
            </a:r>
          </a:p>
        </p:txBody>
      </p:sp>
      <p:sp>
        <p:nvSpPr>
          <p:cNvPr id="14" name="object 3">
            <a:extLst>
              <a:ext uri="{FF2B5EF4-FFF2-40B4-BE49-F238E27FC236}">
                <a16:creationId xmlns:a16="http://schemas.microsoft.com/office/drawing/2014/main" id="{28E96350-FD6F-F2B7-7148-C5309FD0B768}"/>
              </a:ext>
            </a:extLst>
          </p:cNvPr>
          <p:cNvSpPr txBox="1"/>
          <p:nvPr/>
        </p:nvSpPr>
        <p:spPr>
          <a:xfrm>
            <a:off x="685800" y="3866231"/>
            <a:ext cx="11477885" cy="1815241"/>
          </a:xfrm>
          <a:prstGeom prst="rect">
            <a:avLst/>
          </a:prstGeom>
        </p:spPr>
        <p:txBody>
          <a:bodyPr vert="horz" wrap="square" lIns="0" tIns="47625" rIns="0" bIns="0" rtlCol="0">
            <a:spAutoFit/>
          </a:bodyPr>
          <a:lstStyle/>
          <a:p>
            <a:pPr marL="12700" marR="0" lvl="0" indent="0" algn="l" defTabSz="914400" rtl="0" eaLnBrk="1" fontAlgn="auto" latinLnBrk="0" hangingPunct="1">
              <a:lnSpc>
                <a:spcPts val="2735"/>
              </a:lnSpc>
              <a:spcBef>
                <a:spcPts val="5"/>
              </a:spcBef>
              <a:spcAft>
                <a:spcPts val="0"/>
              </a:spcAft>
              <a:buClrTx/>
              <a:buSzTx/>
              <a:buFontTx/>
              <a:buNone/>
              <a:tabLst/>
              <a:defRPr/>
            </a:pPr>
            <a:r>
              <a:rPr kumimoji="0" sz="2400" b="1" i="0" u="none" strike="noStrike" kern="1200" cap="none" spc="-5" normalizeH="0" baseline="0" noProof="0" dirty="0">
                <a:ln>
                  <a:noFill/>
                </a:ln>
                <a:solidFill>
                  <a:prstClr val="black"/>
                </a:solidFill>
                <a:effectLst/>
                <a:uLnTx/>
                <a:uFillTx/>
                <a:latin typeface="Arial"/>
                <a:ea typeface="+mn-ea"/>
                <a:cs typeface="Arial"/>
              </a:rPr>
              <a:t>QUESTIONS:</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355600" marR="102870" lvl="0" indent="-342900" algn="l" defTabSz="914400" rtl="0" eaLnBrk="1" fontAlgn="auto" latinLnBrk="0" hangingPunct="1">
              <a:lnSpc>
                <a:spcPts val="2500"/>
              </a:lnSpc>
              <a:spcBef>
                <a:spcPts val="254"/>
              </a:spcBef>
              <a:spcAft>
                <a:spcPts val="0"/>
              </a:spcAft>
              <a:buClrTx/>
              <a:buSzTx/>
              <a:buFont typeface="Arial" panose="020B0604020202020204" pitchFamily="34" charset="0"/>
              <a:buChar char="•"/>
              <a:tabLst/>
              <a:defRPr/>
            </a:pPr>
            <a:r>
              <a:rPr kumimoji="0" lang="en-US" sz="2400" b="0" i="0" u="none" strike="noStrike" kern="1200" cap="none" spc="-5" normalizeH="0" baseline="0" noProof="0" dirty="0">
                <a:ln>
                  <a:noFill/>
                </a:ln>
                <a:solidFill>
                  <a:prstClr val="black"/>
                </a:solidFill>
                <a:effectLst/>
                <a:uLnTx/>
                <a:uFillTx/>
                <a:latin typeface="Arial"/>
                <a:ea typeface="+mn-ea"/>
                <a:cs typeface="Arial"/>
              </a:rPr>
              <a:t>Should we consider non-operative management for MSI-H/dMMR colon cancer?</a:t>
            </a:r>
            <a:endParaRPr kumimoji="0" lang="en-US" sz="1400" b="0" i="0" u="none" strike="noStrike" kern="1200" cap="none" spc="-5" normalizeH="0" baseline="0" noProof="0" dirty="0">
              <a:ln>
                <a:noFill/>
              </a:ln>
              <a:solidFill>
                <a:prstClr val="black"/>
              </a:solidFill>
              <a:effectLst/>
              <a:uLnTx/>
              <a:uFillTx/>
              <a:latin typeface="Arial"/>
              <a:ea typeface="+mn-ea"/>
              <a:cs typeface="Arial"/>
            </a:endParaRPr>
          </a:p>
          <a:p>
            <a:pPr marL="355600" marR="102870" lvl="0" indent="-342900" algn="l" defTabSz="914400" rtl="0" eaLnBrk="1" fontAlgn="auto" latinLnBrk="0" hangingPunct="1">
              <a:lnSpc>
                <a:spcPts val="2500"/>
              </a:lnSpc>
              <a:spcBef>
                <a:spcPts val="254"/>
              </a:spcBef>
              <a:spcAft>
                <a:spcPts val="0"/>
              </a:spcAft>
              <a:buClrTx/>
              <a:buSzTx/>
              <a:buFont typeface="Arial" panose="020B0604020202020204" pitchFamily="34" charset="0"/>
              <a:buChar char="•"/>
              <a:tabLst/>
              <a:defRPr/>
            </a:pPr>
            <a:r>
              <a:rPr kumimoji="0" lang="en-US" sz="2400" b="0" i="0" u="none" strike="noStrike" kern="1200" cap="none" spc="-5" normalizeH="0" baseline="0" noProof="0" dirty="0">
                <a:ln>
                  <a:noFill/>
                </a:ln>
                <a:solidFill>
                  <a:prstClr val="black"/>
                </a:solidFill>
                <a:effectLst/>
                <a:uLnTx/>
                <a:uFillTx/>
                <a:latin typeface="Arial"/>
                <a:ea typeface="+mn-ea"/>
                <a:cs typeface="Arial"/>
              </a:rPr>
              <a:t>Are serial colonoscopies better or worse than a hemicolectomy?</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5"/>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What is the best duration of immunotherapy after resection?</a:t>
            </a:r>
            <a:endParaRPr kumimoji="0" sz="2300" b="0" i="0" u="none" strike="noStrike" kern="1200" cap="none" spc="0" normalizeH="0" baseline="0" noProof="0" dirty="0">
              <a:ln>
                <a:noFill/>
              </a:ln>
              <a:solidFill>
                <a:prstClr val="black"/>
              </a:solidFill>
              <a:effectLst/>
              <a:uLnTx/>
              <a:uFillTx/>
              <a:latin typeface="Arial"/>
              <a:ea typeface="+mn-ea"/>
              <a:cs typeface="Arial"/>
            </a:endParaRPr>
          </a:p>
          <a:p>
            <a:pPr marL="355600" marR="5080" lvl="0" indent="-342900" algn="l" defTabSz="914400" rtl="0" eaLnBrk="1" fontAlgn="auto" latinLnBrk="0" hangingPunct="1">
              <a:lnSpc>
                <a:spcPts val="2590"/>
              </a:lnSpc>
              <a:spcBef>
                <a:spcPts val="0"/>
              </a:spcBef>
              <a:spcAft>
                <a:spcPts val="0"/>
              </a:spcAft>
              <a:buClrTx/>
              <a:buSzTx/>
              <a:buFont typeface="Arial" panose="020B0604020202020204" pitchFamily="34" charset="0"/>
              <a:buChar char="•"/>
              <a:tabLst/>
              <a:defRPr/>
            </a:pPr>
            <a:r>
              <a:rPr kumimoji="0" lang="en-US" sz="2400" b="0" i="0" u="none" strike="noStrike" kern="1200" cap="none" spc="-5" normalizeH="0" baseline="0" noProof="0" dirty="0">
                <a:ln>
                  <a:noFill/>
                </a:ln>
                <a:solidFill>
                  <a:prstClr val="black"/>
                </a:solidFill>
                <a:effectLst/>
                <a:uLnTx/>
                <a:uFillTx/>
                <a:latin typeface="Arial"/>
                <a:ea typeface="+mn-ea"/>
                <a:cs typeface="Arial"/>
              </a:rPr>
              <a:t>Is there a role for immunotherapy in pMMR/MSS colon cancer?</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pic>
        <p:nvPicPr>
          <p:cNvPr id="9" name="Picture 8">
            <a:extLst>
              <a:ext uri="{FF2B5EF4-FFF2-40B4-BE49-F238E27FC236}">
                <a16:creationId xmlns:a16="http://schemas.microsoft.com/office/drawing/2014/main" id="{146E3CC8-817D-B005-5983-AEB46D9D79A0}"/>
              </a:ext>
            </a:extLst>
          </p:cNvPr>
          <p:cNvPicPr>
            <a:picLocks noChangeAspect="1"/>
          </p:cNvPicPr>
          <p:nvPr/>
        </p:nvPicPr>
        <p:blipFill>
          <a:blip r:embed="rId3"/>
          <a:srcRect r="10099"/>
          <a:stretch>
            <a:fillRect/>
          </a:stretch>
        </p:blipFill>
        <p:spPr>
          <a:xfrm>
            <a:off x="5562600" y="151112"/>
            <a:ext cx="6553201" cy="3430288"/>
          </a:xfrm>
          <a:prstGeom prst="rect">
            <a:avLst/>
          </a:prstGeom>
        </p:spPr>
      </p:pic>
      <p:sp>
        <p:nvSpPr>
          <p:cNvPr id="10" name="Rectangle 9">
            <a:extLst>
              <a:ext uri="{FF2B5EF4-FFF2-40B4-BE49-F238E27FC236}">
                <a16:creationId xmlns:a16="http://schemas.microsoft.com/office/drawing/2014/main" id="{B621F48A-8773-9679-7E93-EB4316699B09}"/>
              </a:ext>
            </a:extLst>
          </p:cNvPr>
          <p:cNvSpPr/>
          <p:nvPr/>
        </p:nvSpPr>
        <p:spPr>
          <a:xfrm>
            <a:off x="7696200" y="1286923"/>
            <a:ext cx="4267200" cy="117105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121480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BCBBC-9154-5C60-4AD7-56EB5E81504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DC9167-B9F7-0C76-ABD9-F916074B066D}"/>
              </a:ext>
            </a:extLst>
          </p:cNvPr>
          <p:cNvSpPr/>
          <p:nvPr/>
        </p:nvSpPr>
        <p:spPr>
          <a:xfrm>
            <a:off x="0" y="2062843"/>
            <a:ext cx="12394924" cy="2732314"/>
          </a:xfrm>
          <a:prstGeom prst="rect">
            <a:avLst/>
          </a:prstGeom>
          <a:gradFill>
            <a:gsLst>
              <a:gs pos="0">
                <a:schemeClr val="tx1"/>
              </a:gs>
              <a:gs pos="100000">
                <a:schemeClr val="tx1">
                  <a:lumMod val="85000"/>
                  <a:lumOff val="15000"/>
                  <a:alpha val="8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Title 3">
            <a:extLst>
              <a:ext uri="{FF2B5EF4-FFF2-40B4-BE49-F238E27FC236}">
                <a16:creationId xmlns:a16="http://schemas.microsoft.com/office/drawing/2014/main" id="{0B2557DB-8199-EAA7-1E19-01189903B305}"/>
              </a:ext>
            </a:extLst>
          </p:cNvPr>
          <p:cNvSpPr>
            <a:spLocks noGrp="1"/>
          </p:cNvSpPr>
          <p:nvPr>
            <p:ph type="ctrTitle"/>
          </p:nvPr>
        </p:nvSpPr>
        <p:spPr>
          <a:xfrm>
            <a:off x="914398" y="3169509"/>
            <a:ext cx="10363200" cy="1470025"/>
          </a:xfrm>
          <a:prstGeom prst="rect">
            <a:avLst/>
          </a:prstGeom>
        </p:spPr>
        <p:txBody>
          <a:bodyPr anchor="ctr">
            <a:normAutofit/>
          </a:bodyPr>
          <a:lstStyle/>
          <a:p>
            <a:r>
              <a:rPr lang="en-US" dirty="0">
                <a:solidFill>
                  <a:schemeClr val="bg1"/>
                </a:solidFill>
              </a:rPr>
              <a:t>Ongoing immunotherapy trials</a:t>
            </a:r>
            <a:endParaRPr lang="en-US" i="1" dirty="0">
              <a:solidFill>
                <a:schemeClr val="bg1"/>
              </a:solidFill>
            </a:endParaRPr>
          </a:p>
        </p:txBody>
      </p:sp>
      <p:sp>
        <p:nvSpPr>
          <p:cNvPr id="14" name="Subtitle 2">
            <a:extLst>
              <a:ext uri="{FF2B5EF4-FFF2-40B4-BE49-F238E27FC236}">
                <a16:creationId xmlns:a16="http://schemas.microsoft.com/office/drawing/2014/main" id="{B2F20FAC-A130-7124-1A4B-C121B898D789}"/>
              </a:ext>
            </a:extLst>
          </p:cNvPr>
          <p:cNvSpPr>
            <a:spLocks noGrp="1"/>
          </p:cNvSpPr>
          <p:nvPr>
            <p:ph type="subTitle" idx="1"/>
          </p:nvPr>
        </p:nvSpPr>
        <p:spPr>
          <a:xfrm>
            <a:off x="453047" y="2350772"/>
            <a:ext cx="11285907" cy="1606631"/>
          </a:xfrm>
        </p:spPr>
        <p:txBody>
          <a:bodyPr/>
          <a:lstStyle/>
          <a:p>
            <a:r>
              <a:rPr lang="en-US" sz="4400" b="1" dirty="0"/>
              <a:t>What’s New in Adjuvant Colon Cancer?</a:t>
            </a:r>
          </a:p>
        </p:txBody>
      </p:sp>
    </p:spTree>
    <p:extLst>
      <p:ext uri="{BB962C8B-B14F-4D97-AF65-F5344CB8AC3E}">
        <p14:creationId xmlns:p14="http://schemas.microsoft.com/office/powerpoint/2010/main" val="1225621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A5C577D-21F8-F671-A886-9B890481E63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C330979-6B8B-28E5-6978-FE39C3AC4AF9}"/>
              </a:ext>
            </a:extLst>
          </p:cNvPr>
          <p:cNvSpPr txBox="1">
            <a:spLocks noGrp="1"/>
          </p:cNvSpPr>
          <p:nvPr>
            <p:ph type="title"/>
          </p:nvPr>
        </p:nvSpPr>
        <p:spPr>
          <a:xfrm>
            <a:off x="486726" y="20574"/>
            <a:ext cx="11552873" cy="1258678"/>
          </a:xfrm>
          <a:prstGeom prst="rect">
            <a:avLst/>
          </a:prstGeom>
        </p:spPr>
        <p:txBody>
          <a:bodyPr vert="horz" wrap="square" lIns="0" tIns="94615" rIns="0" bIns="0" rtlCol="0">
            <a:spAutoFit/>
          </a:bodyPr>
          <a:lstStyle/>
          <a:p>
            <a:pPr marL="12700" marR="5080">
              <a:lnSpc>
                <a:spcPts val="4730"/>
              </a:lnSpc>
              <a:spcBef>
                <a:spcPts val="745"/>
              </a:spcBef>
            </a:pPr>
            <a:r>
              <a:rPr lang="en-US" sz="3200" dirty="0">
                <a:solidFill>
                  <a:srgbClr val="006FC0"/>
                </a:solidFill>
              </a:rPr>
              <a:t>AZUR-4: </a:t>
            </a:r>
            <a:r>
              <a:rPr lang="en-US" sz="3200" b="0" dirty="0">
                <a:solidFill>
                  <a:srgbClr val="006FC0"/>
                </a:solidFill>
              </a:rPr>
              <a:t>randomized study of neoadjuvant </a:t>
            </a:r>
            <a:r>
              <a:rPr lang="en-US" sz="3200" b="0" dirty="0" err="1">
                <a:solidFill>
                  <a:srgbClr val="006FC0"/>
                </a:solidFill>
              </a:rPr>
              <a:t>dostarlimab</a:t>
            </a:r>
            <a:r>
              <a:rPr lang="en-US" sz="3200" b="0" dirty="0">
                <a:solidFill>
                  <a:srgbClr val="006FC0"/>
                </a:solidFill>
              </a:rPr>
              <a:t> plus CAPEOX </a:t>
            </a:r>
            <a:r>
              <a:rPr lang="en-US" sz="3200" b="0">
                <a:solidFill>
                  <a:srgbClr val="006FC0"/>
                </a:solidFill>
              </a:rPr>
              <a:t>vs CAPEOX </a:t>
            </a:r>
            <a:r>
              <a:rPr lang="en-US" sz="3200" b="0" dirty="0">
                <a:solidFill>
                  <a:srgbClr val="006FC0"/>
                </a:solidFill>
              </a:rPr>
              <a:t>in untreated T4N0 or stage III in </a:t>
            </a:r>
            <a:r>
              <a:rPr lang="en-US" sz="3200" b="0" u="sng" dirty="0">
                <a:solidFill>
                  <a:srgbClr val="006FC0"/>
                </a:solidFill>
              </a:rPr>
              <a:t>pMMR/MSS</a:t>
            </a:r>
            <a:r>
              <a:rPr lang="en-US" sz="3200" b="0" dirty="0">
                <a:solidFill>
                  <a:srgbClr val="006FC0"/>
                </a:solidFill>
              </a:rPr>
              <a:t> colon cancer</a:t>
            </a:r>
            <a:endParaRPr sz="3200" dirty="0">
              <a:latin typeface="Calibri"/>
              <a:cs typeface="Calibri"/>
            </a:endParaRPr>
          </a:p>
        </p:txBody>
      </p:sp>
      <p:sp>
        <p:nvSpPr>
          <p:cNvPr id="20" name="object 20">
            <a:extLst>
              <a:ext uri="{FF2B5EF4-FFF2-40B4-BE49-F238E27FC236}">
                <a16:creationId xmlns:a16="http://schemas.microsoft.com/office/drawing/2014/main" id="{8560B79D-84CE-5852-6F36-7F3CD3197AAD}"/>
              </a:ext>
            </a:extLst>
          </p:cNvPr>
          <p:cNvSpPr txBox="1"/>
          <p:nvPr/>
        </p:nvSpPr>
        <p:spPr>
          <a:xfrm>
            <a:off x="8305800" y="6553200"/>
            <a:ext cx="3633216" cy="197490"/>
          </a:xfrm>
          <a:prstGeom prst="rect">
            <a:avLst/>
          </a:prstGeom>
        </p:spPr>
        <p:txBody>
          <a:bodyPr vert="horz" wrap="square" lIns="0" tIns="12700" rIns="0" bIns="0" rtlCol="0">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200" b="0" i="0" u="none" strike="noStrike" kern="0" cap="none" spc="0" normalizeH="0" baseline="0" noProof="0" dirty="0" err="1">
                <a:ln>
                  <a:noFill/>
                </a:ln>
                <a:solidFill>
                  <a:sysClr val="windowText" lastClr="000000"/>
                </a:solidFill>
                <a:effectLst/>
                <a:uLnTx/>
                <a:uFillTx/>
                <a:latin typeface="Calibri"/>
                <a:ea typeface="+mn-ea"/>
                <a:cs typeface="Calibri"/>
              </a:rPr>
              <a:t>Rasschaert</a:t>
            </a:r>
            <a:r>
              <a:rPr kumimoji="0" lang="en-US" sz="1200" b="0" i="0" u="none" strike="noStrike" kern="0" cap="none" spc="0" normalizeH="0" baseline="0" noProof="0" dirty="0">
                <a:ln>
                  <a:noFill/>
                </a:ln>
                <a:solidFill>
                  <a:sysClr val="windowText" lastClr="000000"/>
                </a:solidFill>
                <a:effectLst/>
                <a:uLnTx/>
                <a:uFillTx/>
                <a:latin typeface="Calibri"/>
                <a:ea typeface="+mn-ea"/>
                <a:cs typeface="Calibri"/>
              </a:rPr>
              <a:t> et al. </a:t>
            </a:r>
            <a:r>
              <a:rPr kumimoji="0" lang="en-US" sz="1200" b="0" i="1" u="none" strike="noStrike" kern="0" cap="none" spc="0" normalizeH="0" baseline="0" noProof="0" dirty="0">
                <a:ln>
                  <a:noFill/>
                </a:ln>
                <a:solidFill>
                  <a:sysClr val="windowText" lastClr="000000"/>
                </a:solidFill>
                <a:effectLst/>
                <a:uLnTx/>
                <a:uFillTx/>
                <a:latin typeface="Calibri"/>
                <a:ea typeface="+mn-ea"/>
                <a:cs typeface="Calibri"/>
              </a:rPr>
              <a:t>2025 ASCO Annual Meeting</a:t>
            </a:r>
            <a:endParaRPr kumimoji="0" sz="1200" b="0" i="0" u="none" strike="noStrike" kern="0" cap="none" spc="0" normalizeH="0" baseline="0" noProof="0" dirty="0">
              <a:ln>
                <a:noFill/>
              </a:ln>
              <a:solidFill>
                <a:sysClr val="windowText" lastClr="000000"/>
              </a:solidFill>
              <a:effectLst/>
              <a:uLnTx/>
              <a:uFillTx/>
              <a:latin typeface="Calibri"/>
              <a:ea typeface="+mn-ea"/>
              <a:cs typeface="Calibri"/>
            </a:endParaRPr>
          </a:p>
        </p:txBody>
      </p:sp>
      <p:pic>
        <p:nvPicPr>
          <p:cNvPr id="22" name="Picture 21" descr="A screenshot of a computer screen&#10;&#10;AI-generated content may be incorrect.">
            <a:extLst>
              <a:ext uri="{FF2B5EF4-FFF2-40B4-BE49-F238E27FC236}">
                <a16:creationId xmlns:a16="http://schemas.microsoft.com/office/drawing/2014/main" id="{B9EA8945-94F6-625B-8540-A2736A074F6C}"/>
              </a:ext>
            </a:extLst>
          </p:cNvPr>
          <p:cNvPicPr>
            <a:picLocks noChangeAspect="1"/>
          </p:cNvPicPr>
          <p:nvPr/>
        </p:nvPicPr>
        <p:blipFill>
          <a:blip r:embed="rId3">
            <a:extLst>
              <a:ext uri="{28A0092B-C50C-407E-A947-70E740481C1C}">
                <a14:useLocalDpi xmlns:a14="http://schemas.microsoft.com/office/drawing/2010/main" val="0"/>
              </a:ext>
            </a:extLst>
          </a:blip>
          <a:srcRect l="2462" t="34444" r="2756" b="48150"/>
          <a:stretch>
            <a:fillRect/>
          </a:stretch>
        </p:blipFill>
        <p:spPr>
          <a:xfrm>
            <a:off x="76200" y="1676400"/>
            <a:ext cx="12090394" cy="2590800"/>
          </a:xfrm>
          <a:prstGeom prst="rect">
            <a:avLst/>
          </a:prstGeom>
        </p:spPr>
      </p:pic>
      <p:sp>
        <p:nvSpPr>
          <p:cNvPr id="24" name="TextBox 23">
            <a:extLst>
              <a:ext uri="{FF2B5EF4-FFF2-40B4-BE49-F238E27FC236}">
                <a16:creationId xmlns:a16="http://schemas.microsoft.com/office/drawing/2014/main" id="{0226EA20-1EC4-8A1E-AAE5-A62ADFC01522}"/>
              </a:ext>
            </a:extLst>
          </p:cNvPr>
          <p:cNvSpPr txBox="1"/>
          <p:nvPr/>
        </p:nvSpPr>
        <p:spPr>
          <a:xfrm>
            <a:off x="381000" y="4521875"/>
            <a:ext cx="107442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Primary Endpoints: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Major pathological response (≤ 10% residual viable tumor)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Safety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Secondary Endpoints: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Primary tumor resection exclusion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Pathological response</a:t>
            </a:r>
          </a:p>
        </p:txBody>
      </p:sp>
    </p:spTree>
    <p:extLst>
      <p:ext uri="{BB962C8B-B14F-4D97-AF65-F5344CB8AC3E}">
        <p14:creationId xmlns:p14="http://schemas.microsoft.com/office/powerpoint/2010/main" val="2148558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55B74-42E9-9660-4144-6611DEDF4E9F}"/>
            </a:ext>
          </a:extLst>
        </p:cNvPr>
        <p:cNvGrpSpPr/>
        <p:nvPr/>
      </p:nvGrpSpPr>
      <p:grpSpPr>
        <a:xfrm>
          <a:off x="0" y="0"/>
          <a:ext cx="0" cy="0"/>
          <a:chOff x="0" y="0"/>
          <a:chExt cx="0" cy="0"/>
        </a:xfrm>
      </p:grpSpPr>
      <p:sp>
        <p:nvSpPr>
          <p:cNvPr id="20" name="object 20">
            <a:extLst>
              <a:ext uri="{FF2B5EF4-FFF2-40B4-BE49-F238E27FC236}">
                <a16:creationId xmlns:a16="http://schemas.microsoft.com/office/drawing/2014/main" id="{1E840654-9F07-88DF-5133-9F7B482C4424}"/>
              </a:ext>
            </a:extLst>
          </p:cNvPr>
          <p:cNvSpPr txBox="1"/>
          <p:nvPr/>
        </p:nvSpPr>
        <p:spPr>
          <a:xfrm>
            <a:off x="295498" y="6553200"/>
            <a:ext cx="3633216"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Calibri"/>
                <a:ea typeface="+mn-ea"/>
                <a:cs typeface="Calibri"/>
              </a:rPr>
              <a:t>https://crcmrd.com/?avada_portfolio=biontech</a:t>
            </a:r>
            <a:endParaRPr kumimoji="0" sz="1200" b="0" i="0" u="none" strike="noStrike" kern="0" cap="none" spc="0" normalizeH="0" baseline="0" noProof="0" dirty="0">
              <a:ln>
                <a:noFill/>
              </a:ln>
              <a:solidFill>
                <a:sysClr val="windowText" lastClr="000000"/>
              </a:solidFill>
              <a:effectLst/>
              <a:uLnTx/>
              <a:uFillTx/>
              <a:latin typeface="Calibri"/>
              <a:ea typeface="+mn-ea"/>
              <a:cs typeface="Calibri"/>
            </a:endParaRPr>
          </a:p>
        </p:txBody>
      </p:sp>
      <p:pic>
        <p:nvPicPr>
          <p:cNvPr id="1026" name="Picture 2">
            <a:extLst>
              <a:ext uri="{FF2B5EF4-FFF2-40B4-BE49-F238E27FC236}">
                <a16:creationId xmlns:a16="http://schemas.microsoft.com/office/drawing/2014/main" id="{181BFAED-985E-2782-CA76-714505583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009189"/>
            <a:ext cx="5292663" cy="474150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9CDD2C2-033D-8320-0429-C5DAFE135358}"/>
              </a:ext>
            </a:extLst>
          </p:cNvPr>
          <p:cNvSpPr txBox="1"/>
          <p:nvPr/>
        </p:nvSpPr>
        <p:spPr>
          <a:xfrm>
            <a:off x="456407" y="1949331"/>
            <a:ext cx="6553993"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Key Eligibility Criteria</a:t>
            </a:r>
            <a:r>
              <a:rPr kumimoji="0" lang="en-US" sz="1800" b="1" i="0" u="none" strike="noStrike" kern="1200" cap="none" spc="0" normalizeH="0" baseline="0" noProof="0" dirty="0">
                <a:ln>
                  <a:noFill/>
                </a:ln>
                <a:solidFill>
                  <a:prstClr val="black"/>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Stage II/Stage III rectal cancer or Stage II (high risk)/Stage III colon cancer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Patients must have detectable ctDNA prior to start of adjuvant chemotherapy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Primary Endpoint: </a:t>
            </a:r>
            <a:r>
              <a:rPr kumimoji="0" lang="en-US" sz="1800" b="0" i="0" u="none" strike="noStrike" kern="1200" cap="none" spc="0" normalizeH="0" baseline="0" noProof="0" dirty="0">
                <a:ln>
                  <a:noFill/>
                </a:ln>
                <a:solidFill>
                  <a:prstClr val="black"/>
                </a:solidFill>
                <a:effectLst/>
                <a:uLnTx/>
                <a:uFillTx/>
                <a:latin typeface="Calibri"/>
                <a:ea typeface="+mn-ea"/>
                <a:cs typeface="+mn-cs"/>
              </a:rPr>
              <a:t>Disease Free Survival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Estimated enrollment = </a:t>
            </a:r>
            <a:r>
              <a:rPr kumimoji="0" lang="en-US" sz="1800" b="0" i="0" u="none" strike="noStrike" kern="1200" cap="none" spc="0" normalizeH="0" baseline="0" noProof="0" dirty="0">
                <a:ln>
                  <a:noFill/>
                </a:ln>
                <a:solidFill>
                  <a:prstClr val="black"/>
                </a:solidFill>
                <a:effectLst/>
                <a:uLnTx/>
                <a:uFillTx/>
                <a:latin typeface="Calibri"/>
                <a:ea typeface="+mn-ea"/>
                <a:cs typeface="+mn-cs"/>
              </a:rPr>
              <a:t>327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object 2">
            <a:extLst>
              <a:ext uri="{FF2B5EF4-FFF2-40B4-BE49-F238E27FC236}">
                <a16:creationId xmlns:a16="http://schemas.microsoft.com/office/drawing/2014/main" id="{539F7BAF-DB8A-D401-B52E-42E11319C967}"/>
              </a:ext>
            </a:extLst>
          </p:cNvPr>
          <p:cNvSpPr txBox="1">
            <a:spLocks noGrp="1"/>
          </p:cNvSpPr>
          <p:nvPr>
            <p:ph type="title" idx="4294967295"/>
          </p:nvPr>
        </p:nvSpPr>
        <p:spPr>
          <a:xfrm>
            <a:off x="319882" y="20638"/>
            <a:ext cx="11552237" cy="1819088"/>
          </a:xfrm>
          <a:prstGeom prst="rect">
            <a:avLst/>
          </a:prstGeom>
        </p:spPr>
        <p:txBody>
          <a:bodyPr vert="horz" wrap="square" lIns="0" tIns="94615" rIns="0" bIns="0" rtlCol="0">
            <a:spAutoFit/>
          </a:bodyPr>
          <a:lstStyle/>
          <a:p>
            <a:pPr marL="12700" marR="5080">
              <a:spcBef>
                <a:spcPts val="745"/>
              </a:spcBef>
            </a:pPr>
            <a:r>
              <a:rPr lang="en-US" sz="2800" dirty="0">
                <a:solidFill>
                  <a:srgbClr val="0070C0"/>
                </a:solidFill>
              </a:rPr>
              <a:t>A Phase II Clinical Trial Comparing the Efficacy of RO7198457 Versus Watchful Waiting in Patients With ctDNA‑positive, Resected Stage II (High Risk) and Stage III Colorectal Cancer</a:t>
            </a:r>
            <a:br>
              <a:rPr lang="en-US" sz="2800" dirty="0">
                <a:solidFill>
                  <a:srgbClr val="006FC0"/>
                </a:solidFill>
              </a:rPr>
            </a:br>
            <a:r>
              <a:rPr lang="en-US" sz="2800" dirty="0">
                <a:solidFill>
                  <a:schemeClr val="tx1"/>
                </a:solidFill>
              </a:rPr>
              <a:t>RO7198457 (BNT122) = </a:t>
            </a:r>
            <a:r>
              <a:rPr lang="en-US" sz="2800" i="1" dirty="0">
                <a:solidFill>
                  <a:schemeClr val="tx1"/>
                </a:solidFill>
              </a:rPr>
              <a:t>Personalized mRNA Cancer Vaccine</a:t>
            </a:r>
            <a:endParaRPr sz="2800" i="1" dirty="0">
              <a:solidFill>
                <a:schemeClr val="tx1"/>
              </a:solidFill>
              <a:latin typeface="Calibri"/>
              <a:cs typeface="Calibri"/>
            </a:endParaRPr>
          </a:p>
        </p:txBody>
      </p:sp>
      <p:pic>
        <p:nvPicPr>
          <p:cNvPr id="5" name="Picture 4" descr="A logo with text and leaves&#10;&#10;AI-generated content may be incorrect.">
            <a:extLst>
              <a:ext uri="{FF2B5EF4-FFF2-40B4-BE49-F238E27FC236}">
                <a16:creationId xmlns:a16="http://schemas.microsoft.com/office/drawing/2014/main" id="{7D8C5F2B-78CC-877C-C4A1-A2A5DC7880E1}"/>
              </a:ext>
            </a:extLst>
          </p:cNvPr>
          <p:cNvPicPr>
            <a:picLocks noChangeAspect="1"/>
          </p:cNvPicPr>
          <p:nvPr/>
        </p:nvPicPr>
        <p:blipFill>
          <a:blip r:embed="rId4"/>
          <a:stretch>
            <a:fillRect/>
          </a:stretch>
        </p:blipFill>
        <p:spPr>
          <a:xfrm>
            <a:off x="228600" y="5414393"/>
            <a:ext cx="2534004" cy="1028844"/>
          </a:xfrm>
          <a:prstGeom prst="rect">
            <a:avLst/>
          </a:prstGeom>
        </p:spPr>
      </p:pic>
      <p:sp>
        <p:nvSpPr>
          <p:cNvPr id="6" name="TextBox 5">
            <a:extLst>
              <a:ext uri="{FF2B5EF4-FFF2-40B4-BE49-F238E27FC236}">
                <a16:creationId xmlns:a16="http://schemas.microsoft.com/office/drawing/2014/main" id="{2686306E-64F0-1D47-5BAF-BAC7C8D21DF2}"/>
              </a:ext>
            </a:extLst>
          </p:cNvPr>
          <p:cNvSpPr txBox="1"/>
          <p:nvPr/>
        </p:nvSpPr>
        <p:spPr>
          <a:xfrm>
            <a:off x="2799180" y="5759651"/>
            <a:ext cx="1733196"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CRCMRD.COM</a:t>
            </a:r>
          </a:p>
        </p:txBody>
      </p:sp>
    </p:spTree>
    <p:extLst>
      <p:ext uri="{BB962C8B-B14F-4D97-AF65-F5344CB8AC3E}">
        <p14:creationId xmlns:p14="http://schemas.microsoft.com/office/powerpoint/2010/main" val="3314126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E9B91-8226-FDFB-0AC1-41BAA272E19E}"/>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BF579D9-E3C7-8E0C-D9FE-DECD95ACAD04}"/>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58-year-old male. Resected colon adenocarcinoma, Stage IIIA. MSI-H, BRAFV600E. Type 2 DM, peripheral neuropathy. Given CAPEOX and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atezo</a:t>
            </a:r>
            <a:r>
              <a:rPr lang="en-US" sz="2600" b="1" kern="100" dirty="0">
                <a:effectLst/>
                <a:latin typeface="Calibri" panose="020F0502020204030204" pitchFamily="34" charset="0"/>
                <a:ea typeface="Aptos" panose="020B0004020202020204" pitchFamily="34" charset="0"/>
                <a:cs typeface="Calibri" panose="020F0502020204030204" pitchFamily="34" charset="0"/>
              </a:rPr>
              <a:t>. Which clinicopathologic features (ex: T stage, nodal burden, LVI, BRAF status) most strongly influence your recommendation for adjuvant treatment in MSI-high disease?</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66 y/o M with Stage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IIIb</a:t>
            </a:r>
            <a:r>
              <a:rPr lang="en-US" sz="2600" dirty="0">
                <a:effectLst/>
                <a:latin typeface="Calibri" panose="020F0502020204030204" pitchFamily="34" charset="0"/>
                <a:ea typeface="Times New Roman" panose="02020603050405020304" pitchFamily="18" charset="0"/>
                <a:cs typeface="Calibri" panose="020F0502020204030204" pitchFamily="34" charset="0"/>
              </a:rPr>
              <a:t> colon ca, MSI-high,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 negative. What is the optimal adjuvant chemo? FOLFOX + nivolumab? Role of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a:t>
            </a: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BAACEBB-824C-5D22-D781-BA813B1A5931}"/>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Adjuvant Treatment for Localized CRC</a:t>
            </a:r>
          </a:p>
        </p:txBody>
      </p:sp>
    </p:spTree>
    <p:extLst>
      <p:ext uri="{BB962C8B-B14F-4D97-AF65-F5344CB8AC3E}">
        <p14:creationId xmlns:p14="http://schemas.microsoft.com/office/powerpoint/2010/main" val="571090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833F8-1724-E102-FF4F-26428ABB5EE1}"/>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FFEF5F5-955F-8770-656B-0A552B0858A8}"/>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71 yr old female with uncontrolled diabetes mellitus and grade 2 neuropathy at baseline has Stage III sigmoid cancer with 6 positive nodes. Tumor is </a:t>
            </a:r>
            <a:br>
              <a:rPr lang="en-US" sz="2600" b="1" kern="100" dirty="0">
                <a:effectLst/>
                <a:latin typeface="Calibri" panose="020F0502020204030204" pitchFamily="34" charset="0"/>
                <a:ea typeface="Aptos" panose="020B0004020202020204" pitchFamily="34" charset="0"/>
                <a:cs typeface="Calibri" panose="020F0502020204030204" pitchFamily="34" charset="0"/>
              </a:rPr>
            </a:br>
            <a:r>
              <a:rPr lang="en-US" sz="2600" b="1" kern="100" dirty="0">
                <a:effectLst/>
                <a:latin typeface="Calibri" panose="020F0502020204030204" pitchFamily="34" charset="0"/>
                <a:ea typeface="Aptos" panose="020B0004020202020204" pitchFamily="34" charset="0"/>
                <a:cs typeface="Calibri" panose="020F0502020204030204" pitchFamily="34" charset="0"/>
              </a:rPr>
              <a:t>MSI-H. One month post-op ctDNA is negative. Are there any situations where you would completely skip adjuvant chemotherapy and give only immunotherapy? If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ctDNA</a:t>
            </a:r>
            <a:r>
              <a:rPr lang="en-US" sz="2600" b="1" kern="100" dirty="0">
                <a:effectLst/>
                <a:latin typeface="Calibri" panose="020F0502020204030204" pitchFamily="34" charset="0"/>
                <a:ea typeface="Aptos" panose="020B0004020202020204" pitchFamily="34" charset="0"/>
                <a:cs typeface="Calibri" panose="020F0502020204030204" pitchFamily="34" charset="0"/>
              </a:rPr>
              <a:t> is positive in this patient but tumor is MSI-high, would you still feel comfortable in proceeding with immunotherapy only?</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164FC1D-5CAE-B90A-E1E9-9B0854DB6344}"/>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lang="en-US" sz="3000" kern="0" dirty="0">
                <a:solidFill>
                  <a:srgbClr val="FFFFFF"/>
                </a:solidFill>
                <a:latin typeface="Calibri"/>
                <a:ea typeface="MS PGothic" pitchFamily="34" charset="-128"/>
                <a:cs typeface="Calibri"/>
              </a:rPr>
              <a:t>Adjuvant</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 Treatment for Localized CRC</a:t>
            </a:r>
          </a:p>
        </p:txBody>
      </p:sp>
    </p:spTree>
    <p:extLst>
      <p:ext uri="{BB962C8B-B14F-4D97-AF65-F5344CB8AC3E}">
        <p14:creationId xmlns:p14="http://schemas.microsoft.com/office/powerpoint/2010/main" val="4162694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1598C-7B59-7648-662A-1E6214B5987D}"/>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0D43354-EBFD-264E-7937-BF89556928D6}"/>
              </a:ext>
            </a:extLst>
          </p:cNvPr>
          <p:cNvSpPr>
            <a:spLocks noGrp="1"/>
          </p:cNvSpPr>
          <p:nvPr>
            <p:ph idx="1"/>
          </p:nvPr>
        </p:nvSpPr>
        <p:spPr>
          <a:xfrm>
            <a:off x="912287" y="1690792"/>
            <a:ext cx="10584313" cy="4514258"/>
          </a:xfrm>
        </p:spPr>
        <p:txBody>
          <a:bodyPr/>
          <a:lstStyle/>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82 y/o with DM, CAD, asthma with Stage III MSI-H colon cancer. Post op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 negative. I do not offer patients with Stage III MSI-H colon cancer adjuvant therapy if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 is negative, especially if older than 70. I do not think it is beneficial. I wait for them to have metastatic disease and treat with ICI. Curiously, in the 6 years since I’ve been doing this, none has had disease progression. Is this a reasonable practice?</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C97A2F0-8142-FD9A-AF08-652AB319D232}"/>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lang="en-US" sz="3000" kern="0" dirty="0">
                <a:solidFill>
                  <a:srgbClr val="FFFFFF"/>
                </a:solidFill>
                <a:latin typeface="Calibri"/>
                <a:ea typeface="MS PGothic" pitchFamily="34" charset="-128"/>
                <a:cs typeface="Calibri"/>
              </a:rPr>
              <a:t>Adjuvant</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 Treatment for Localized CRC</a:t>
            </a:r>
          </a:p>
        </p:txBody>
      </p:sp>
    </p:spTree>
    <p:extLst>
      <p:ext uri="{BB962C8B-B14F-4D97-AF65-F5344CB8AC3E}">
        <p14:creationId xmlns:p14="http://schemas.microsoft.com/office/powerpoint/2010/main" val="2411802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B5110-15FB-D006-B6CC-92869BBA94E0}"/>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EA2B946-B420-EC8B-8020-8FF7E4EE16A6}"/>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Has any other ICI other than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atezo</a:t>
            </a:r>
            <a:r>
              <a:rPr lang="en-US" sz="2600" b="1" kern="100" dirty="0">
                <a:effectLst/>
                <a:latin typeface="Calibri" panose="020F0502020204030204" pitchFamily="34" charset="0"/>
                <a:ea typeface="Aptos" panose="020B0004020202020204" pitchFamily="34" charset="0"/>
                <a:cs typeface="Calibri" panose="020F0502020204030204" pitchFamily="34" charset="0"/>
              </a:rPr>
              <a:t> been studied in combination with chemotherapy in colon cancer in adjuvant setting?</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Management of 55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yo</a:t>
            </a:r>
            <a:r>
              <a:rPr lang="en-US" sz="2600" dirty="0">
                <a:effectLst/>
                <a:latin typeface="Calibri" panose="020F0502020204030204" pitchFamily="34" charset="0"/>
                <a:ea typeface="Times New Roman" panose="02020603050405020304" pitchFamily="18" charset="0"/>
                <a:cs typeface="Calibri" panose="020F0502020204030204" pitchFamily="34" charset="0"/>
              </a:rPr>
              <a:t> man with POLE mutation and oligometastatic disease to the lung, s/p resection? Management of localized and metastatic POLE mutant disease?</a:t>
            </a: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9C595E08-1DDC-EC49-D8EE-8CCAB1F02C85}"/>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lang="en-US" sz="3000" kern="0" dirty="0">
                <a:solidFill>
                  <a:srgbClr val="FFFFFF"/>
                </a:solidFill>
                <a:latin typeface="Calibri"/>
                <a:ea typeface="MS PGothic" pitchFamily="34" charset="-128"/>
                <a:cs typeface="Calibri"/>
              </a:rPr>
              <a:t>Adjuvant</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 Treatment for Localized CRC</a:t>
            </a:r>
          </a:p>
        </p:txBody>
      </p:sp>
    </p:spTree>
    <p:extLst>
      <p:ext uri="{BB962C8B-B14F-4D97-AF65-F5344CB8AC3E}">
        <p14:creationId xmlns:p14="http://schemas.microsoft.com/office/powerpoint/2010/main" val="3392853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07430-4537-1BD9-71BF-730FC1F2F712}"/>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8E46493-1FEB-40CF-FD12-0B6983C9C9E8}"/>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92 yr old female with Stage IIIc colon cancer status post surgery with </a:t>
            </a:r>
            <a:br>
              <a:rPr lang="en-US" sz="2600" b="1" kern="100" dirty="0">
                <a:effectLst/>
                <a:latin typeface="Calibri" panose="020F0502020204030204" pitchFamily="34" charset="0"/>
                <a:ea typeface="Aptos" panose="020B0004020202020204" pitchFamily="34" charset="0"/>
                <a:cs typeface="Calibri" panose="020F0502020204030204" pitchFamily="34" charset="0"/>
              </a:rPr>
            </a:br>
            <a:r>
              <a:rPr lang="en-US" sz="2600" b="1" kern="100" dirty="0">
                <a:effectLst/>
                <a:latin typeface="Calibri" panose="020F0502020204030204" pitchFamily="34" charset="0"/>
                <a:ea typeface="Aptos" panose="020B0004020202020204" pitchFamily="34" charset="0"/>
                <a:cs typeface="Calibri" panose="020F0502020204030204" pitchFamily="34" charset="0"/>
              </a:rPr>
              <a:t>15 positive LN and positive ctDNA. Would you treat with single agent IO due to advanced age and if so for how long?</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83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yo</a:t>
            </a:r>
            <a:r>
              <a:rPr lang="en-US" sz="2600" dirty="0">
                <a:effectLst/>
                <a:latin typeface="Calibri" panose="020F0502020204030204" pitchFamily="34" charset="0"/>
                <a:ea typeface="Times New Roman" panose="02020603050405020304" pitchFamily="18" charset="0"/>
                <a:cs typeface="Calibri" panose="020F0502020204030204" pitchFamily="34" charset="0"/>
              </a:rPr>
              <a:t> female stage 3 MSI-high CRC. Would you offer CPI to an 83-year-old?</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1A008B6-E7CE-83FC-AE5E-ADD98670D470}"/>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lang="en-US" sz="3000" kern="0" dirty="0">
                <a:solidFill>
                  <a:srgbClr val="FFFFFF"/>
                </a:solidFill>
                <a:latin typeface="Calibri"/>
                <a:ea typeface="MS PGothic" pitchFamily="34" charset="-128"/>
                <a:cs typeface="Calibri"/>
              </a:rPr>
              <a:t>Adjuvant</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 Treatment for Localized CRC</a:t>
            </a:r>
          </a:p>
        </p:txBody>
      </p:sp>
    </p:spTree>
    <p:extLst>
      <p:ext uri="{BB962C8B-B14F-4D97-AF65-F5344CB8AC3E}">
        <p14:creationId xmlns:p14="http://schemas.microsoft.com/office/powerpoint/2010/main" val="2815679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2E4FA-CC02-3368-D83C-4A6D172E85ED}"/>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0F9817C-0B15-C4BB-5CF2-62F2D89F4ACF}"/>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55 yr old male with end stage renal disease in dialysis diagnosed with </a:t>
            </a:r>
            <a:br>
              <a:rPr lang="en-US" sz="2600" b="1" kern="100" dirty="0">
                <a:effectLst/>
                <a:latin typeface="Calibri" panose="020F0502020204030204" pitchFamily="34" charset="0"/>
                <a:ea typeface="Aptos" panose="020B0004020202020204" pitchFamily="34" charset="0"/>
                <a:cs typeface="Calibri" panose="020F0502020204030204" pitchFamily="34" charset="0"/>
              </a:rPr>
            </a:br>
            <a:r>
              <a:rPr lang="en-US" sz="2600" b="1" kern="100" dirty="0">
                <a:effectLst/>
                <a:latin typeface="Calibri" panose="020F0502020204030204" pitchFamily="34" charset="0"/>
                <a:ea typeface="Aptos" panose="020B0004020202020204" pitchFamily="34" charset="0"/>
                <a:cs typeface="Calibri" panose="020F0502020204030204" pitchFamily="34" charset="0"/>
              </a:rPr>
              <a:t>Stage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IIIb</a:t>
            </a:r>
            <a:r>
              <a:rPr lang="en-US" sz="2600" b="1" kern="100" dirty="0">
                <a:effectLst/>
                <a:latin typeface="Calibri" panose="020F0502020204030204" pitchFamily="34" charset="0"/>
                <a:ea typeface="Aptos" panose="020B0004020202020204" pitchFamily="34" charset="0"/>
                <a:cs typeface="Calibri" panose="020F0502020204030204" pitchFamily="34" charset="0"/>
              </a:rPr>
              <a:t> colon cancer and baseline grade 2 peripheral neuropathy. </a:t>
            </a:r>
            <a:br>
              <a:rPr lang="en-US" sz="2600" b="1" kern="100" dirty="0">
                <a:effectLst/>
                <a:latin typeface="Calibri" panose="020F0502020204030204" pitchFamily="34" charset="0"/>
                <a:ea typeface="Aptos" panose="020B0004020202020204" pitchFamily="34" charset="0"/>
                <a:cs typeface="Calibri" panose="020F0502020204030204" pitchFamily="34" charset="0"/>
              </a:rPr>
            </a:br>
            <a:r>
              <a:rPr lang="en-US" sz="2600" b="1" kern="100" dirty="0">
                <a:effectLst/>
                <a:latin typeface="Calibri" panose="020F0502020204030204" pitchFamily="34" charset="0"/>
                <a:ea typeface="Aptos" panose="020B0004020202020204" pitchFamily="34" charset="0"/>
                <a:cs typeface="Calibri" panose="020F0502020204030204" pitchFamily="34" charset="0"/>
              </a:rPr>
              <a:t>Would you treat this patient with 5-FU and IO without oxaliplatin?</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77 y/o with COPD, oxygen-dependent, diagnosed with Stage III colon cancer, post-op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 negative. Is there a rationale for treating MSI-H colon cancer with adjuvant fluoropyrimidines (since it is inherently resistant)?</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32773539-AC13-ADA2-0C3F-06626451567C}"/>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lang="en-US" sz="3000" kern="0" dirty="0">
                <a:solidFill>
                  <a:srgbClr val="FFFFFF"/>
                </a:solidFill>
                <a:latin typeface="Calibri"/>
                <a:ea typeface="MS PGothic" pitchFamily="34" charset="-128"/>
                <a:cs typeface="Calibri"/>
              </a:rPr>
              <a:t>Adjuvant</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 Treatment for Localized CRC</a:t>
            </a:r>
          </a:p>
        </p:txBody>
      </p:sp>
    </p:spTree>
    <p:extLst>
      <p:ext uri="{BB962C8B-B14F-4D97-AF65-F5344CB8AC3E}">
        <p14:creationId xmlns:p14="http://schemas.microsoft.com/office/powerpoint/2010/main" val="1732678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5AD4A-5804-E9A9-260F-F547EBE8BDA4}"/>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84EDDC4-680E-85C1-404F-1FBE76457596}"/>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37 yr old male with newly diagnosed Stage III colon cancer, wants to be aggressive with treatment and is interested in considering immunotherapy. He asks if we can skip chemotherapy if his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ctDNA</a:t>
            </a:r>
            <a:r>
              <a:rPr lang="en-US" sz="2600" b="1" kern="100" dirty="0">
                <a:effectLst/>
                <a:latin typeface="Calibri" panose="020F0502020204030204" pitchFamily="34" charset="0"/>
                <a:ea typeface="Aptos" panose="020B0004020202020204" pitchFamily="34" charset="0"/>
                <a:cs typeface="Calibri" panose="020F0502020204030204" pitchFamily="34" charset="0"/>
              </a:rPr>
              <a:t> remains negative. He does want benefit of immunotherapy maintenance. Based on the ATOMIC trial, for a young patient who wants to be aggressive would you give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atezo</a:t>
            </a:r>
            <a:r>
              <a:rPr lang="en-US" sz="2600" b="1" kern="100" dirty="0">
                <a:effectLst/>
                <a:latin typeface="Calibri" panose="020F0502020204030204" pitchFamily="34" charset="0"/>
                <a:ea typeface="Aptos" panose="020B0004020202020204" pitchFamily="34" charset="0"/>
                <a:cs typeface="Calibri" panose="020F0502020204030204" pitchFamily="34" charset="0"/>
              </a:rPr>
              <a:t> with chemo? If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ctDNA</a:t>
            </a:r>
            <a:r>
              <a:rPr lang="en-US" sz="2600" b="1" kern="100" dirty="0">
                <a:effectLst/>
                <a:latin typeface="Calibri" panose="020F0502020204030204" pitchFamily="34" charset="0"/>
                <a:ea typeface="Aptos" panose="020B0004020202020204" pitchFamily="34" charset="0"/>
                <a:cs typeface="Calibri" panose="020F0502020204030204" pitchFamily="34" charset="0"/>
              </a:rPr>
              <a:t> remains negative in the post op period at 1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mo</a:t>
            </a:r>
            <a:r>
              <a:rPr lang="en-US" sz="2600" b="1" kern="100" dirty="0">
                <a:effectLst/>
                <a:latin typeface="Calibri" panose="020F0502020204030204" pitchFamily="34" charset="0"/>
                <a:ea typeface="Aptos" panose="020B0004020202020204" pitchFamily="34" charset="0"/>
                <a:cs typeface="Calibri" panose="020F0502020204030204" pitchFamily="34" charset="0"/>
              </a:rPr>
              <a:t> and 3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mo</a:t>
            </a:r>
            <a:r>
              <a:rPr lang="en-US" sz="2600" b="1" kern="100" dirty="0">
                <a:effectLst/>
                <a:latin typeface="Calibri" panose="020F0502020204030204" pitchFamily="34" charset="0"/>
                <a:ea typeface="Aptos" panose="020B0004020202020204" pitchFamily="34" charset="0"/>
                <a:cs typeface="Calibri" panose="020F0502020204030204" pitchFamily="34" charset="0"/>
              </a:rPr>
              <a:t>, would you skip additional chemotherapy and continue only with immunotherapy?</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6BEC047-44A5-5FD9-CE8F-BDFCFADCF05A}"/>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lang="en-US" sz="3000" kern="0" dirty="0">
                <a:solidFill>
                  <a:srgbClr val="FFFFFF"/>
                </a:solidFill>
                <a:latin typeface="Calibri"/>
                <a:ea typeface="MS PGothic" pitchFamily="34" charset="-128"/>
                <a:cs typeface="Calibri"/>
              </a:rPr>
              <a:t>Adjuvant</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 Treatment for Localized CRC</a:t>
            </a:r>
          </a:p>
        </p:txBody>
      </p:sp>
    </p:spTree>
    <p:extLst>
      <p:ext uri="{BB962C8B-B14F-4D97-AF65-F5344CB8AC3E}">
        <p14:creationId xmlns:p14="http://schemas.microsoft.com/office/powerpoint/2010/main" val="1086724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7D554-DE59-05EF-D51E-367C8662BB82}"/>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02212005-572E-3D13-689E-EE18B3BA4E38}"/>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Age/Sex: 62/M  Diagnosis/stage: Colon adenocarcinoma, Stage III (pT3N2a),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dMMR</a:t>
            </a:r>
            <a:r>
              <a:rPr lang="en-US" sz="2600" b="1" kern="100" dirty="0">
                <a:effectLst/>
                <a:latin typeface="Calibri" panose="020F0502020204030204" pitchFamily="34" charset="0"/>
                <a:ea typeface="Aptos" panose="020B0004020202020204" pitchFamily="34" charset="0"/>
                <a:cs typeface="Calibri" panose="020F0502020204030204" pitchFamily="34" charset="0"/>
              </a:rPr>
              <a:t>/MSI-H, BRAF WT. Comorbidities: Rheumatoid arthritis on low-dose prednisone + methotrexate (immune-toxicity risk), obesity. Post-op discussion: standard FOLFOX/CAPOX recommended; patient is very hesitant about neuropathy and asks about “immunotherapy instead</a:t>
            </a:r>
            <a:r>
              <a:rPr lang="en-US" sz="2600" kern="100" dirty="0">
                <a:latin typeface="Calibri" panose="020F0502020204030204" pitchFamily="34" charset="0"/>
                <a:ea typeface="Aptos" panose="020B0004020202020204" pitchFamily="34" charset="0"/>
                <a:cs typeface="Calibri" panose="020F0502020204030204" pitchFamily="34" charset="0"/>
              </a:rPr>
              <a:t>.”</a:t>
            </a:r>
            <a:r>
              <a:rPr lang="en-US" sz="2600" b="1" kern="100" dirty="0">
                <a:effectLst/>
                <a:latin typeface="Calibri" panose="020F0502020204030204" pitchFamily="34" charset="0"/>
                <a:ea typeface="Aptos" panose="020B0004020202020204" pitchFamily="34" charset="0"/>
                <a:cs typeface="Calibri" panose="020F0502020204030204" pitchFamily="34" charset="0"/>
              </a:rPr>
              <a:t> For MSI-H Stage III, what is the current best practice: standard adjuvant oxaliplatin-based chemo, clinical trials of PD-1, or ctDNA-guided escalation/</a:t>
            </a:r>
            <a:br>
              <a:rPr lang="en-US" sz="2600" b="1" kern="100" dirty="0">
                <a:effectLst/>
                <a:latin typeface="Calibri" panose="020F0502020204030204" pitchFamily="34" charset="0"/>
                <a:ea typeface="Aptos" panose="020B0004020202020204" pitchFamily="34" charset="0"/>
                <a:cs typeface="Calibri" panose="020F0502020204030204" pitchFamily="34" charset="0"/>
              </a:rPr>
            </a:br>
            <a:r>
              <a:rPr lang="en-US" sz="2600" b="1" kern="100" dirty="0">
                <a:effectLst/>
                <a:latin typeface="Calibri" panose="020F0502020204030204" pitchFamily="34" charset="0"/>
                <a:ea typeface="Aptos" panose="020B0004020202020204" pitchFamily="34" charset="0"/>
                <a:cs typeface="Calibri" panose="020F0502020204030204" pitchFamily="34" charset="0"/>
              </a:rPr>
              <a:t>de-escalation — how do you counsel?</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F2560D5-5429-F3ED-2A8E-8A4040BD9BCC}"/>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lang="en-US" sz="3000" kern="0" dirty="0">
                <a:solidFill>
                  <a:srgbClr val="FFFFFF"/>
                </a:solidFill>
                <a:latin typeface="Calibri"/>
                <a:ea typeface="MS PGothic" pitchFamily="34" charset="-128"/>
                <a:cs typeface="Calibri"/>
              </a:rPr>
              <a:t>Adjuvant</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 Treatment for Localized CRC</a:t>
            </a:r>
          </a:p>
        </p:txBody>
      </p:sp>
    </p:spTree>
    <p:extLst>
      <p:ext uri="{BB962C8B-B14F-4D97-AF65-F5344CB8AC3E}">
        <p14:creationId xmlns:p14="http://schemas.microsoft.com/office/powerpoint/2010/main" val="1900400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D71BA-7968-4FA2-F109-F535C862BDBE}"/>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4C0DC59-975F-F166-5BFB-AF7B207EE324}"/>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53 yr old man with Stage II T4N0, contemplating adjuvant therapy. Any role for IO therapy in Stage II high-risk?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ctDNA</a:t>
            </a:r>
            <a:r>
              <a:rPr lang="en-US" sz="2600" b="1" kern="100" dirty="0">
                <a:effectLst/>
                <a:latin typeface="Calibri" panose="020F0502020204030204" pitchFamily="34" charset="0"/>
                <a:ea typeface="Aptos" panose="020B0004020202020204" pitchFamily="34" charset="0"/>
                <a:cs typeface="Calibri" panose="020F0502020204030204" pitchFamily="34" charset="0"/>
              </a:rPr>
              <a:t> role here?</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A 43 y/o female with Stage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IIc</a:t>
            </a:r>
            <a:r>
              <a:rPr lang="en-US" sz="2600" dirty="0">
                <a:effectLst/>
                <a:latin typeface="Calibri" panose="020F0502020204030204" pitchFamily="34" charset="0"/>
                <a:ea typeface="Times New Roman" panose="02020603050405020304" pitchFamily="18" charset="0"/>
                <a:cs typeface="Calibri" panose="020F0502020204030204" pitchFamily="34" charset="0"/>
              </a:rPr>
              <a:t>,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dMMR</a:t>
            </a:r>
            <a:r>
              <a:rPr lang="en-US" sz="2600" dirty="0">
                <a:effectLst/>
                <a:latin typeface="Calibri" panose="020F0502020204030204" pitchFamily="34" charset="0"/>
                <a:ea typeface="Times New Roman" panose="02020603050405020304" pitchFamily="18" charset="0"/>
                <a:cs typeface="Calibri" panose="020F0502020204030204" pitchFamily="34" charset="0"/>
              </a:rPr>
              <a:t> and positive liquid Bx,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 after surgery; pt desired no chemo regimen be given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adjuvantly</a:t>
            </a:r>
            <a:r>
              <a:rPr lang="en-US" sz="2600" dirty="0">
                <a:effectLst/>
                <a:latin typeface="Calibri" panose="020F0502020204030204" pitchFamily="34" charset="0"/>
                <a:ea typeface="Times New Roman" panose="02020603050405020304" pitchFamily="18" charset="0"/>
                <a:cs typeface="Calibri" panose="020F0502020204030204" pitchFamily="34" charset="0"/>
              </a:rPr>
              <a:t>. In this unique case, can I give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nivo</a:t>
            </a:r>
            <a:r>
              <a:rPr lang="en-US" sz="2600" dirty="0">
                <a:effectLst/>
                <a:latin typeface="Calibri" panose="020F0502020204030204" pitchFamily="34" charset="0"/>
                <a:ea typeface="Times New Roman" panose="02020603050405020304" pitchFamily="18" charset="0"/>
                <a:cs typeface="Calibri" panose="020F0502020204030204" pitchFamily="34" charset="0"/>
              </a:rPr>
              <a:t> or pembro alone as adjuvant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tx</a:t>
            </a:r>
            <a:r>
              <a:rPr lang="en-US" sz="2600" dirty="0">
                <a:effectLst/>
                <a:latin typeface="Calibri" panose="020F0502020204030204" pitchFamily="34" charset="0"/>
                <a:ea typeface="Times New Roman" panose="02020603050405020304" pitchFamily="18" charset="0"/>
                <a:cs typeface="Calibri" panose="020F0502020204030204" pitchFamily="34" charset="0"/>
              </a:rPr>
              <a:t> regimen? If so, for how long?</a:t>
            </a:r>
          </a:p>
          <a:p>
            <a:pPr marL="0" indent="0">
              <a:buNone/>
            </a:pPr>
            <a:r>
              <a:rPr lang="en-US" sz="2600" kern="100" dirty="0">
                <a:solidFill>
                  <a:schemeClr val="tx1"/>
                </a:solidFill>
                <a:effectLst/>
                <a:latin typeface="+mn-lt"/>
                <a:ea typeface="Calibri" panose="020F0502020204030204" pitchFamily="34" charset="0"/>
                <a:cs typeface="Times New Roman" panose="02020603050405020304" pitchFamily="18" charset="0"/>
              </a:rPr>
              <a:t>I have a 51 </a:t>
            </a:r>
            <a:r>
              <a:rPr lang="en-US" sz="2600" kern="100" dirty="0" err="1">
                <a:solidFill>
                  <a:schemeClr val="tx1"/>
                </a:solidFill>
                <a:effectLst/>
                <a:latin typeface="+mn-lt"/>
                <a:ea typeface="Calibri" panose="020F0502020204030204" pitchFamily="34" charset="0"/>
                <a:cs typeface="Times New Roman" panose="02020603050405020304" pitchFamily="18" charset="0"/>
              </a:rPr>
              <a:t>yo</a:t>
            </a:r>
            <a:r>
              <a:rPr lang="en-US" sz="2600" kern="100" dirty="0">
                <a:solidFill>
                  <a:schemeClr val="tx1"/>
                </a:solidFill>
                <a:effectLst/>
                <a:latin typeface="+mn-lt"/>
                <a:ea typeface="Calibri" panose="020F0502020204030204" pitchFamily="34" charset="0"/>
                <a:cs typeface="Times New Roman" panose="02020603050405020304" pitchFamily="18" charset="0"/>
              </a:rPr>
              <a:t> man with comorbidities of HTN and Stage IIA MSI-H colon cancer, s/p hemicolectomy, </a:t>
            </a:r>
            <a:r>
              <a:rPr lang="en-US" sz="2600" kern="100" dirty="0" err="1">
                <a:solidFill>
                  <a:schemeClr val="tx1"/>
                </a:solidFill>
                <a:effectLst/>
                <a:latin typeface="+mn-lt"/>
                <a:ea typeface="Calibri" panose="020F0502020204030204" pitchFamily="34" charset="0"/>
                <a:cs typeface="Times New Roman" panose="02020603050405020304" pitchFamily="18" charset="0"/>
              </a:rPr>
              <a:t>ctDNA</a:t>
            </a:r>
            <a:r>
              <a:rPr lang="en-US" sz="2600" kern="100" dirty="0">
                <a:solidFill>
                  <a:schemeClr val="tx1"/>
                </a:solidFill>
                <a:effectLst/>
                <a:latin typeface="+mn-lt"/>
                <a:ea typeface="Calibri" panose="020F0502020204030204" pitchFamily="34" charset="0"/>
                <a:cs typeface="Times New Roman" panose="02020603050405020304" pitchFamily="18" charset="0"/>
              </a:rPr>
              <a:t> negative. Would you offer adjuvant immunotherapy? </a:t>
            </a: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CEA663E-8256-8DAE-FD1F-56F0A0AA1C75}"/>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lang="en-US" sz="3000" kern="0" dirty="0">
                <a:solidFill>
                  <a:srgbClr val="FFFFFF"/>
                </a:solidFill>
                <a:latin typeface="Calibri"/>
                <a:ea typeface="MS PGothic" pitchFamily="34" charset="-128"/>
                <a:cs typeface="Calibri"/>
              </a:rPr>
              <a:t>Adjuvant</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 Treatment for Localized CRC</a:t>
            </a:r>
          </a:p>
        </p:txBody>
      </p:sp>
    </p:spTree>
    <p:extLst>
      <p:ext uri="{BB962C8B-B14F-4D97-AF65-F5344CB8AC3E}">
        <p14:creationId xmlns:p14="http://schemas.microsoft.com/office/powerpoint/2010/main" val="4176802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BE06C-C7AE-7304-1661-5754C90549FC}"/>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72133A9-AB3E-F210-6E2C-6BA7EB769C1D}"/>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72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yo</a:t>
            </a:r>
            <a:r>
              <a:rPr lang="en-US" sz="2600" b="1" kern="100" dirty="0">
                <a:effectLst/>
                <a:latin typeface="Calibri" panose="020F0502020204030204" pitchFamily="34" charset="0"/>
                <a:ea typeface="Aptos" panose="020B0004020202020204" pitchFamily="34" charset="0"/>
                <a:cs typeface="Calibri" panose="020F0502020204030204" pitchFamily="34" charset="0"/>
              </a:rPr>
              <a:t> F, resected colon adenocarcinoma Stage II (T4aN0). MSI-H, BRAF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wt</a:t>
            </a:r>
            <a:r>
              <a:rPr lang="en-US" sz="2600" b="1" kern="100" dirty="0">
                <a:effectLst/>
                <a:latin typeface="Calibri" panose="020F0502020204030204" pitchFamily="34" charset="0"/>
                <a:ea typeface="Aptos" panose="020B0004020202020204" pitchFamily="34" charset="0"/>
                <a:cs typeface="Calibri" panose="020F0502020204030204" pitchFamily="34" charset="0"/>
              </a:rPr>
              <a:t>, CAD. CKD stage 3. Observation. If adjuvant chemotherapy is chosen, do you modify regimen selection or duration (ex: 3 vs 6 months) specifically for </a:t>
            </a:r>
            <a:br>
              <a:rPr lang="en-US" sz="2600" b="1" kern="100" dirty="0">
                <a:effectLst/>
                <a:latin typeface="Calibri" panose="020F0502020204030204" pitchFamily="34" charset="0"/>
                <a:ea typeface="Aptos" panose="020B0004020202020204" pitchFamily="34" charset="0"/>
                <a:cs typeface="Calibri" panose="020F0502020204030204" pitchFamily="34" charset="0"/>
              </a:rPr>
            </a:br>
            <a:r>
              <a:rPr lang="en-US" sz="2600" b="1" kern="100" dirty="0">
                <a:effectLst/>
                <a:latin typeface="Calibri" panose="020F0502020204030204" pitchFamily="34" charset="0"/>
                <a:ea typeface="Aptos" panose="020B0004020202020204" pitchFamily="34" charset="0"/>
                <a:cs typeface="Calibri" panose="020F0502020204030204" pitchFamily="34" charset="0"/>
              </a:rPr>
              <a:t>MSI-high tumors?</a:t>
            </a:r>
          </a:p>
          <a:p>
            <a:pPr marL="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56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yo</a:t>
            </a:r>
            <a:r>
              <a:rPr lang="en-US" sz="2600" dirty="0">
                <a:effectLst/>
                <a:latin typeface="Calibri" panose="020F0502020204030204" pitchFamily="34" charset="0"/>
                <a:ea typeface="Times New Roman" panose="02020603050405020304" pitchFamily="18" charset="0"/>
                <a:cs typeface="Calibri" panose="020F0502020204030204" pitchFamily="34" charset="0"/>
              </a:rPr>
              <a:t> F with right side pT4N0 colon cancer, MSI-high,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 positive. What would be a good adjuvant regimen? Adjuvant therapy is usually not indicated for right-sided MSI-high Stage II colon cancer, but pT4 carries higher risks of occult peritoneal disease, and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 is positive.</a:t>
            </a:r>
          </a:p>
          <a:p>
            <a:pPr marL="0" indent="0">
              <a:buNone/>
            </a:pPr>
            <a:endParaRPr lang="en-US" sz="2600" dirty="0">
              <a:effectLst/>
              <a:latin typeface="Calibri" panose="020F0502020204030204" pitchFamily="34" charset="0"/>
              <a:ea typeface="Times New Roman" panose="02020603050405020304" pitchFamily="18" charset="0"/>
              <a:cs typeface="Calibri" panose="020F0502020204030204" pitchFamily="34"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DE2C3CD-FE30-A572-99D7-39A65AB6598F}"/>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lang="en-US" sz="3000" kern="0" dirty="0">
                <a:solidFill>
                  <a:srgbClr val="FFFFFF"/>
                </a:solidFill>
                <a:latin typeface="Calibri"/>
                <a:ea typeface="MS PGothic" pitchFamily="34" charset="-128"/>
                <a:cs typeface="Calibri"/>
              </a:rPr>
              <a:t>Adjuvant</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 Treatment for Localized CRC</a:t>
            </a:r>
          </a:p>
        </p:txBody>
      </p:sp>
    </p:spTree>
    <p:extLst>
      <p:ext uri="{BB962C8B-B14F-4D97-AF65-F5344CB8AC3E}">
        <p14:creationId xmlns:p14="http://schemas.microsoft.com/office/powerpoint/2010/main" val="2196536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447684" y="1700809"/>
            <a:ext cx="9288169" cy="4032448"/>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Neoadjuvant Treatment for Localized Colorectal Cancer (CRC) — Dr Seligmann</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Emerging Novel Approaches to Adjuvant Treatment for Localized CRC — Dr Lieu</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Role of Circulating Tumor DNA (</a:t>
            </a:r>
            <a:r>
              <a:rPr lang="en-US" sz="2500" dirty="0" err="1">
                <a:solidFill>
                  <a:schemeClr val="tx1"/>
                </a:solidFill>
              </a:rPr>
              <a:t>ctDNA</a:t>
            </a:r>
            <a:r>
              <a:rPr lang="en-US" sz="2500" dirty="0">
                <a:solidFill>
                  <a:schemeClr val="tx1"/>
                </a:solidFill>
              </a:rPr>
              <a:t>) Testing in Localized CRC — Dr Cohen</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1299785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CDB09-FD65-2622-954E-406258A60AE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4986751-6ECE-5E00-66E9-CA92586316FA}"/>
              </a:ext>
            </a:extLst>
          </p:cNvPr>
          <p:cNvSpPr/>
          <p:nvPr/>
        </p:nvSpPr>
        <p:spPr bwMode="auto">
          <a:xfrm>
            <a:off x="907853" y="3573016"/>
            <a:ext cx="10228707"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C7C50E3-49B7-B870-240C-DA190E84A167}"/>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DB83C7B9-CD4C-E437-AFE7-D7F5F9012EE6}"/>
              </a:ext>
            </a:extLst>
          </p:cNvPr>
          <p:cNvSpPr>
            <a:spLocks noGrp="1"/>
          </p:cNvSpPr>
          <p:nvPr>
            <p:ph idx="1"/>
          </p:nvPr>
        </p:nvSpPr>
        <p:spPr>
          <a:xfrm>
            <a:off x="1447684" y="1700809"/>
            <a:ext cx="9288169" cy="4032448"/>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Neoadjuvant Treatment for Localized Colorectal Cancer (CRC) — Dr Seligmann</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Emerging Novel Approaches to Adjuvant Treatment for Localized CRC — Dr Lieu</a:t>
            </a:r>
          </a:p>
          <a:p>
            <a:pPr marL="98425" indent="0">
              <a:lnSpc>
                <a:spcPct val="100000"/>
              </a:lnSpc>
              <a:spcBef>
                <a:spcPts val="1600"/>
              </a:spcBef>
              <a:spcAft>
                <a:spcPts val="0"/>
              </a:spcAft>
              <a:buNone/>
            </a:pPr>
            <a:r>
              <a:rPr lang="en-US" sz="2500" dirty="0">
                <a:solidFill>
                  <a:schemeClr val="bg1"/>
                </a:solidFill>
              </a:rPr>
              <a:t>Module 3: Role of Circulating Tumor DNA (</a:t>
            </a:r>
            <a:r>
              <a:rPr lang="en-US" sz="2500" dirty="0" err="1">
                <a:solidFill>
                  <a:schemeClr val="bg1"/>
                </a:solidFill>
              </a:rPr>
              <a:t>ctDNA</a:t>
            </a:r>
            <a:r>
              <a:rPr lang="en-US" sz="2500" dirty="0">
                <a:solidFill>
                  <a:schemeClr val="bg1"/>
                </a:solidFill>
              </a:rPr>
              <a:t>) Testing in Localized CRC — Dr Cohen</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2206674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08F33000-CC5B-E8C4-F911-89B8EB22E493}"/>
              </a:ext>
            </a:extLst>
          </p:cNvPr>
          <p:cNvSpPr>
            <a:spLocks noGrp="1"/>
          </p:cNvSpPr>
          <p:nvPr>
            <p:ph type="subTitle" idx="1"/>
          </p:nvPr>
        </p:nvSpPr>
        <p:spPr/>
        <p:txBody>
          <a:bodyPr/>
          <a:lstStyle/>
          <a:p>
            <a:r>
              <a:rPr lang="en-US" dirty="0"/>
              <a:t>Stacey A. Cohen, MD</a:t>
            </a:r>
          </a:p>
          <a:p>
            <a:r>
              <a:rPr lang="en-US" dirty="0"/>
              <a:t>Professor, Fred Hutchinson Cancer Center &amp; </a:t>
            </a:r>
          </a:p>
          <a:p>
            <a:r>
              <a:rPr lang="en-US" dirty="0"/>
              <a:t>University of Washington</a:t>
            </a:r>
          </a:p>
        </p:txBody>
      </p:sp>
      <p:sp>
        <p:nvSpPr>
          <p:cNvPr id="6" name="Title 5">
            <a:extLst>
              <a:ext uri="{FF2B5EF4-FFF2-40B4-BE49-F238E27FC236}">
                <a16:creationId xmlns:a16="http://schemas.microsoft.com/office/drawing/2014/main" id="{6D0B4D00-CEF5-7617-375E-F6152BA9349B}"/>
              </a:ext>
            </a:extLst>
          </p:cNvPr>
          <p:cNvSpPr>
            <a:spLocks noGrp="1"/>
          </p:cNvSpPr>
          <p:nvPr>
            <p:ph type="ctrTitle"/>
          </p:nvPr>
        </p:nvSpPr>
        <p:spPr>
          <a:xfrm>
            <a:off x="516295" y="1858353"/>
            <a:ext cx="8075770" cy="2615947"/>
          </a:xfrm>
        </p:spPr>
        <p:txBody>
          <a:bodyPr/>
          <a:lstStyle/>
          <a:p>
            <a:r>
              <a:rPr lang="en-US" dirty="0"/>
              <a:t>MODULE 3: </a:t>
            </a:r>
            <a:br>
              <a:rPr lang="en-US" dirty="0"/>
            </a:br>
            <a:r>
              <a:rPr lang="en-US" dirty="0"/>
              <a:t>Role of Circulating Tumor DNA (ctDNA) Testing in Localized CRC</a:t>
            </a:r>
          </a:p>
        </p:txBody>
      </p:sp>
    </p:spTree>
    <p:extLst>
      <p:ext uri="{BB962C8B-B14F-4D97-AF65-F5344CB8AC3E}">
        <p14:creationId xmlns:p14="http://schemas.microsoft.com/office/powerpoint/2010/main" val="5402250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227E3-9D0F-1C8F-51AB-B423189670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6173B7-9C55-6140-D3F9-CF9240A357BF}"/>
              </a:ext>
            </a:extLst>
          </p:cNvPr>
          <p:cNvSpPr>
            <a:spLocks noGrp="1"/>
          </p:cNvSpPr>
          <p:nvPr>
            <p:ph type="ctrTitle"/>
          </p:nvPr>
        </p:nvSpPr>
        <p:spPr/>
        <p:txBody>
          <a:bodyPr/>
          <a:lstStyle/>
          <a:p>
            <a:r>
              <a:rPr lang="en-US" dirty="0"/>
              <a:t>State of the data on ctDNA in colorectal cancer</a:t>
            </a:r>
          </a:p>
        </p:txBody>
      </p:sp>
      <p:sp>
        <p:nvSpPr>
          <p:cNvPr id="5" name="Rectangle 4">
            <a:extLst>
              <a:ext uri="{FF2B5EF4-FFF2-40B4-BE49-F238E27FC236}">
                <a16:creationId xmlns:a16="http://schemas.microsoft.com/office/drawing/2014/main" id="{0389FC27-0EA3-A59F-3D32-536D093AE660}"/>
              </a:ext>
            </a:extLst>
          </p:cNvPr>
          <p:cNvSpPr/>
          <p:nvPr/>
        </p:nvSpPr>
        <p:spPr>
          <a:xfrm>
            <a:off x="1886465" y="1309817"/>
            <a:ext cx="1779373" cy="6503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ctDNA as a biomarker</a:t>
            </a:r>
          </a:p>
        </p:txBody>
      </p:sp>
      <p:cxnSp>
        <p:nvCxnSpPr>
          <p:cNvPr id="7" name="Straight Arrow Connector 6">
            <a:extLst>
              <a:ext uri="{FF2B5EF4-FFF2-40B4-BE49-F238E27FC236}">
                <a16:creationId xmlns:a16="http://schemas.microsoft.com/office/drawing/2014/main" id="{A12FD5B6-1CAF-5149-9E53-A2F243825864}"/>
              </a:ext>
            </a:extLst>
          </p:cNvPr>
          <p:cNvCxnSpPr/>
          <p:nvPr/>
        </p:nvCxnSpPr>
        <p:spPr>
          <a:xfrm>
            <a:off x="3830594" y="1651490"/>
            <a:ext cx="7002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D259A66-7F88-C4BD-47CC-2AE98074681A}"/>
              </a:ext>
            </a:extLst>
          </p:cNvPr>
          <p:cNvSpPr/>
          <p:nvPr/>
        </p:nvSpPr>
        <p:spPr>
          <a:xfrm>
            <a:off x="4658498" y="1309817"/>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Improved technology</a:t>
            </a:r>
          </a:p>
        </p:txBody>
      </p:sp>
      <p:cxnSp>
        <p:nvCxnSpPr>
          <p:cNvPr id="12" name="Straight Arrow Connector 11">
            <a:extLst>
              <a:ext uri="{FF2B5EF4-FFF2-40B4-BE49-F238E27FC236}">
                <a16:creationId xmlns:a16="http://schemas.microsoft.com/office/drawing/2014/main" id="{069419FE-7930-74D3-AEB3-9B3521B9D687}"/>
              </a:ext>
            </a:extLst>
          </p:cNvPr>
          <p:cNvCxnSpPr>
            <a:cxnSpLocks/>
          </p:cNvCxnSpPr>
          <p:nvPr/>
        </p:nvCxnSpPr>
        <p:spPr>
          <a:xfrm flipH="1">
            <a:off x="2776150" y="2067698"/>
            <a:ext cx="1" cy="362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9794259-2699-B7A4-7D07-848E65B575DD}"/>
              </a:ext>
            </a:extLst>
          </p:cNvPr>
          <p:cNvSpPr/>
          <p:nvPr/>
        </p:nvSpPr>
        <p:spPr>
          <a:xfrm>
            <a:off x="1886465" y="2529409"/>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Retrospective studies</a:t>
            </a:r>
          </a:p>
        </p:txBody>
      </p:sp>
      <p:cxnSp>
        <p:nvCxnSpPr>
          <p:cNvPr id="14" name="Straight Arrow Connector 13">
            <a:extLst>
              <a:ext uri="{FF2B5EF4-FFF2-40B4-BE49-F238E27FC236}">
                <a16:creationId xmlns:a16="http://schemas.microsoft.com/office/drawing/2014/main" id="{6907A81A-97E6-9813-5BFF-B70180444CD1}"/>
              </a:ext>
            </a:extLst>
          </p:cNvPr>
          <p:cNvCxnSpPr>
            <a:cxnSpLocks/>
          </p:cNvCxnSpPr>
          <p:nvPr/>
        </p:nvCxnSpPr>
        <p:spPr>
          <a:xfrm>
            <a:off x="2776150" y="3289349"/>
            <a:ext cx="0" cy="3105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BBAB84D-2235-6F22-BAC3-455851BD1DA5}"/>
              </a:ext>
            </a:extLst>
          </p:cNvPr>
          <p:cNvSpPr/>
          <p:nvPr/>
        </p:nvSpPr>
        <p:spPr>
          <a:xfrm>
            <a:off x="1886464" y="3690550"/>
            <a:ext cx="1779373" cy="834476"/>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Large observational cohorts</a:t>
            </a:r>
          </a:p>
        </p:txBody>
      </p:sp>
      <p:cxnSp>
        <p:nvCxnSpPr>
          <p:cNvPr id="16" name="Straight Arrow Connector 15">
            <a:extLst>
              <a:ext uri="{FF2B5EF4-FFF2-40B4-BE49-F238E27FC236}">
                <a16:creationId xmlns:a16="http://schemas.microsoft.com/office/drawing/2014/main" id="{C7F35651-8E6F-5DE4-E58C-08E9772BE3A7}"/>
              </a:ext>
            </a:extLst>
          </p:cNvPr>
          <p:cNvCxnSpPr>
            <a:cxnSpLocks/>
          </p:cNvCxnSpPr>
          <p:nvPr/>
        </p:nvCxnSpPr>
        <p:spPr>
          <a:xfrm>
            <a:off x="2776150" y="4620943"/>
            <a:ext cx="0" cy="362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AEABD4-F54D-91D3-7C0A-5AF2F017E973}"/>
              </a:ext>
            </a:extLst>
          </p:cNvPr>
          <p:cNvSpPr/>
          <p:nvPr/>
        </p:nvSpPr>
        <p:spPr>
          <a:xfrm>
            <a:off x="1886464" y="5076624"/>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Prospective trials</a:t>
            </a:r>
          </a:p>
        </p:txBody>
      </p:sp>
    </p:spTree>
    <p:extLst>
      <p:ext uri="{BB962C8B-B14F-4D97-AF65-F5344CB8AC3E}">
        <p14:creationId xmlns:p14="http://schemas.microsoft.com/office/powerpoint/2010/main" val="15450461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96D36D4-2887-A75C-2C7B-B7FBB96D08D6}"/>
              </a:ext>
            </a:extLst>
          </p:cNvPr>
          <p:cNvSpPr>
            <a:spLocks noGrp="1"/>
          </p:cNvSpPr>
          <p:nvPr>
            <p:ph type="ctrTitle"/>
          </p:nvPr>
        </p:nvSpPr>
        <p:spPr/>
        <p:txBody>
          <a:bodyPr/>
          <a:lstStyle/>
          <a:p>
            <a:r>
              <a:rPr lang="en-US" dirty="0"/>
              <a:t>Defining circulating tumor DNA (ctDNA)</a:t>
            </a:r>
          </a:p>
        </p:txBody>
      </p:sp>
      <p:sp>
        <p:nvSpPr>
          <p:cNvPr id="12" name="Text Placeholder 11">
            <a:extLst>
              <a:ext uri="{FF2B5EF4-FFF2-40B4-BE49-F238E27FC236}">
                <a16:creationId xmlns:a16="http://schemas.microsoft.com/office/drawing/2014/main" id="{6B96DCAE-B5BC-7DBF-4640-A006C4CAFB9B}"/>
              </a:ext>
            </a:extLst>
          </p:cNvPr>
          <p:cNvSpPr>
            <a:spLocks noGrp="1"/>
          </p:cNvSpPr>
          <p:nvPr>
            <p:ph type="body" sz="quarter" idx="13"/>
          </p:nvPr>
        </p:nvSpPr>
        <p:spPr/>
        <p:txBody>
          <a:bodyPr/>
          <a:lstStyle/>
          <a:p>
            <a:r>
              <a:rPr lang="en-US" dirty="0"/>
              <a:t>ctDNA is a putative biomarker for disease activity</a:t>
            </a:r>
          </a:p>
        </p:txBody>
      </p:sp>
      <p:sp>
        <p:nvSpPr>
          <p:cNvPr id="13" name="Text Placeholder 12">
            <a:extLst>
              <a:ext uri="{FF2B5EF4-FFF2-40B4-BE49-F238E27FC236}">
                <a16:creationId xmlns:a16="http://schemas.microsoft.com/office/drawing/2014/main" id="{6500EC6C-9894-2F84-9A84-BCB7A36DE445}"/>
              </a:ext>
            </a:extLst>
          </p:cNvPr>
          <p:cNvSpPr>
            <a:spLocks noGrp="1"/>
          </p:cNvSpPr>
          <p:nvPr>
            <p:ph type="body" sz="quarter" idx="14"/>
          </p:nvPr>
        </p:nvSpPr>
        <p:spPr>
          <a:xfrm>
            <a:off x="685800" y="2117419"/>
            <a:ext cx="5794513" cy="3610979"/>
          </a:xfrm>
        </p:spPr>
        <p:txBody>
          <a:bodyPr>
            <a:normAutofit/>
          </a:bodyPr>
          <a:lstStyle/>
          <a:p>
            <a:r>
              <a:rPr lang="en-US" dirty="0"/>
              <a:t>Low levels of cell-free DNA (cfDNA) can be detected even in the plasma of healthy individuals (1-10 ng/ml)</a:t>
            </a:r>
          </a:p>
          <a:p>
            <a:endParaRPr lang="en-US" dirty="0"/>
          </a:p>
          <a:p>
            <a:r>
              <a:rPr lang="en-US" dirty="0"/>
              <a:t>ctDNA = detecting mutations in cfDNA that are highly specific for cancer</a:t>
            </a:r>
          </a:p>
          <a:p>
            <a:pPr lvl="1"/>
            <a:r>
              <a:rPr lang="en-US" sz="1800" dirty="0">
                <a:solidFill>
                  <a:schemeClr val="accent1"/>
                </a:solidFill>
              </a:rPr>
              <a:t>Differences in genetic, epigenetic alterations</a:t>
            </a:r>
          </a:p>
          <a:p>
            <a:pPr lvl="1"/>
            <a:r>
              <a:rPr lang="en-US" sz="1800" dirty="0">
                <a:solidFill>
                  <a:schemeClr val="accent1"/>
                </a:solidFill>
              </a:rPr>
              <a:t>Different fragment sizes</a:t>
            </a:r>
          </a:p>
          <a:p>
            <a:endParaRPr lang="en-US" dirty="0">
              <a:solidFill>
                <a:schemeClr val="accent1"/>
              </a:solidFill>
            </a:endParaRPr>
          </a:p>
          <a:p>
            <a:r>
              <a:rPr lang="en-US" dirty="0">
                <a:solidFill>
                  <a:schemeClr val="accent1"/>
                </a:solidFill>
              </a:rPr>
              <a:t>Half-life: &lt;2 hours</a:t>
            </a:r>
          </a:p>
          <a:p>
            <a:pPr lvl="1"/>
            <a:r>
              <a:rPr lang="en-US" sz="1800" dirty="0">
                <a:solidFill>
                  <a:schemeClr val="accent1"/>
                </a:solidFill>
              </a:rPr>
              <a:t>May fluctuate after trauma (surgery), chemotherapy</a:t>
            </a:r>
            <a:endParaRPr lang="en-US" dirty="0">
              <a:solidFill>
                <a:schemeClr val="accent1"/>
              </a:solidFill>
            </a:endParaRPr>
          </a:p>
          <a:p>
            <a:endParaRPr lang="en-US" dirty="0">
              <a:solidFill>
                <a:schemeClr val="accent1"/>
              </a:solidFill>
            </a:endParaRPr>
          </a:p>
        </p:txBody>
      </p:sp>
      <p:sp>
        <p:nvSpPr>
          <p:cNvPr id="3" name="TextBox 2">
            <a:extLst>
              <a:ext uri="{FF2B5EF4-FFF2-40B4-BE49-F238E27FC236}">
                <a16:creationId xmlns:a16="http://schemas.microsoft.com/office/drawing/2014/main" id="{3AE826AB-A559-4256-FC53-9D3C6DC73F61}"/>
              </a:ext>
            </a:extLst>
          </p:cNvPr>
          <p:cNvSpPr txBox="1"/>
          <p:nvPr/>
        </p:nvSpPr>
        <p:spPr>
          <a:xfrm>
            <a:off x="2876549" y="6207361"/>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Gianni,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Int J Mol Sci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2022</a:t>
            </a:r>
          </a:p>
        </p:txBody>
      </p:sp>
      <p:pic>
        <p:nvPicPr>
          <p:cNvPr id="1028" name="Picture 4" descr="Ijms 23 14197 g001">
            <a:extLst>
              <a:ext uri="{FF2B5EF4-FFF2-40B4-BE49-F238E27FC236}">
                <a16:creationId xmlns:a16="http://schemas.microsoft.com/office/drawing/2014/main" id="{E21B0A0B-78B9-B4EE-2513-DE9C8A37A4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45"/>
          <a:stretch/>
        </p:blipFill>
        <p:spPr bwMode="auto">
          <a:xfrm>
            <a:off x="6480313" y="1122232"/>
            <a:ext cx="4849038" cy="4879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299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B546D-A157-A9A0-1A21-E25DA6829CC4}"/>
              </a:ext>
            </a:extLst>
          </p:cNvPr>
          <p:cNvSpPr>
            <a:spLocks noGrp="1"/>
          </p:cNvSpPr>
          <p:nvPr>
            <p:ph type="ctrTitle"/>
          </p:nvPr>
        </p:nvSpPr>
        <p:spPr/>
        <p:txBody>
          <a:bodyPr/>
          <a:lstStyle/>
          <a:p>
            <a:r>
              <a:rPr lang="en-US" dirty="0"/>
              <a:t>Tumor-informed vs tumor agnostic</a:t>
            </a:r>
          </a:p>
        </p:txBody>
      </p:sp>
      <p:sp>
        <p:nvSpPr>
          <p:cNvPr id="4" name="Text Placeholder 3">
            <a:extLst>
              <a:ext uri="{FF2B5EF4-FFF2-40B4-BE49-F238E27FC236}">
                <a16:creationId xmlns:a16="http://schemas.microsoft.com/office/drawing/2014/main" id="{5F6290D8-7A69-C5D0-3513-90AAC649CD45}"/>
              </a:ext>
            </a:extLst>
          </p:cNvPr>
          <p:cNvSpPr>
            <a:spLocks noGrp="1"/>
          </p:cNvSpPr>
          <p:nvPr>
            <p:ph type="body" sz="quarter" idx="14"/>
          </p:nvPr>
        </p:nvSpPr>
        <p:spPr>
          <a:xfrm>
            <a:off x="8742529" y="2117419"/>
            <a:ext cx="3285627" cy="3610979"/>
          </a:xfrm>
        </p:spPr>
        <p:txBody>
          <a:bodyPr/>
          <a:lstStyle/>
          <a:p>
            <a:r>
              <a:rPr lang="en-US" dirty="0"/>
              <a:t>Tumor-informed vs. tumor-uninformed (a.k.a. tumor-naïve, plasma only)</a:t>
            </a:r>
          </a:p>
          <a:p>
            <a:pPr lvl="1"/>
            <a:r>
              <a:rPr lang="en-US" dirty="0">
                <a:solidFill>
                  <a:schemeClr val="tx2"/>
                </a:solidFill>
              </a:rPr>
              <a:t>Blood results typically return in 7-14 days</a:t>
            </a:r>
          </a:p>
          <a:p>
            <a:endParaRPr lang="en-US" dirty="0">
              <a:solidFill>
                <a:schemeClr val="tx2"/>
              </a:solidFill>
            </a:endParaRPr>
          </a:p>
          <a:p>
            <a:r>
              <a:rPr lang="en-US" dirty="0">
                <a:solidFill>
                  <a:schemeClr val="tx2"/>
                </a:solidFill>
              </a:rPr>
              <a:t>Tu</a:t>
            </a:r>
            <a:r>
              <a:rPr lang="en-US" dirty="0"/>
              <a:t>mor-informed approaches may be more sensitive for MRD</a:t>
            </a:r>
          </a:p>
          <a:p>
            <a:pPr lvl="1"/>
            <a:r>
              <a:rPr lang="en-US" dirty="0">
                <a:solidFill>
                  <a:schemeClr val="tx2"/>
                </a:solidFill>
              </a:rPr>
              <a:t>Longer turnaround time for initial test result        (~4-6 weeks)</a:t>
            </a:r>
          </a:p>
          <a:p>
            <a:endParaRPr lang="en-US" dirty="0"/>
          </a:p>
        </p:txBody>
      </p:sp>
      <p:pic>
        <p:nvPicPr>
          <p:cNvPr id="5" name="Picture 4">
            <a:extLst>
              <a:ext uri="{FF2B5EF4-FFF2-40B4-BE49-F238E27FC236}">
                <a16:creationId xmlns:a16="http://schemas.microsoft.com/office/drawing/2014/main" id="{4090E33C-494A-6DCD-36F5-2DC8A7D4A8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58652" y="1377108"/>
            <a:ext cx="7549781" cy="4350863"/>
          </a:xfrm>
          <a:prstGeom prst="rect">
            <a:avLst/>
          </a:prstGeom>
        </p:spPr>
      </p:pic>
      <p:sp>
        <p:nvSpPr>
          <p:cNvPr id="6" name="TextBox 5">
            <a:extLst>
              <a:ext uri="{FF2B5EF4-FFF2-40B4-BE49-F238E27FC236}">
                <a16:creationId xmlns:a16="http://schemas.microsoft.com/office/drawing/2014/main" id="{160F0806-669A-444E-510C-AE753CC950B3}"/>
              </a:ext>
            </a:extLst>
          </p:cNvPr>
          <p:cNvSpPr txBox="1"/>
          <p:nvPr/>
        </p:nvSpPr>
        <p:spPr>
          <a:xfrm>
            <a:off x="2876549" y="6207361"/>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Rolfo</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Nat Rev Clin Oncol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2020</a:t>
            </a:r>
          </a:p>
        </p:txBody>
      </p:sp>
    </p:spTree>
    <p:extLst>
      <p:ext uri="{BB962C8B-B14F-4D97-AF65-F5344CB8AC3E}">
        <p14:creationId xmlns:p14="http://schemas.microsoft.com/office/powerpoint/2010/main" val="27241257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96CD1-69F1-9FB4-DFF6-3FF264D847C1}"/>
              </a:ext>
            </a:extLst>
          </p:cNvPr>
          <p:cNvSpPr>
            <a:spLocks noGrp="1"/>
          </p:cNvSpPr>
          <p:nvPr>
            <p:ph type="ctrTitle"/>
          </p:nvPr>
        </p:nvSpPr>
        <p:spPr/>
        <p:txBody>
          <a:bodyPr/>
          <a:lstStyle/>
          <a:p>
            <a:r>
              <a:rPr lang="en-US" dirty="0"/>
              <a:t>Longitudinal collection may overcome assay limitations</a:t>
            </a:r>
          </a:p>
        </p:txBody>
      </p:sp>
      <p:sp>
        <p:nvSpPr>
          <p:cNvPr id="3" name="Text Placeholder 2">
            <a:extLst>
              <a:ext uri="{FF2B5EF4-FFF2-40B4-BE49-F238E27FC236}">
                <a16:creationId xmlns:a16="http://schemas.microsoft.com/office/drawing/2014/main" id="{43D270C7-9836-4564-F202-19C9DB0ABAD6}"/>
              </a:ext>
            </a:extLst>
          </p:cNvPr>
          <p:cNvSpPr>
            <a:spLocks noGrp="1"/>
          </p:cNvSpPr>
          <p:nvPr>
            <p:ph type="body" sz="quarter" idx="13"/>
          </p:nvPr>
        </p:nvSpPr>
        <p:spPr/>
        <p:txBody>
          <a:bodyPr/>
          <a:lstStyle/>
          <a:p>
            <a:r>
              <a:rPr lang="en-US" dirty="0"/>
              <a:t>Repeat testing can increase sensitivity</a:t>
            </a:r>
          </a:p>
        </p:txBody>
      </p:sp>
      <p:sp>
        <p:nvSpPr>
          <p:cNvPr id="4" name="Text Placeholder 3">
            <a:extLst>
              <a:ext uri="{FF2B5EF4-FFF2-40B4-BE49-F238E27FC236}">
                <a16:creationId xmlns:a16="http://schemas.microsoft.com/office/drawing/2014/main" id="{ED87247B-510A-A4CA-02DF-DFBE55AEB6A6}"/>
              </a:ext>
            </a:extLst>
          </p:cNvPr>
          <p:cNvSpPr>
            <a:spLocks noGrp="1"/>
          </p:cNvSpPr>
          <p:nvPr>
            <p:ph type="body" sz="quarter" idx="14"/>
          </p:nvPr>
        </p:nvSpPr>
        <p:spPr>
          <a:xfrm>
            <a:off x="8237837" y="2117419"/>
            <a:ext cx="3253947" cy="3610979"/>
          </a:xfrm>
        </p:spPr>
        <p:txBody>
          <a:bodyPr/>
          <a:lstStyle/>
          <a:p>
            <a:r>
              <a:rPr lang="en-US" dirty="0"/>
              <a:t>Detection is cancer tumor burden dependent</a:t>
            </a:r>
          </a:p>
          <a:p>
            <a:endParaRPr lang="en-US" dirty="0"/>
          </a:p>
          <a:p>
            <a:r>
              <a:rPr lang="en-US" dirty="0"/>
              <a:t>Longitudinal testing can overcome extremely low-level disease</a:t>
            </a:r>
          </a:p>
          <a:p>
            <a:endParaRPr lang="en-US" dirty="0"/>
          </a:p>
          <a:p>
            <a:r>
              <a:rPr lang="en-US" dirty="0"/>
              <a:t>Rate of increase (</a:t>
            </a:r>
            <a:r>
              <a:rPr lang="en-US" i="1" dirty="0"/>
              <a:t>e.g.</a:t>
            </a:r>
            <a:r>
              <a:rPr lang="en-US" dirty="0"/>
              <a:t>, doubling time) can be informative</a:t>
            </a:r>
          </a:p>
        </p:txBody>
      </p:sp>
      <p:pic>
        <p:nvPicPr>
          <p:cNvPr id="7" name="Picture 6">
            <a:extLst>
              <a:ext uri="{FF2B5EF4-FFF2-40B4-BE49-F238E27FC236}">
                <a16:creationId xmlns:a16="http://schemas.microsoft.com/office/drawing/2014/main" id="{5CEEF3DB-622F-75B5-8565-F7213B45C7C4}"/>
              </a:ext>
            </a:extLst>
          </p:cNvPr>
          <p:cNvPicPr>
            <a:picLocks noChangeAspect="1"/>
          </p:cNvPicPr>
          <p:nvPr/>
        </p:nvPicPr>
        <p:blipFill>
          <a:blip r:embed="rId2"/>
          <a:stretch>
            <a:fillRect/>
          </a:stretch>
        </p:blipFill>
        <p:spPr>
          <a:xfrm>
            <a:off x="873193" y="2102141"/>
            <a:ext cx="7051608" cy="37252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Arrow: Down 7">
            <a:extLst>
              <a:ext uri="{FF2B5EF4-FFF2-40B4-BE49-F238E27FC236}">
                <a16:creationId xmlns:a16="http://schemas.microsoft.com/office/drawing/2014/main" id="{A5A59EE9-8519-5D6B-A59B-45312CE2E138}"/>
              </a:ext>
            </a:extLst>
          </p:cNvPr>
          <p:cNvSpPr/>
          <p:nvPr/>
        </p:nvSpPr>
        <p:spPr>
          <a:xfrm>
            <a:off x="3834054" y="2594919"/>
            <a:ext cx="391958" cy="458537"/>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CF8B49FF-1A26-B55A-0246-39957418877C}"/>
              </a:ext>
            </a:extLst>
          </p:cNvPr>
          <p:cNvSpPr txBox="1"/>
          <p:nvPr/>
        </p:nvSpPr>
        <p:spPr>
          <a:xfrm>
            <a:off x="2876549" y="6207361"/>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Cohen,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Nature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2023</a:t>
            </a:r>
          </a:p>
        </p:txBody>
      </p:sp>
    </p:spTree>
    <p:extLst>
      <p:ext uri="{BB962C8B-B14F-4D97-AF65-F5344CB8AC3E}">
        <p14:creationId xmlns:p14="http://schemas.microsoft.com/office/powerpoint/2010/main" val="14888416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96D36D4-2887-A75C-2C7B-B7FBB96D08D6}"/>
              </a:ext>
            </a:extLst>
          </p:cNvPr>
          <p:cNvSpPr>
            <a:spLocks noGrp="1"/>
          </p:cNvSpPr>
          <p:nvPr>
            <p:ph type="ctrTitle"/>
          </p:nvPr>
        </p:nvSpPr>
        <p:spPr/>
        <p:txBody>
          <a:bodyPr/>
          <a:lstStyle/>
          <a:p>
            <a:r>
              <a:rPr lang="en-US" dirty="0"/>
              <a:t>Minimal/molecular residual disease (MRD)</a:t>
            </a:r>
          </a:p>
        </p:txBody>
      </p:sp>
      <p:sp>
        <p:nvSpPr>
          <p:cNvPr id="13" name="Text Placeholder 12">
            <a:extLst>
              <a:ext uri="{FF2B5EF4-FFF2-40B4-BE49-F238E27FC236}">
                <a16:creationId xmlns:a16="http://schemas.microsoft.com/office/drawing/2014/main" id="{6500EC6C-9894-2F84-9A84-BCB7A36DE445}"/>
              </a:ext>
            </a:extLst>
          </p:cNvPr>
          <p:cNvSpPr>
            <a:spLocks noGrp="1"/>
          </p:cNvSpPr>
          <p:nvPr>
            <p:ph type="body" sz="quarter" idx="14"/>
          </p:nvPr>
        </p:nvSpPr>
        <p:spPr/>
        <p:txBody>
          <a:bodyPr>
            <a:normAutofit/>
          </a:bodyPr>
          <a:lstStyle/>
          <a:p>
            <a:endParaRPr lang="en-US" sz="1800" u="sng" dirty="0">
              <a:solidFill>
                <a:schemeClr val="accent1"/>
              </a:solidFill>
            </a:endParaRPr>
          </a:p>
          <a:p>
            <a:endParaRPr lang="en-US" sz="1800" u="sng" dirty="0">
              <a:solidFill>
                <a:schemeClr val="accent1"/>
              </a:solidFill>
            </a:endParaRPr>
          </a:p>
          <a:p>
            <a:endParaRPr lang="en-US" sz="1800" u="sng" dirty="0">
              <a:solidFill>
                <a:schemeClr val="accent1"/>
              </a:solidFill>
            </a:endParaRPr>
          </a:p>
          <a:p>
            <a:endParaRPr lang="en-US" sz="1800" u="sng" dirty="0">
              <a:solidFill>
                <a:schemeClr val="accent1"/>
              </a:solidFill>
            </a:endParaRPr>
          </a:p>
          <a:p>
            <a:endParaRPr lang="en-US" sz="1800" u="sng" dirty="0">
              <a:solidFill>
                <a:schemeClr val="accent1"/>
              </a:solidFill>
            </a:endParaRPr>
          </a:p>
          <a:p>
            <a:endParaRPr lang="en-US" sz="1800" u="sng" dirty="0">
              <a:solidFill>
                <a:schemeClr val="accent1"/>
              </a:solidFill>
            </a:endParaRPr>
          </a:p>
          <a:p>
            <a:r>
              <a:rPr lang="en-US" sz="1800" u="sng" dirty="0">
                <a:solidFill>
                  <a:schemeClr val="accent1"/>
                </a:solidFill>
              </a:rPr>
              <a:t>Hypothesis</a:t>
            </a:r>
            <a:r>
              <a:rPr lang="en-US" sz="1800" dirty="0">
                <a:solidFill>
                  <a:schemeClr val="accent1"/>
                </a:solidFill>
              </a:rPr>
              <a:t>: ctDNA can pick up recurrences faster than would be detected radiographically or by other blood-based assays (ex. CEA)</a:t>
            </a:r>
          </a:p>
          <a:p>
            <a:endParaRPr lang="en-US" sz="1800" dirty="0"/>
          </a:p>
          <a:p>
            <a:r>
              <a:rPr lang="en-US" sz="1800" dirty="0"/>
              <a:t>Analyses have largely been retrospective and observational, but with emerging prospective data</a:t>
            </a:r>
          </a:p>
          <a:p>
            <a:endParaRPr lang="en-US" sz="1800" dirty="0"/>
          </a:p>
        </p:txBody>
      </p:sp>
      <p:sp>
        <p:nvSpPr>
          <p:cNvPr id="2" name="Rectangle 1">
            <a:extLst>
              <a:ext uri="{FF2B5EF4-FFF2-40B4-BE49-F238E27FC236}">
                <a16:creationId xmlns:a16="http://schemas.microsoft.com/office/drawing/2014/main" id="{2B92F957-7D35-22B3-78B4-540B1D7936E1}"/>
              </a:ext>
            </a:extLst>
          </p:cNvPr>
          <p:cNvSpPr/>
          <p:nvPr/>
        </p:nvSpPr>
        <p:spPr>
          <a:xfrm>
            <a:off x="2784389" y="1704441"/>
            <a:ext cx="6804454" cy="154051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MRD</a:t>
            </a: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 = small volume disease not appreciated radiographically or with other clinical measures</a:t>
            </a:r>
          </a:p>
        </p:txBody>
      </p:sp>
    </p:spTree>
    <p:extLst>
      <p:ext uri="{BB962C8B-B14F-4D97-AF65-F5344CB8AC3E}">
        <p14:creationId xmlns:p14="http://schemas.microsoft.com/office/powerpoint/2010/main" val="130933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B4787-C7A1-AB64-E568-89238F7DA91A}"/>
              </a:ext>
            </a:extLst>
          </p:cNvPr>
          <p:cNvSpPr>
            <a:spLocks noGrp="1"/>
          </p:cNvSpPr>
          <p:nvPr>
            <p:ph type="ctrTitle"/>
          </p:nvPr>
        </p:nvSpPr>
        <p:spPr/>
        <p:txBody>
          <a:bodyPr/>
          <a:lstStyle/>
          <a:p>
            <a:r>
              <a:rPr lang="en-US" dirty="0"/>
              <a:t>State of the data on ctDNA in colorectal cancer</a:t>
            </a:r>
          </a:p>
        </p:txBody>
      </p:sp>
      <p:sp>
        <p:nvSpPr>
          <p:cNvPr id="5" name="Rectangle 4">
            <a:extLst>
              <a:ext uri="{FF2B5EF4-FFF2-40B4-BE49-F238E27FC236}">
                <a16:creationId xmlns:a16="http://schemas.microsoft.com/office/drawing/2014/main" id="{C6D1D089-17B6-C205-E7BE-C7B80C5CE679}"/>
              </a:ext>
            </a:extLst>
          </p:cNvPr>
          <p:cNvSpPr/>
          <p:nvPr/>
        </p:nvSpPr>
        <p:spPr>
          <a:xfrm>
            <a:off x="1886465" y="1309817"/>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ctDNA</a:t>
            </a:r>
          </a:p>
        </p:txBody>
      </p:sp>
      <p:cxnSp>
        <p:nvCxnSpPr>
          <p:cNvPr id="7" name="Straight Arrow Connector 6">
            <a:extLst>
              <a:ext uri="{FF2B5EF4-FFF2-40B4-BE49-F238E27FC236}">
                <a16:creationId xmlns:a16="http://schemas.microsoft.com/office/drawing/2014/main" id="{00D98768-7145-7C33-5BD9-A4024BD8543E}"/>
              </a:ext>
            </a:extLst>
          </p:cNvPr>
          <p:cNvCxnSpPr/>
          <p:nvPr/>
        </p:nvCxnSpPr>
        <p:spPr>
          <a:xfrm>
            <a:off x="3830594" y="1651490"/>
            <a:ext cx="7002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555CB3B-2E1D-87CE-5C6E-E39B1A807562}"/>
              </a:ext>
            </a:extLst>
          </p:cNvPr>
          <p:cNvSpPr/>
          <p:nvPr/>
        </p:nvSpPr>
        <p:spPr>
          <a:xfrm>
            <a:off x="4658498" y="1309817"/>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Improved technology</a:t>
            </a:r>
          </a:p>
        </p:txBody>
      </p:sp>
      <p:cxnSp>
        <p:nvCxnSpPr>
          <p:cNvPr id="12" name="Straight Arrow Connector 11">
            <a:extLst>
              <a:ext uri="{FF2B5EF4-FFF2-40B4-BE49-F238E27FC236}">
                <a16:creationId xmlns:a16="http://schemas.microsoft.com/office/drawing/2014/main" id="{8FCC78F2-2D73-C105-6DBB-C51C18ED367B}"/>
              </a:ext>
            </a:extLst>
          </p:cNvPr>
          <p:cNvCxnSpPr>
            <a:cxnSpLocks/>
          </p:cNvCxnSpPr>
          <p:nvPr/>
        </p:nvCxnSpPr>
        <p:spPr>
          <a:xfrm flipH="1">
            <a:off x="2776150" y="2067698"/>
            <a:ext cx="1" cy="362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903A8F3-9EEF-2F89-3FC5-94EFE6F1C956}"/>
              </a:ext>
            </a:extLst>
          </p:cNvPr>
          <p:cNvSpPr/>
          <p:nvPr/>
        </p:nvSpPr>
        <p:spPr>
          <a:xfrm>
            <a:off x="1886465" y="2529409"/>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Retrospective studies</a:t>
            </a:r>
          </a:p>
        </p:txBody>
      </p:sp>
      <p:cxnSp>
        <p:nvCxnSpPr>
          <p:cNvPr id="14" name="Straight Arrow Connector 13">
            <a:extLst>
              <a:ext uri="{FF2B5EF4-FFF2-40B4-BE49-F238E27FC236}">
                <a16:creationId xmlns:a16="http://schemas.microsoft.com/office/drawing/2014/main" id="{E573D363-E9D6-8F54-A12C-FCA6A9CF4484}"/>
              </a:ext>
            </a:extLst>
          </p:cNvPr>
          <p:cNvCxnSpPr>
            <a:cxnSpLocks/>
          </p:cNvCxnSpPr>
          <p:nvPr/>
        </p:nvCxnSpPr>
        <p:spPr>
          <a:xfrm>
            <a:off x="2776150" y="3289349"/>
            <a:ext cx="0" cy="3105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707B217-D85A-77D5-8D7F-C079000E7A58}"/>
              </a:ext>
            </a:extLst>
          </p:cNvPr>
          <p:cNvSpPr/>
          <p:nvPr/>
        </p:nvSpPr>
        <p:spPr>
          <a:xfrm>
            <a:off x="1886464" y="3690550"/>
            <a:ext cx="1779373" cy="8344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Large observational cohorts</a:t>
            </a:r>
          </a:p>
        </p:txBody>
      </p:sp>
      <p:cxnSp>
        <p:nvCxnSpPr>
          <p:cNvPr id="16" name="Straight Arrow Connector 15">
            <a:extLst>
              <a:ext uri="{FF2B5EF4-FFF2-40B4-BE49-F238E27FC236}">
                <a16:creationId xmlns:a16="http://schemas.microsoft.com/office/drawing/2014/main" id="{3663D4A5-F9A9-E1F3-0407-247CF7DCE42C}"/>
              </a:ext>
            </a:extLst>
          </p:cNvPr>
          <p:cNvCxnSpPr>
            <a:cxnSpLocks/>
          </p:cNvCxnSpPr>
          <p:nvPr/>
        </p:nvCxnSpPr>
        <p:spPr>
          <a:xfrm>
            <a:off x="2776150" y="4620943"/>
            <a:ext cx="0" cy="362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359F3E8-39CF-EE33-0F8B-31D04B37940F}"/>
              </a:ext>
            </a:extLst>
          </p:cNvPr>
          <p:cNvSpPr/>
          <p:nvPr/>
        </p:nvSpPr>
        <p:spPr>
          <a:xfrm>
            <a:off x="1886464" y="5076624"/>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Prospective trials</a:t>
            </a:r>
          </a:p>
        </p:txBody>
      </p:sp>
      <p:sp>
        <p:nvSpPr>
          <p:cNvPr id="22" name="TextBox 21">
            <a:extLst>
              <a:ext uri="{FF2B5EF4-FFF2-40B4-BE49-F238E27FC236}">
                <a16:creationId xmlns:a16="http://schemas.microsoft.com/office/drawing/2014/main" id="{BC5023B2-5BD1-FEDE-70B2-8459330DF9A8}"/>
              </a:ext>
            </a:extLst>
          </p:cNvPr>
          <p:cNvSpPr txBox="1"/>
          <p:nvPr/>
        </p:nvSpPr>
        <p:spPr>
          <a:xfrm>
            <a:off x="3830594" y="3690550"/>
            <a:ext cx="2912882"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GALAXY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BESPOKE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INTERCEPT</a:t>
            </a:r>
          </a:p>
        </p:txBody>
      </p:sp>
    </p:spTree>
    <p:extLst>
      <p:ext uri="{BB962C8B-B14F-4D97-AF65-F5344CB8AC3E}">
        <p14:creationId xmlns:p14="http://schemas.microsoft.com/office/powerpoint/2010/main" val="15595287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163F0-2222-8D33-06F9-E3FFF9E1C404}"/>
              </a:ext>
            </a:extLst>
          </p:cNvPr>
          <p:cNvSpPr>
            <a:spLocks noGrp="1"/>
          </p:cNvSpPr>
          <p:nvPr>
            <p:ph type="ctrTitle"/>
          </p:nvPr>
        </p:nvSpPr>
        <p:spPr/>
        <p:txBody>
          <a:bodyPr/>
          <a:lstStyle/>
          <a:p>
            <a:r>
              <a:rPr lang="en-US" dirty="0"/>
              <a:t>CIRCULATE-Japan: GALAXY sub-study</a:t>
            </a:r>
          </a:p>
        </p:txBody>
      </p:sp>
      <p:sp>
        <p:nvSpPr>
          <p:cNvPr id="3" name="Text Placeholder 2">
            <a:extLst>
              <a:ext uri="{FF2B5EF4-FFF2-40B4-BE49-F238E27FC236}">
                <a16:creationId xmlns:a16="http://schemas.microsoft.com/office/drawing/2014/main" id="{26AECC0C-231E-3340-B19F-3E53DEF7BA8E}"/>
              </a:ext>
            </a:extLst>
          </p:cNvPr>
          <p:cNvSpPr>
            <a:spLocks noGrp="1"/>
          </p:cNvSpPr>
          <p:nvPr>
            <p:ph type="body" sz="quarter" idx="13"/>
          </p:nvPr>
        </p:nvSpPr>
        <p:spPr/>
        <p:txBody>
          <a:bodyPr>
            <a:normAutofit/>
          </a:bodyPr>
          <a:lstStyle/>
          <a:p>
            <a:r>
              <a:rPr lang="en-US" dirty="0"/>
              <a:t>n=6061 </a:t>
            </a:r>
            <a:r>
              <a:rPr lang="en-US" dirty="0">
                <a:sym typeface="Wingdings" panose="05000000000000000000" pitchFamily="2" charset="2"/>
              </a:rPr>
              <a:t> 2240 with stage 2/3</a:t>
            </a:r>
            <a:endParaRPr lang="en-US" dirty="0"/>
          </a:p>
        </p:txBody>
      </p:sp>
      <p:sp>
        <p:nvSpPr>
          <p:cNvPr id="9" name="TextBox 8">
            <a:extLst>
              <a:ext uri="{FF2B5EF4-FFF2-40B4-BE49-F238E27FC236}">
                <a16:creationId xmlns:a16="http://schemas.microsoft.com/office/drawing/2014/main" id="{CE815A73-93D5-F1FB-1877-DA14B3F65AF9}"/>
              </a:ext>
            </a:extLst>
          </p:cNvPr>
          <p:cNvSpPr txBox="1"/>
          <p:nvPr/>
        </p:nvSpPr>
        <p:spPr>
          <a:xfrm>
            <a:off x="2876549" y="6207361"/>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Kotani,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GI ASCO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2022; Nakamura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Nat Med</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2024</a:t>
            </a:r>
          </a:p>
        </p:txBody>
      </p:sp>
      <p:pic>
        <p:nvPicPr>
          <p:cNvPr id="10" name="Picture 9">
            <a:extLst>
              <a:ext uri="{FF2B5EF4-FFF2-40B4-BE49-F238E27FC236}">
                <a16:creationId xmlns:a16="http://schemas.microsoft.com/office/drawing/2014/main" id="{7015ED0C-105D-FED7-FF98-F09786C6A1F1}"/>
              </a:ext>
            </a:extLst>
          </p:cNvPr>
          <p:cNvPicPr>
            <a:picLocks noChangeAspect="1"/>
          </p:cNvPicPr>
          <p:nvPr/>
        </p:nvPicPr>
        <p:blipFill>
          <a:blip r:embed="rId2"/>
          <a:stretch>
            <a:fillRect/>
          </a:stretch>
        </p:blipFill>
        <p:spPr>
          <a:xfrm>
            <a:off x="685798" y="1840492"/>
            <a:ext cx="11036396" cy="3877262"/>
          </a:xfrm>
          <a:prstGeom prst="rect">
            <a:avLst/>
          </a:prstGeom>
        </p:spPr>
      </p:pic>
    </p:spTree>
    <p:extLst>
      <p:ext uri="{BB962C8B-B14F-4D97-AF65-F5344CB8AC3E}">
        <p14:creationId xmlns:p14="http://schemas.microsoft.com/office/powerpoint/2010/main" val="18765775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EC91A-B825-1998-7255-E67E78B2EF05}"/>
              </a:ext>
            </a:extLst>
          </p:cNvPr>
          <p:cNvSpPr>
            <a:spLocks noGrp="1"/>
          </p:cNvSpPr>
          <p:nvPr>
            <p:ph type="ctrTitle"/>
          </p:nvPr>
        </p:nvSpPr>
        <p:spPr/>
        <p:txBody>
          <a:bodyPr/>
          <a:lstStyle/>
          <a:p>
            <a:r>
              <a:rPr lang="en-US" dirty="0"/>
              <a:t>BESPOKE</a:t>
            </a:r>
          </a:p>
        </p:txBody>
      </p:sp>
      <p:sp>
        <p:nvSpPr>
          <p:cNvPr id="3" name="Text Placeholder 2">
            <a:extLst>
              <a:ext uri="{FF2B5EF4-FFF2-40B4-BE49-F238E27FC236}">
                <a16:creationId xmlns:a16="http://schemas.microsoft.com/office/drawing/2014/main" id="{58186CD9-CEA4-ED04-134B-E50C6AFD3433}"/>
              </a:ext>
            </a:extLst>
          </p:cNvPr>
          <p:cNvSpPr>
            <a:spLocks noGrp="1"/>
          </p:cNvSpPr>
          <p:nvPr>
            <p:ph type="body" sz="quarter" idx="13"/>
          </p:nvPr>
        </p:nvSpPr>
        <p:spPr/>
        <p:txBody>
          <a:bodyPr/>
          <a:lstStyle/>
          <a:p>
            <a:r>
              <a:rPr lang="en-US" dirty="0"/>
              <a:t>n=1780 </a:t>
            </a:r>
            <a:r>
              <a:rPr lang="en-US" dirty="0">
                <a:sym typeface="Wingdings" panose="05000000000000000000" pitchFamily="2" charset="2"/>
              </a:rPr>
              <a:t> 1166 with stage 2/3</a:t>
            </a:r>
            <a:endParaRPr lang="en-US" dirty="0"/>
          </a:p>
        </p:txBody>
      </p:sp>
      <p:pic>
        <p:nvPicPr>
          <p:cNvPr id="6" name="Picture 5" descr="A screen shot of a screen&#10;&#10;AI-generated content may be incorrect.">
            <a:extLst>
              <a:ext uri="{FF2B5EF4-FFF2-40B4-BE49-F238E27FC236}">
                <a16:creationId xmlns:a16="http://schemas.microsoft.com/office/drawing/2014/main" id="{BBE0E259-4BC3-57D4-1B93-F37E58A2A59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39702" y="1993826"/>
            <a:ext cx="10107436" cy="3858163"/>
          </a:xfrm>
          <a:prstGeom prst="rect">
            <a:avLst/>
          </a:prstGeom>
        </p:spPr>
      </p:pic>
      <p:sp>
        <p:nvSpPr>
          <p:cNvPr id="7" name="TextBox 6">
            <a:extLst>
              <a:ext uri="{FF2B5EF4-FFF2-40B4-BE49-F238E27FC236}">
                <a16:creationId xmlns:a16="http://schemas.microsoft.com/office/drawing/2014/main" id="{4D89D850-2140-A15B-BDE5-73F29354557B}"/>
              </a:ext>
            </a:extLst>
          </p:cNvPr>
          <p:cNvSpPr txBox="1"/>
          <p:nvPr/>
        </p:nvSpPr>
        <p:spPr>
          <a:xfrm>
            <a:off x="2876549" y="6199123"/>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Shah,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ASCO GI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2025</a:t>
            </a:r>
          </a:p>
        </p:txBody>
      </p:sp>
    </p:spTree>
    <p:extLst>
      <p:ext uri="{BB962C8B-B14F-4D97-AF65-F5344CB8AC3E}">
        <p14:creationId xmlns:p14="http://schemas.microsoft.com/office/powerpoint/2010/main" val="1305754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D0EAB-A28A-E855-8546-B34959CF622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33646AD-E348-C5D3-1766-C8C7E2B887A9}"/>
              </a:ext>
            </a:extLst>
          </p:cNvPr>
          <p:cNvSpPr>
            <a:spLocks noGrp="1"/>
          </p:cNvSpPr>
          <p:nvPr>
            <p:ph type="title"/>
          </p:nvPr>
        </p:nvSpPr>
        <p:spPr>
          <a:xfrm>
            <a:off x="609600" y="2492896"/>
            <a:ext cx="10972800" cy="1075556"/>
          </a:xfrm>
        </p:spPr>
        <p:txBody>
          <a:bodyPr/>
          <a:lstStyle/>
          <a:p>
            <a:r>
              <a:rPr lang="en-US" sz="4000" dirty="0"/>
              <a:t>Survey of 50 Community-Based </a:t>
            </a:r>
            <a:br>
              <a:rPr lang="en-US" sz="4000" dirty="0"/>
            </a:br>
            <a:r>
              <a:rPr lang="en-US" sz="4000" dirty="0"/>
              <a:t>General Medical Oncologists  </a:t>
            </a:r>
            <a:endParaRPr lang="en-US" sz="4000" i="1" dirty="0"/>
          </a:p>
        </p:txBody>
      </p:sp>
      <p:sp>
        <p:nvSpPr>
          <p:cNvPr id="2" name="Title 9">
            <a:extLst>
              <a:ext uri="{FF2B5EF4-FFF2-40B4-BE49-F238E27FC236}">
                <a16:creationId xmlns:a16="http://schemas.microsoft.com/office/drawing/2014/main" id="{C4DC1887-84BF-D87F-7B10-96DA21C6B28C}"/>
              </a:ext>
            </a:extLst>
          </p:cNvPr>
          <p:cNvSpPr txBox="1">
            <a:spLocks/>
          </p:cNvSpPr>
          <p:nvPr/>
        </p:nvSpPr>
        <p:spPr bwMode="auto">
          <a:xfrm>
            <a:off x="609600" y="3361556"/>
            <a:ext cx="10972800" cy="107555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4000" b="1" i="0" u="none" strike="noStrike" kern="0" cap="none" spc="0" normalizeH="0" baseline="0" noProof="0">
                <a:ln>
                  <a:noFill/>
                </a:ln>
                <a:solidFill>
                  <a:srgbClr val="3333FF"/>
                </a:solidFill>
                <a:effectLst/>
                <a:uLnTx/>
                <a:uFillTx/>
                <a:latin typeface="Calibri"/>
                <a:ea typeface="MS PGothic" pitchFamily="34" charset="-128"/>
                <a:cs typeface="Calibri"/>
              </a:rPr>
              <a:t>December 22, </a:t>
            </a:r>
            <a:r>
              <a:rPr kumimoji="0" lang="en-US" sz="4000" b="1" i="0" u="none" strike="noStrike" kern="0" cap="none" spc="0" normalizeH="0" baseline="0" noProof="0" dirty="0">
                <a:ln>
                  <a:noFill/>
                </a:ln>
                <a:solidFill>
                  <a:srgbClr val="3333FF"/>
                </a:solidFill>
                <a:effectLst/>
                <a:uLnTx/>
                <a:uFillTx/>
                <a:latin typeface="Calibri"/>
                <a:ea typeface="MS PGothic" pitchFamily="34" charset="-128"/>
                <a:cs typeface="Calibri"/>
              </a:rPr>
              <a:t>2025 – January 7, 2026</a:t>
            </a:r>
            <a:endParaRPr kumimoji="0" lang="en-US" sz="4000" b="1" i="1"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882666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82F3F2DE-7683-513C-4999-C379223CDA2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8771" t="9917" r="16208" b="23086"/>
          <a:stretch/>
        </p:blipFill>
        <p:spPr bwMode="auto">
          <a:xfrm>
            <a:off x="795033" y="2372933"/>
            <a:ext cx="4914291" cy="28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4789DA83-7CB6-C499-1F1C-E8DCD84CD714}"/>
              </a:ext>
            </a:extLst>
          </p:cNvPr>
          <p:cNvSpPr>
            <a:spLocks noGrp="1"/>
          </p:cNvSpPr>
          <p:nvPr>
            <p:ph type="ctrTitle"/>
          </p:nvPr>
        </p:nvSpPr>
        <p:spPr/>
        <p:txBody>
          <a:bodyPr/>
          <a:lstStyle/>
          <a:p>
            <a:r>
              <a:rPr lang="en-US" dirty="0"/>
              <a:t>ctDNA is a strong prognostic risk factor</a:t>
            </a:r>
          </a:p>
        </p:txBody>
      </p:sp>
      <p:sp>
        <p:nvSpPr>
          <p:cNvPr id="3" name="Text Placeholder 2">
            <a:extLst>
              <a:ext uri="{FF2B5EF4-FFF2-40B4-BE49-F238E27FC236}">
                <a16:creationId xmlns:a16="http://schemas.microsoft.com/office/drawing/2014/main" id="{B4919F0B-96C9-E651-8216-FE8021F7EA4A}"/>
              </a:ext>
            </a:extLst>
          </p:cNvPr>
          <p:cNvSpPr>
            <a:spLocks noGrp="1"/>
          </p:cNvSpPr>
          <p:nvPr>
            <p:ph type="body" sz="quarter" idx="13"/>
          </p:nvPr>
        </p:nvSpPr>
        <p:spPr/>
        <p:txBody>
          <a:bodyPr/>
          <a:lstStyle/>
          <a:p>
            <a:r>
              <a:rPr lang="en-US" dirty="0"/>
              <a:t>Emerging data with both tumor-informed (LEFT) and tumor-agnostic (RIGHT) platforms</a:t>
            </a:r>
          </a:p>
        </p:txBody>
      </p:sp>
      <p:sp>
        <p:nvSpPr>
          <p:cNvPr id="5" name="TextBox 4">
            <a:extLst>
              <a:ext uri="{FF2B5EF4-FFF2-40B4-BE49-F238E27FC236}">
                <a16:creationId xmlns:a16="http://schemas.microsoft.com/office/drawing/2014/main" id="{18C1FC5C-96D5-C7CB-81E3-4C155173A22B}"/>
              </a:ext>
            </a:extLst>
          </p:cNvPr>
          <p:cNvSpPr txBox="1"/>
          <p:nvPr/>
        </p:nvSpPr>
        <p:spPr>
          <a:xfrm>
            <a:off x="1147480" y="1914508"/>
            <a:ext cx="9309271"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RFS by ctDNA status after surgery</a:t>
            </a:r>
          </a:p>
        </p:txBody>
      </p:sp>
      <p:grpSp>
        <p:nvGrpSpPr>
          <p:cNvPr id="6" name="Group 5">
            <a:extLst>
              <a:ext uri="{FF2B5EF4-FFF2-40B4-BE49-F238E27FC236}">
                <a16:creationId xmlns:a16="http://schemas.microsoft.com/office/drawing/2014/main" id="{18816B27-8753-817C-2BE8-DB205302BE37}"/>
              </a:ext>
            </a:extLst>
          </p:cNvPr>
          <p:cNvGrpSpPr/>
          <p:nvPr/>
        </p:nvGrpSpPr>
        <p:grpSpPr>
          <a:xfrm>
            <a:off x="2152770" y="2354687"/>
            <a:ext cx="3093659" cy="1902556"/>
            <a:chOff x="7908506" y="2950810"/>
            <a:chExt cx="3369235" cy="2141520"/>
          </a:xfrm>
        </p:grpSpPr>
        <p:sp>
          <p:nvSpPr>
            <p:cNvPr id="10" name="TextBox 9">
              <a:extLst>
                <a:ext uri="{FF2B5EF4-FFF2-40B4-BE49-F238E27FC236}">
                  <a16:creationId xmlns:a16="http://schemas.microsoft.com/office/drawing/2014/main" id="{A0901CE7-67B2-A275-4B81-E219E5247322}"/>
                </a:ext>
              </a:extLst>
            </p:cNvPr>
            <p:cNvSpPr txBox="1"/>
            <p:nvPr/>
          </p:nvSpPr>
          <p:spPr>
            <a:xfrm>
              <a:off x="7908506" y="4676609"/>
              <a:ext cx="1976036" cy="415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rPr>
                <a:t>ctDNA positive</a:t>
              </a:r>
            </a:p>
          </p:txBody>
        </p:sp>
        <p:sp>
          <p:nvSpPr>
            <p:cNvPr id="9" name="TextBox 8">
              <a:extLst>
                <a:ext uri="{FF2B5EF4-FFF2-40B4-BE49-F238E27FC236}">
                  <a16:creationId xmlns:a16="http://schemas.microsoft.com/office/drawing/2014/main" id="{52A2FD0E-47E0-701F-4E23-E5A7BE51E789}"/>
                </a:ext>
              </a:extLst>
            </p:cNvPr>
            <p:cNvSpPr txBox="1"/>
            <p:nvPr/>
          </p:nvSpPr>
          <p:spPr>
            <a:xfrm>
              <a:off x="9197739" y="2950810"/>
              <a:ext cx="2080002" cy="415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panose="020B0604020202020204"/>
                  <a:ea typeface="+mn-ea"/>
                  <a:cs typeface="+mn-cs"/>
                </a:rPr>
                <a:t>ctDNA negative</a:t>
              </a:r>
            </a:p>
          </p:txBody>
        </p:sp>
      </p:grpSp>
      <p:pic>
        <p:nvPicPr>
          <p:cNvPr id="12" name="Picture 11">
            <a:extLst>
              <a:ext uri="{FF2B5EF4-FFF2-40B4-BE49-F238E27FC236}">
                <a16:creationId xmlns:a16="http://schemas.microsoft.com/office/drawing/2014/main" id="{E1ADEFD5-6AE3-409A-B1A4-066B31766EF4}"/>
              </a:ext>
            </a:extLst>
          </p:cNvPr>
          <p:cNvPicPr>
            <a:picLocks noChangeAspect="1"/>
          </p:cNvPicPr>
          <p:nvPr/>
        </p:nvPicPr>
        <p:blipFill>
          <a:blip r:embed="rId4"/>
          <a:stretch>
            <a:fillRect/>
          </a:stretch>
        </p:blipFill>
        <p:spPr>
          <a:xfrm>
            <a:off x="5829111" y="2287377"/>
            <a:ext cx="4487845" cy="3217268"/>
          </a:xfrm>
          <a:prstGeom prst="rect">
            <a:avLst/>
          </a:prstGeom>
        </p:spPr>
      </p:pic>
      <p:sp>
        <p:nvSpPr>
          <p:cNvPr id="13" name="TextBox 12">
            <a:extLst>
              <a:ext uri="{FF2B5EF4-FFF2-40B4-BE49-F238E27FC236}">
                <a16:creationId xmlns:a16="http://schemas.microsoft.com/office/drawing/2014/main" id="{5A670B70-B125-10AD-61C9-EC77376597A6}"/>
              </a:ext>
            </a:extLst>
          </p:cNvPr>
          <p:cNvSpPr txBox="1"/>
          <p:nvPr/>
        </p:nvSpPr>
        <p:spPr>
          <a:xfrm>
            <a:off x="2874786" y="6216886"/>
            <a:ext cx="9477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Kasi,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GI ASCO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2024; Parikh,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Clin Can Res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2021</a:t>
            </a:r>
          </a:p>
        </p:txBody>
      </p:sp>
      <p:sp>
        <p:nvSpPr>
          <p:cNvPr id="14" name="TextBox 13">
            <a:extLst>
              <a:ext uri="{FF2B5EF4-FFF2-40B4-BE49-F238E27FC236}">
                <a16:creationId xmlns:a16="http://schemas.microsoft.com/office/drawing/2014/main" id="{32829A84-49A6-58C0-0425-2038785EEFB2}"/>
              </a:ext>
            </a:extLst>
          </p:cNvPr>
          <p:cNvSpPr txBox="1"/>
          <p:nvPr/>
        </p:nvSpPr>
        <p:spPr>
          <a:xfrm>
            <a:off x="7606534" y="3593071"/>
            <a:ext cx="2442813"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HR 11.2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FD3F95C5-9E57-D426-8149-E6EE31482924}"/>
              </a:ext>
            </a:extLst>
          </p:cNvPr>
          <p:cNvSpPr txBox="1"/>
          <p:nvPr/>
        </p:nvSpPr>
        <p:spPr>
          <a:xfrm>
            <a:off x="1566853" y="5447805"/>
            <a:ext cx="405630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15% ctDNA+; recurrence 60 vs. 7% </a:t>
            </a:r>
          </a:p>
        </p:txBody>
      </p:sp>
      <p:sp>
        <p:nvSpPr>
          <p:cNvPr id="16" name="TextBox 15">
            <a:extLst>
              <a:ext uri="{FF2B5EF4-FFF2-40B4-BE49-F238E27FC236}">
                <a16:creationId xmlns:a16="http://schemas.microsoft.com/office/drawing/2014/main" id="{ABEB0AA5-D992-DC16-2102-6057B2A64878}"/>
              </a:ext>
            </a:extLst>
          </p:cNvPr>
          <p:cNvSpPr txBox="1"/>
          <p:nvPr/>
        </p:nvSpPr>
        <p:spPr>
          <a:xfrm>
            <a:off x="6260652" y="5426366"/>
            <a:ext cx="405630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18% ctDNA+; recurrence 100 vs. 24% </a:t>
            </a:r>
          </a:p>
        </p:txBody>
      </p:sp>
      <p:sp>
        <p:nvSpPr>
          <p:cNvPr id="18" name="TextBox 17">
            <a:extLst>
              <a:ext uri="{FF2B5EF4-FFF2-40B4-BE49-F238E27FC236}">
                <a16:creationId xmlns:a16="http://schemas.microsoft.com/office/drawing/2014/main" id="{6DECC133-8A50-EAEF-EA64-844298A73A83}"/>
              </a:ext>
            </a:extLst>
          </p:cNvPr>
          <p:cNvSpPr txBox="1"/>
          <p:nvPr/>
        </p:nvSpPr>
        <p:spPr>
          <a:xfrm>
            <a:off x="3400315" y="2894999"/>
            <a:ext cx="2442813"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HR 12.1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838FD585-176A-9062-DA17-C4F72B40E077}"/>
              </a:ext>
            </a:extLst>
          </p:cNvPr>
          <p:cNvSpPr txBox="1"/>
          <p:nvPr/>
        </p:nvSpPr>
        <p:spPr>
          <a:xfrm>
            <a:off x="8128867" y="2442618"/>
            <a:ext cx="2442813"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5C70E2CC-121B-213E-A46F-052A7F218D27}"/>
              </a:ext>
            </a:extLst>
          </p:cNvPr>
          <p:cNvSpPr txBox="1"/>
          <p:nvPr/>
        </p:nvSpPr>
        <p:spPr>
          <a:xfrm>
            <a:off x="7748366" y="2635814"/>
            <a:ext cx="19098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panose="020B0604020202020204"/>
                <a:ea typeface="+mn-ea"/>
                <a:cs typeface="+mn-cs"/>
              </a:rPr>
              <a:t>ctDNA negative</a:t>
            </a:r>
          </a:p>
        </p:txBody>
      </p:sp>
      <p:sp>
        <p:nvSpPr>
          <p:cNvPr id="21" name="TextBox 20">
            <a:extLst>
              <a:ext uri="{FF2B5EF4-FFF2-40B4-BE49-F238E27FC236}">
                <a16:creationId xmlns:a16="http://schemas.microsoft.com/office/drawing/2014/main" id="{90EF7DB1-730E-C838-6F7A-E2F525AE71B0}"/>
              </a:ext>
            </a:extLst>
          </p:cNvPr>
          <p:cNvSpPr txBox="1"/>
          <p:nvPr/>
        </p:nvSpPr>
        <p:spPr>
          <a:xfrm>
            <a:off x="7221661" y="4202228"/>
            <a:ext cx="18144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rPr>
              <a:t>ctDNA positive</a:t>
            </a:r>
          </a:p>
        </p:txBody>
      </p:sp>
    </p:spTree>
    <p:extLst>
      <p:ext uri="{BB962C8B-B14F-4D97-AF65-F5344CB8AC3E}">
        <p14:creationId xmlns:p14="http://schemas.microsoft.com/office/powerpoint/2010/main" val="3060965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D1B421A9-27E8-6D40-3354-48296A81B1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39" t="29486" r="53672" b="9872"/>
          <a:stretch/>
        </p:blipFill>
        <p:spPr bwMode="auto">
          <a:xfrm>
            <a:off x="6392829" y="1601195"/>
            <a:ext cx="5085574" cy="4495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49F54868-3FE2-0BD1-78AF-2E23EF7691B5}"/>
              </a:ext>
            </a:extLst>
          </p:cNvPr>
          <p:cNvSpPr>
            <a:spLocks noGrp="1"/>
          </p:cNvSpPr>
          <p:nvPr>
            <p:ph type="ctrTitle"/>
          </p:nvPr>
        </p:nvSpPr>
        <p:spPr/>
        <p:txBody>
          <a:bodyPr/>
          <a:lstStyle/>
          <a:p>
            <a:r>
              <a:rPr lang="en-US" dirty="0"/>
              <a:t>Longitudinal ctDNA clearance patterns are prognostic</a:t>
            </a:r>
          </a:p>
        </p:txBody>
      </p:sp>
      <p:sp>
        <p:nvSpPr>
          <p:cNvPr id="3" name="Text Placeholder 2">
            <a:extLst>
              <a:ext uri="{FF2B5EF4-FFF2-40B4-BE49-F238E27FC236}">
                <a16:creationId xmlns:a16="http://schemas.microsoft.com/office/drawing/2014/main" id="{5695EC4C-F392-5889-E9ED-DFBC9F72195A}"/>
              </a:ext>
            </a:extLst>
          </p:cNvPr>
          <p:cNvSpPr>
            <a:spLocks noGrp="1"/>
          </p:cNvSpPr>
          <p:nvPr>
            <p:ph type="body" sz="quarter" idx="13"/>
          </p:nvPr>
        </p:nvSpPr>
        <p:spPr/>
        <p:txBody>
          <a:bodyPr/>
          <a:lstStyle/>
          <a:p>
            <a:r>
              <a:rPr lang="en-US" dirty="0"/>
              <a:t>GALAXY (Japan) and BESPOKE (USA) studies</a:t>
            </a:r>
          </a:p>
        </p:txBody>
      </p:sp>
      <p:sp>
        <p:nvSpPr>
          <p:cNvPr id="6" name="TextBox 5">
            <a:extLst>
              <a:ext uri="{FF2B5EF4-FFF2-40B4-BE49-F238E27FC236}">
                <a16:creationId xmlns:a16="http://schemas.microsoft.com/office/drawing/2014/main" id="{8305E3E0-5C10-CAEC-A5DB-3E0F2E61716F}"/>
              </a:ext>
            </a:extLst>
          </p:cNvPr>
          <p:cNvSpPr txBox="1"/>
          <p:nvPr/>
        </p:nvSpPr>
        <p:spPr>
          <a:xfrm>
            <a:off x="2876549" y="6207361"/>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Nakamura, </a:t>
            </a:r>
            <a:r>
              <a:rPr kumimoji="0" lang="en-US" sz="1600" b="0" i="1" u="none" strike="noStrike" kern="1200" cap="none" spc="0" normalizeH="0" baseline="0" noProof="0" dirty="0">
                <a:ln>
                  <a:noFill/>
                </a:ln>
                <a:solidFill>
                  <a:srgbClr val="1B365D"/>
                </a:solidFill>
                <a:effectLst/>
                <a:uLnTx/>
                <a:uFillTx/>
                <a:latin typeface="Arial" panose="020B0604020202020204"/>
                <a:ea typeface="+mn-ea"/>
                <a:cs typeface="+mn-cs"/>
              </a:rPr>
              <a:t>Nat Med </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2024; Kasi, </a:t>
            </a:r>
            <a:r>
              <a:rPr kumimoji="0" lang="en-US" sz="1600" b="0" i="1" u="none" strike="noStrike" kern="1200" cap="none" spc="0" normalizeH="0" baseline="0" noProof="0" dirty="0">
                <a:ln>
                  <a:noFill/>
                </a:ln>
                <a:solidFill>
                  <a:srgbClr val="1B365D"/>
                </a:solidFill>
                <a:effectLst/>
                <a:uLnTx/>
                <a:uFillTx/>
                <a:latin typeface="Arial" panose="020B0604020202020204"/>
                <a:ea typeface="+mn-ea"/>
                <a:cs typeface="+mn-cs"/>
              </a:rPr>
              <a:t>GI ASCO </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2024</a:t>
            </a:r>
          </a:p>
        </p:txBody>
      </p:sp>
      <p:pic>
        <p:nvPicPr>
          <p:cNvPr id="9" name="Picture 8" descr="A graph of a number of numbers and a number of objects&#10;&#10;AI-generated content may be incorrect.">
            <a:extLst>
              <a:ext uri="{FF2B5EF4-FFF2-40B4-BE49-F238E27FC236}">
                <a16:creationId xmlns:a16="http://schemas.microsoft.com/office/drawing/2014/main" id="{8F9B9BD8-8D61-D60C-0D8B-B9628F05CC3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08440" y="1873760"/>
            <a:ext cx="6333453" cy="3610979"/>
          </a:xfrm>
          <a:prstGeom prst="rect">
            <a:avLst/>
          </a:prstGeom>
        </p:spPr>
      </p:pic>
      <p:sp>
        <p:nvSpPr>
          <p:cNvPr id="10" name="Rectangle 9">
            <a:extLst>
              <a:ext uri="{FF2B5EF4-FFF2-40B4-BE49-F238E27FC236}">
                <a16:creationId xmlns:a16="http://schemas.microsoft.com/office/drawing/2014/main" id="{BD75987D-E186-E790-B8AD-0975227F3DE7}"/>
              </a:ext>
            </a:extLst>
          </p:cNvPr>
          <p:cNvSpPr/>
          <p:nvPr/>
        </p:nvSpPr>
        <p:spPr>
          <a:xfrm>
            <a:off x="3563332" y="2432112"/>
            <a:ext cx="2652137" cy="8366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334886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5D2D2-9F0E-CA66-B7A3-28FD0AD283E9}"/>
              </a:ext>
            </a:extLst>
          </p:cNvPr>
          <p:cNvSpPr>
            <a:spLocks noGrp="1"/>
          </p:cNvSpPr>
          <p:nvPr>
            <p:ph type="ctrTitle"/>
          </p:nvPr>
        </p:nvSpPr>
        <p:spPr/>
        <p:txBody>
          <a:bodyPr/>
          <a:lstStyle/>
          <a:p>
            <a:r>
              <a:rPr lang="en-US" dirty="0"/>
              <a:t>ctDNA+ as a real-time predictor of metastasis</a:t>
            </a:r>
          </a:p>
        </p:txBody>
      </p:sp>
      <p:sp>
        <p:nvSpPr>
          <p:cNvPr id="3" name="Text Placeholder 2">
            <a:extLst>
              <a:ext uri="{FF2B5EF4-FFF2-40B4-BE49-F238E27FC236}">
                <a16:creationId xmlns:a16="http://schemas.microsoft.com/office/drawing/2014/main" id="{DF7E5C61-4181-9FD8-23CA-19B11D8DC9B5}"/>
              </a:ext>
            </a:extLst>
          </p:cNvPr>
          <p:cNvSpPr>
            <a:spLocks noGrp="1"/>
          </p:cNvSpPr>
          <p:nvPr>
            <p:ph type="body" sz="quarter" idx="13"/>
          </p:nvPr>
        </p:nvSpPr>
        <p:spPr/>
        <p:txBody>
          <a:bodyPr/>
          <a:lstStyle/>
          <a:p>
            <a:r>
              <a:rPr lang="en-US" dirty="0"/>
              <a:t>MDACC INTERCEPT study: n=1115 stage 2-4 with ctDNA evaluation after surgery</a:t>
            </a:r>
          </a:p>
        </p:txBody>
      </p:sp>
      <p:sp>
        <p:nvSpPr>
          <p:cNvPr id="4" name="Text Placeholder 3">
            <a:extLst>
              <a:ext uri="{FF2B5EF4-FFF2-40B4-BE49-F238E27FC236}">
                <a16:creationId xmlns:a16="http://schemas.microsoft.com/office/drawing/2014/main" id="{B04D96DE-0BB9-4911-E302-9D5AB9EA564A}"/>
              </a:ext>
            </a:extLst>
          </p:cNvPr>
          <p:cNvSpPr>
            <a:spLocks noGrp="1"/>
          </p:cNvSpPr>
          <p:nvPr>
            <p:ph type="body" sz="quarter" idx="14"/>
          </p:nvPr>
        </p:nvSpPr>
        <p:spPr>
          <a:xfrm>
            <a:off x="685800" y="1951745"/>
            <a:ext cx="10615243" cy="3776653"/>
          </a:xfrm>
        </p:spPr>
        <p:txBody>
          <a:bodyPr/>
          <a:lstStyle/>
          <a:p>
            <a:r>
              <a:rPr lang="en-US" dirty="0">
                <a:solidFill>
                  <a:schemeClr val="tx2"/>
                </a:solidFill>
              </a:rPr>
              <a:t>184 ctDNA+ during surveillance</a:t>
            </a:r>
          </a:p>
        </p:txBody>
      </p:sp>
      <p:sp>
        <p:nvSpPr>
          <p:cNvPr id="5" name="TextBox 4">
            <a:extLst>
              <a:ext uri="{FF2B5EF4-FFF2-40B4-BE49-F238E27FC236}">
                <a16:creationId xmlns:a16="http://schemas.microsoft.com/office/drawing/2014/main" id="{429DCC9C-6C54-A3DD-5712-B516AC575A32}"/>
              </a:ext>
            </a:extLst>
          </p:cNvPr>
          <p:cNvSpPr txBox="1"/>
          <p:nvPr/>
        </p:nvSpPr>
        <p:spPr>
          <a:xfrm>
            <a:off x="2876549" y="6207361"/>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Dasari, </a:t>
            </a:r>
            <a:r>
              <a:rPr kumimoji="0" lang="en-US" sz="1600" b="0" i="1" u="none" strike="noStrike" kern="1200" cap="none" spc="0" normalizeH="0" baseline="0" noProof="0" dirty="0">
                <a:ln>
                  <a:noFill/>
                </a:ln>
                <a:solidFill>
                  <a:srgbClr val="1B365D"/>
                </a:solidFill>
                <a:effectLst/>
                <a:uLnTx/>
                <a:uFillTx/>
                <a:latin typeface="Arial" panose="020B0604020202020204"/>
                <a:ea typeface="+mn-ea"/>
                <a:cs typeface="+mn-cs"/>
              </a:rPr>
              <a:t>ASCO </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2023; Maddalena, </a:t>
            </a:r>
            <a:r>
              <a:rPr kumimoji="0" lang="en-US" sz="1600" b="0" i="1" u="none" strike="noStrike" kern="1200" cap="none" spc="0" normalizeH="0" baseline="0" noProof="0" dirty="0">
                <a:ln>
                  <a:noFill/>
                </a:ln>
                <a:solidFill>
                  <a:srgbClr val="1B365D"/>
                </a:solidFill>
                <a:effectLst/>
                <a:uLnTx/>
                <a:uFillTx/>
                <a:latin typeface="Arial" panose="020B0604020202020204"/>
                <a:ea typeface="+mn-ea"/>
                <a:cs typeface="+mn-cs"/>
              </a:rPr>
              <a:t>GI ASCO </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2024</a:t>
            </a:r>
          </a:p>
        </p:txBody>
      </p:sp>
      <p:pic>
        <p:nvPicPr>
          <p:cNvPr id="6" name="Picture 2">
            <a:extLst>
              <a:ext uri="{FF2B5EF4-FFF2-40B4-BE49-F238E27FC236}">
                <a16:creationId xmlns:a16="http://schemas.microsoft.com/office/drawing/2014/main" id="{98BC2C9E-00A7-7FFA-150A-0D73D4FCB0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589" t="18220" r="1038" b="53990"/>
          <a:stretch/>
        </p:blipFill>
        <p:spPr bwMode="auto">
          <a:xfrm>
            <a:off x="890957" y="2380427"/>
            <a:ext cx="3095709" cy="1542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B2F2443B-62FA-491A-AD13-8D8BFF6CFA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743" t="41824" r="22688" b="11405"/>
          <a:stretch/>
        </p:blipFill>
        <p:spPr bwMode="auto">
          <a:xfrm>
            <a:off x="4191821" y="2380427"/>
            <a:ext cx="3001254" cy="3350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C716566C-EC4F-4B77-0A4A-1DE231FF83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589" t="47834" r="1038" b="14460"/>
          <a:stretch/>
        </p:blipFill>
        <p:spPr bwMode="auto">
          <a:xfrm>
            <a:off x="890956" y="3875092"/>
            <a:ext cx="3095709" cy="209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5FC33320-AB21-D42B-EFC2-FAE0D0B6B480}"/>
              </a:ext>
            </a:extLst>
          </p:cNvPr>
          <p:cNvPicPr>
            <a:picLocks noChangeAspect="1"/>
          </p:cNvPicPr>
          <p:nvPr/>
        </p:nvPicPr>
        <p:blipFill rotWithShape="1">
          <a:blip r:embed="rId4"/>
          <a:srcRect l="8252" t="1187" b="29641"/>
          <a:stretch/>
        </p:blipFill>
        <p:spPr>
          <a:xfrm>
            <a:off x="7463332" y="2844996"/>
            <a:ext cx="4406630" cy="3104985"/>
          </a:xfrm>
          <a:prstGeom prst="rect">
            <a:avLst/>
          </a:prstGeom>
        </p:spPr>
      </p:pic>
      <p:sp>
        <p:nvSpPr>
          <p:cNvPr id="12" name="Text Placeholder 3">
            <a:extLst>
              <a:ext uri="{FF2B5EF4-FFF2-40B4-BE49-F238E27FC236}">
                <a16:creationId xmlns:a16="http://schemas.microsoft.com/office/drawing/2014/main" id="{1479C7B2-EB47-4FE5-4140-D0904FEFD93A}"/>
              </a:ext>
            </a:extLst>
          </p:cNvPr>
          <p:cNvSpPr txBox="1">
            <a:spLocks/>
          </p:cNvSpPr>
          <p:nvPr/>
        </p:nvSpPr>
        <p:spPr>
          <a:xfrm>
            <a:off x="7573978" y="2062536"/>
            <a:ext cx="10615243" cy="3776653"/>
          </a:xfrm>
          <a:prstGeom prst="rect">
            <a:avLst/>
          </a:prstGeom>
        </p:spPr>
        <p:txBody>
          <a:bodyPr vert="horz" lIns="91440" tIns="45720" rIns="91440" bIns="45720" rtlCol="0">
            <a:normAutofit/>
          </a:bodyPr>
          <a:lstStyle>
            <a:lvl1pPr marL="304815" indent="-304815" algn="l" defTabSz="609630" rtl="0" eaLnBrk="1" latinLnBrk="0" hangingPunct="1">
              <a:spcBef>
                <a:spcPct val="20000"/>
              </a:spcBef>
              <a:buFont typeface="Arial" panose="020B0604020202020204" pitchFamily="34" charset="0"/>
              <a:buChar char="•"/>
              <a:defRPr sz="1600" b="0" i="0" kern="1200">
                <a:solidFill>
                  <a:srgbClr val="1C345D"/>
                </a:solidFill>
                <a:latin typeface="+mn-lt"/>
                <a:ea typeface="+mn-ea"/>
                <a:cs typeface="Calibri" panose="020F0502020204030204" pitchFamily="34" charset="0"/>
              </a:defRPr>
            </a:lvl1pPr>
            <a:lvl2pPr marL="495325" indent="-190510" algn="l" defTabSz="609630" rtl="0" eaLnBrk="1" latinLnBrk="0" hangingPunct="1">
              <a:spcBef>
                <a:spcPct val="20000"/>
              </a:spcBef>
              <a:buFont typeface="Arial" pitchFamily="34" charset="0"/>
              <a:buChar char="–"/>
              <a:defRPr sz="1867" b="0" i="0" kern="1200">
                <a:solidFill>
                  <a:schemeClr val="bg1"/>
                </a:solidFill>
                <a:latin typeface="Calibri" panose="020F0502020204030204" pitchFamily="34" charset="0"/>
                <a:ea typeface="+mn-ea"/>
                <a:cs typeface="Calibri" panose="020F0502020204030204" pitchFamily="34" charset="0"/>
              </a:defRPr>
            </a:lvl2pPr>
            <a:lvl3pPr marL="762038" indent="-152408" algn="l" defTabSz="609630" rtl="0" eaLnBrk="1" latinLnBrk="0" hangingPunct="1">
              <a:spcBef>
                <a:spcPct val="20000"/>
              </a:spcBef>
              <a:buFont typeface="Arial" pitchFamily="34" charset="0"/>
              <a:buChar char="•"/>
              <a:defRPr sz="1600" b="0" i="0" kern="1200">
                <a:solidFill>
                  <a:schemeClr val="bg1"/>
                </a:solidFill>
                <a:latin typeface="Calibri" panose="020F0502020204030204" pitchFamily="34" charset="0"/>
                <a:ea typeface="+mn-ea"/>
                <a:cs typeface="Calibri" panose="020F0502020204030204" pitchFamily="34" charset="0"/>
              </a:defRPr>
            </a:lvl3pPr>
            <a:lvl4pPr marL="1066853" indent="-152408" algn="l" defTabSz="609630" rtl="0" eaLnBrk="1" latinLnBrk="0" hangingPunct="1">
              <a:spcBef>
                <a:spcPct val="20000"/>
              </a:spcBef>
              <a:buFont typeface="Arial" pitchFamily="34" charset="0"/>
              <a:buChar char="–"/>
              <a:defRPr sz="1333" b="0" i="0" kern="1200">
                <a:solidFill>
                  <a:schemeClr val="bg1"/>
                </a:solidFill>
                <a:latin typeface="Calibri" panose="020F0502020204030204" pitchFamily="34" charset="0"/>
                <a:ea typeface="+mn-ea"/>
                <a:cs typeface="Calibri" panose="020F0502020204030204" pitchFamily="34" charset="0"/>
              </a:defRPr>
            </a:lvl4pPr>
            <a:lvl5pPr marL="1371669" indent="-152408" algn="l" defTabSz="609630" rtl="0" eaLnBrk="1" latinLnBrk="0" hangingPunct="1">
              <a:spcBef>
                <a:spcPct val="20000"/>
              </a:spcBef>
              <a:buFont typeface="Arial" pitchFamily="34" charset="0"/>
              <a:buChar char="»"/>
              <a:defRPr sz="1333" b="0" i="0" kern="1200">
                <a:solidFill>
                  <a:schemeClr val="bg1"/>
                </a:solidFill>
                <a:latin typeface="Calibri" panose="020F0502020204030204" pitchFamily="34" charset="0"/>
                <a:ea typeface="+mn-ea"/>
                <a:cs typeface="Calibri" panose="020F0502020204030204" pitchFamily="34" charset="0"/>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Calibri" panose="020F0502020204030204" pitchFamily="34" charset="0"/>
              </a:rPr>
              <a:t>Median lead time: 3 mo</a:t>
            </a:r>
          </a:p>
          <a:p>
            <a:pPr marL="495325" marR="0" lvl="1" indent="-190510" algn="l" defTabSz="609630" rtl="0" eaLnBrk="1" fontAlgn="auto" latinLnBrk="0" hangingPunct="1">
              <a:lnSpc>
                <a:spcPct val="100000"/>
              </a:lnSpc>
              <a:spcBef>
                <a:spcPct val="20000"/>
              </a:spcBef>
              <a:spcAft>
                <a:spcPts val="0"/>
              </a:spcAft>
              <a:buClrTx/>
              <a:buSzTx/>
              <a:buFont typeface="Arial" pitchFamily="34" charset="0"/>
              <a:buChar char="–"/>
              <a:tabLst/>
              <a:defRPr/>
            </a:pPr>
            <a:r>
              <a:rPr kumimoji="0" lang="en-US" sz="1867" b="0" i="0" u="none" strike="noStrike" kern="1200" cap="none" spc="0" normalizeH="0" baseline="0" noProof="0" dirty="0">
                <a:ln>
                  <a:noFill/>
                </a:ln>
                <a:solidFill>
                  <a:srgbClr val="1B365D"/>
                </a:solidFill>
                <a:effectLst/>
                <a:uLnTx/>
                <a:uFillTx/>
                <a:latin typeface="Calibri" panose="020F0502020204030204" pitchFamily="34" charset="0"/>
                <a:ea typeface="+mn-ea"/>
                <a:cs typeface="Calibri" panose="020F0502020204030204" pitchFamily="34" charset="0"/>
              </a:rPr>
              <a:t>Excluding concomitant relapse: 5.6 mo</a:t>
            </a: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B365D"/>
              </a:solidFill>
              <a:effectLst/>
              <a:uLnTx/>
              <a:uFillTx/>
              <a:latin typeface="Arial" panose="020B0604020202020204"/>
              <a:ea typeface="+mn-ea"/>
              <a:cs typeface="Calibri" panose="020F0502020204030204" pitchFamily="34" charset="0"/>
            </a:endParaRPr>
          </a:p>
        </p:txBody>
      </p:sp>
    </p:spTree>
    <p:extLst>
      <p:ext uri="{BB962C8B-B14F-4D97-AF65-F5344CB8AC3E}">
        <p14:creationId xmlns:p14="http://schemas.microsoft.com/office/powerpoint/2010/main" val="412785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EE9EA-9F58-423F-21C6-A1D9B8C0E9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086C09-9A3E-8E8A-E6A3-D9B8DB5C2FE9}"/>
              </a:ext>
            </a:extLst>
          </p:cNvPr>
          <p:cNvSpPr>
            <a:spLocks noGrp="1"/>
          </p:cNvSpPr>
          <p:nvPr>
            <p:ph type="ctrTitle"/>
          </p:nvPr>
        </p:nvSpPr>
        <p:spPr/>
        <p:txBody>
          <a:bodyPr/>
          <a:lstStyle/>
          <a:p>
            <a:r>
              <a:rPr lang="en-US" dirty="0"/>
              <a:t>State of the data on ctDNA in colorectal cancer</a:t>
            </a:r>
          </a:p>
        </p:txBody>
      </p:sp>
      <p:sp>
        <p:nvSpPr>
          <p:cNvPr id="5" name="Rectangle 4">
            <a:extLst>
              <a:ext uri="{FF2B5EF4-FFF2-40B4-BE49-F238E27FC236}">
                <a16:creationId xmlns:a16="http://schemas.microsoft.com/office/drawing/2014/main" id="{E483A268-72D1-BAF2-9A85-A60C603B5067}"/>
              </a:ext>
            </a:extLst>
          </p:cNvPr>
          <p:cNvSpPr/>
          <p:nvPr/>
        </p:nvSpPr>
        <p:spPr>
          <a:xfrm>
            <a:off x="1886465" y="1309817"/>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ctDNA</a:t>
            </a:r>
          </a:p>
        </p:txBody>
      </p:sp>
      <p:cxnSp>
        <p:nvCxnSpPr>
          <p:cNvPr id="7" name="Straight Arrow Connector 6">
            <a:extLst>
              <a:ext uri="{FF2B5EF4-FFF2-40B4-BE49-F238E27FC236}">
                <a16:creationId xmlns:a16="http://schemas.microsoft.com/office/drawing/2014/main" id="{C7DF69CB-D777-2334-CD8E-85B138D892A0}"/>
              </a:ext>
            </a:extLst>
          </p:cNvPr>
          <p:cNvCxnSpPr/>
          <p:nvPr/>
        </p:nvCxnSpPr>
        <p:spPr>
          <a:xfrm>
            <a:off x="3830594" y="1651490"/>
            <a:ext cx="7002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434D609-B874-B8F0-CD4F-24968AA3C7F5}"/>
              </a:ext>
            </a:extLst>
          </p:cNvPr>
          <p:cNvSpPr/>
          <p:nvPr/>
        </p:nvSpPr>
        <p:spPr>
          <a:xfrm>
            <a:off x="4658498" y="1309817"/>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Improved technology</a:t>
            </a:r>
          </a:p>
        </p:txBody>
      </p:sp>
      <p:cxnSp>
        <p:nvCxnSpPr>
          <p:cNvPr id="12" name="Straight Arrow Connector 11">
            <a:extLst>
              <a:ext uri="{FF2B5EF4-FFF2-40B4-BE49-F238E27FC236}">
                <a16:creationId xmlns:a16="http://schemas.microsoft.com/office/drawing/2014/main" id="{25DBC8D0-FEAD-7906-DF26-97C95DFB3694}"/>
              </a:ext>
            </a:extLst>
          </p:cNvPr>
          <p:cNvCxnSpPr>
            <a:cxnSpLocks/>
          </p:cNvCxnSpPr>
          <p:nvPr/>
        </p:nvCxnSpPr>
        <p:spPr>
          <a:xfrm flipH="1">
            <a:off x="2776150" y="2067698"/>
            <a:ext cx="1" cy="362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B479E58-168E-0D41-34C9-A796B1BD9F06}"/>
              </a:ext>
            </a:extLst>
          </p:cNvPr>
          <p:cNvSpPr/>
          <p:nvPr/>
        </p:nvSpPr>
        <p:spPr>
          <a:xfrm>
            <a:off x="1886465" y="2529409"/>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Retrospective studies</a:t>
            </a:r>
          </a:p>
        </p:txBody>
      </p:sp>
      <p:cxnSp>
        <p:nvCxnSpPr>
          <p:cNvPr id="14" name="Straight Arrow Connector 13">
            <a:extLst>
              <a:ext uri="{FF2B5EF4-FFF2-40B4-BE49-F238E27FC236}">
                <a16:creationId xmlns:a16="http://schemas.microsoft.com/office/drawing/2014/main" id="{7CD0757D-8E50-EAAF-9AC8-98D944CD54A1}"/>
              </a:ext>
            </a:extLst>
          </p:cNvPr>
          <p:cNvCxnSpPr>
            <a:cxnSpLocks/>
          </p:cNvCxnSpPr>
          <p:nvPr/>
        </p:nvCxnSpPr>
        <p:spPr>
          <a:xfrm>
            <a:off x="2776150" y="3289349"/>
            <a:ext cx="0" cy="3105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0B015C5-7887-C9F6-70CC-0ED24AC05BD5}"/>
              </a:ext>
            </a:extLst>
          </p:cNvPr>
          <p:cNvSpPr/>
          <p:nvPr/>
        </p:nvSpPr>
        <p:spPr>
          <a:xfrm>
            <a:off x="1886464" y="3690550"/>
            <a:ext cx="1779373" cy="834476"/>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Large observational cohorts</a:t>
            </a:r>
          </a:p>
        </p:txBody>
      </p:sp>
      <p:cxnSp>
        <p:nvCxnSpPr>
          <p:cNvPr id="16" name="Straight Arrow Connector 15">
            <a:extLst>
              <a:ext uri="{FF2B5EF4-FFF2-40B4-BE49-F238E27FC236}">
                <a16:creationId xmlns:a16="http://schemas.microsoft.com/office/drawing/2014/main" id="{DFA0E62B-5313-B053-57D6-A781FFFE4BE2}"/>
              </a:ext>
            </a:extLst>
          </p:cNvPr>
          <p:cNvCxnSpPr>
            <a:cxnSpLocks/>
          </p:cNvCxnSpPr>
          <p:nvPr/>
        </p:nvCxnSpPr>
        <p:spPr>
          <a:xfrm>
            <a:off x="2776150" y="4620943"/>
            <a:ext cx="0" cy="362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4E81077-E9F1-D5E0-EA11-9C2D04F89CBD}"/>
              </a:ext>
            </a:extLst>
          </p:cNvPr>
          <p:cNvSpPr/>
          <p:nvPr/>
        </p:nvSpPr>
        <p:spPr>
          <a:xfrm>
            <a:off x="1886464" y="5076624"/>
            <a:ext cx="1779373" cy="650395"/>
          </a:xfrm>
          <a:prstGeom prst="rect">
            <a:avLst/>
          </a:prstGeom>
          <a:solidFill>
            <a:schemeClr val="accent1">
              <a:alpha val="9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Prospective trials</a:t>
            </a:r>
          </a:p>
        </p:txBody>
      </p:sp>
      <p:sp>
        <p:nvSpPr>
          <p:cNvPr id="25" name="TextBox 24">
            <a:extLst>
              <a:ext uri="{FF2B5EF4-FFF2-40B4-BE49-F238E27FC236}">
                <a16:creationId xmlns:a16="http://schemas.microsoft.com/office/drawing/2014/main" id="{D11C0769-D443-4B34-0F9B-804EE4873489}"/>
              </a:ext>
            </a:extLst>
          </p:cNvPr>
          <p:cNvSpPr txBox="1"/>
          <p:nvPr/>
        </p:nvSpPr>
        <p:spPr>
          <a:xfrm>
            <a:off x="3830594" y="5095478"/>
            <a:ext cx="5030602"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Adjuvant: DYNAMIC, COBRA, DYNAMIC-III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Post-adjuvant: ALTAIR</a:t>
            </a:r>
          </a:p>
        </p:txBody>
      </p:sp>
    </p:spTree>
    <p:extLst>
      <p:ext uri="{BB962C8B-B14F-4D97-AF65-F5344CB8AC3E}">
        <p14:creationId xmlns:p14="http://schemas.microsoft.com/office/powerpoint/2010/main" val="7674097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147EB-66B9-98A3-A7E2-CEC01C5A870D}"/>
              </a:ext>
            </a:extLst>
          </p:cNvPr>
          <p:cNvSpPr>
            <a:spLocks noGrp="1"/>
          </p:cNvSpPr>
          <p:nvPr>
            <p:ph type="ctrTitle"/>
          </p:nvPr>
        </p:nvSpPr>
        <p:spPr/>
        <p:txBody>
          <a:bodyPr/>
          <a:lstStyle/>
          <a:p>
            <a:r>
              <a:rPr lang="en-US" dirty="0"/>
              <a:t>DYNAMIC study</a:t>
            </a:r>
          </a:p>
        </p:txBody>
      </p:sp>
      <p:sp>
        <p:nvSpPr>
          <p:cNvPr id="3" name="Text Placeholder 2">
            <a:extLst>
              <a:ext uri="{FF2B5EF4-FFF2-40B4-BE49-F238E27FC236}">
                <a16:creationId xmlns:a16="http://schemas.microsoft.com/office/drawing/2014/main" id="{6D351AA7-0DA5-8061-3CCE-FD7B2C429FBB}"/>
              </a:ext>
            </a:extLst>
          </p:cNvPr>
          <p:cNvSpPr>
            <a:spLocks noGrp="1"/>
          </p:cNvSpPr>
          <p:nvPr>
            <p:ph type="body" sz="quarter" idx="13"/>
          </p:nvPr>
        </p:nvSpPr>
        <p:spPr/>
        <p:txBody>
          <a:bodyPr/>
          <a:lstStyle/>
          <a:p>
            <a:r>
              <a:rPr lang="en-US" dirty="0"/>
              <a:t>Prospective study randomizing resected stage </a:t>
            </a:r>
            <a:r>
              <a:rPr lang="en-US" b="1" dirty="0"/>
              <a:t>II</a:t>
            </a:r>
            <a:r>
              <a:rPr lang="en-US" dirty="0"/>
              <a:t> colon cancer 2:1 to ctDNA-guided management</a:t>
            </a:r>
          </a:p>
        </p:txBody>
      </p:sp>
      <p:sp>
        <p:nvSpPr>
          <p:cNvPr id="4" name="Text Placeholder 3">
            <a:extLst>
              <a:ext uri="{FF2B5EF4-FFF2-40B4-BE49-F238E27FC236}">
                <a16:creationId xmlns:a16="http://schemas.microsoft.com/office/drawing/2014/main" id="{088039B5-6EE9-FA1F-7D36-67B908C5CB96}"/>
              </a:ext>
            </a:extLst>
          </p:cNvPr>
          <p:cNvSpPr>
            <a:spLocks noGrp="1"/>
          </p:cNvSpPr>
          <p:nvPr>
            <p:ph type="body" sz="quarter" idx="14"/>
          </p:nvPr>
        </p:nvSpPr>
        <p:spPr>
          <a:xfrm>
            <a:off x="615636" y="5275509"/>
            <a:ext cx="2876549" cy="587073"/>
          </a:xfrm>
        </p:spPr>
        <p:txBody>
          <a:bodyPr/>
          <a:lstStyle/>
          <a:p>
            <a:pPr marL="0" indent="0" defTabSz="274320">
              <a:spcBef>
                <a:spcPts val="0"/>
              </a:spcBef>
              <a:buNone/>
            </a:pPr>
            <a:r>
              <a:rPr lang="en-US" dirty="0"/>
              <a:t>40% were clinical high risk</a:t>
            </a:r>
          </a:p>
          <a:p>
            <a:pPr marL="0" indent="0" defTabSz="274320">
              <a:spcBef>
                <a:spcPts val="0"/>
              </a:spcBef>
              <a:buNone/>
            </a:pPr>
            <a:r>
              <a:rPr lang="en-US" dirty="0"/>
              <a:t>20% were MSI-H</a:t>
            </a:r>
          </a:p>
        </p:txBody>
      </p:sp>
      <p:sp>
        <p:nvSpPr>
          <p:cNvPr id="10" name="TextBox 9">
            <a:extLst>
              <a:ext uri="{FF2B5EF4-FFF2-40B4-BE49-F238E27FC236}">
                <a16:creationId xmlns:a16="http://schemas.microsoft.com/office/drawing/2014/main" id="{9D373ECD-7CD9-6583-A42F-F3CF14023B45}"/>
              </a:ext>
            </a:extLst>
          </p:cNvPr>
          <p:cNvSpPr txBox="1"/>
          <p:nvPr/>
        </p:nvSpPr>
        <p:spPr>
          <a:xfrm>
            <a:off x="2876549" y="6207361"/>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Tie, </a:t>
            </a:r>
            <a:r>
              <a:rPr kumimoji="0" lang="en-US" sz="1600" b="0" i="1" u="none" strike="noStrike" kern="1200" cap="none" spc="0" normalizeH="0" baseline="0" noProof="0" dirty="0">
                <a:ln>
                  <a:noFill/>
                </a:ln>
                <a:solidFill>
                  <a:srgbClr val="1B365D"/>
                </a:solidFill>
                <a:effectLst/>
                <a:uLnTx/>
                <a:uFillTx/>
                <a:latin typeface="Arial" panose="020B0604020202020204"/>
                <a:ea typeface="+mn-ea"/>
                <a:cs typeface="+mn-cs"/>
              </a:rPr>
              <a:t>ASCO </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2024; Tie, </a:t>
            </a:r>
            <a:r>
              <a:rPr kumimoji="0" lang="en-US" sz="1600" b="0" i="1" u="none" strike="noStrike" kern="1200" cap="none" spc="0" normalizeH="0" baseline="0" noProof="0" dirty="0">
                <a:ln>
                  <a:noFill/>
                </a:ln>
                <a:solidFill>
                  <a:srgbClr val="1B365D"/>
                </a:solidFill>
                <a:effectLst/>
                <a:uLnTx/>
                <a:uFillTx/>
                <a:latin typeface="Arial" panose="020B0604020202020204"/>
                <a:ea typeface="+mn-ea"/>
                <a:cs typeface="+mn-cs"/>
              </a:rPr>
              <a:t>New Engl J Med </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2022</a:t>
            </a:r>
          </a:p>
        </p:txBody>
      </p:sp>
      <p:pic>
        <p:nvPicPr>
          <p:cNvPr id="8" name="Picture 7" descr="A diagram of a standard management&#10;&#10;AI-generated content may be incorrect.">
            <a:extLst>
              <a:ext uri="{FF2B5EF4-FFF2-40B4-BE49-F238E27FC236}">
                <a16:creationId xmlns:a16="http://schemas.microsoft.com/office/drawing/2014/main" id="{B961708E-4C72-94AC-D1E1-1EFD4DC60DD6}"/>
              </a:ext>
            </a:extLst>
          </p:cNvPr>
          <p:cNvPicPr>
            <a:picLocks noChangeAspect="1"/>
          </p:cNvPicPr>
          <p:nvPr/>
        </p:nvPicPr>
        <p:blipFill>
          <a:blip r:embed="rId2"/>
          <a:stretch>
            <a:fillRect/>
          </a:stretch>
        </p:blipFill>
        <p:spPr>
          <a:xfrm>
            <a:off x="531179" y="1862825"/>
            <a:ext cx="10909426" cy="3450423"/>
          </a:xfrm>
          <a:prstGeom prst="rect">
            <a:avLst/>
          </a:prstGeom>
        </p:spPr>
      </p:pic>
      <p:sp>
        <p:nvSpPr>
          <p:cNvPr id="7" name="Oval 6">
            <a:extLst>
              <a:ext uri="{FF2B5EF4-FFF2-40B4-BE49-F238E27FC236}">
                <a16:creationId xmlns:a16="http://schemas.microsoft.com/office/drawing/2014/main" id="{D54A9EC1-A20B-FD7E-0CED-4D412DF0F4E3}"/>
              </a:ext>
            </a:extLst>
          </p:cNvPr>
          <p:cNvSpPr/>
          <p:nvPr/>
        </p:nvSpPr>
        <p:spPr>
          <a:xfrm>
            <a:off x="4890816" y="3332749"/>
            <a:ext cx="3864352" cy="438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1693F5E9-9887-B890-DD9F-31A7A314A65C}"/>
              </a:ext>
            </a:extLst>
          </p:cNvPr>
          <p:cNvSpPr txBox="1"/>
          <p:nvPr/>
        </p:nvSpPr>
        <p:spPr>
          <a:xfrm>
            <a:off x="9190224" y="5275509"/>
            <a:ext cx="3287597" cy="646331"/>
          </a:xfrm>
          <a:prstGeom prst="rect">
            <a:avLst/>
          </a:prstGeom>
          <a:noFill/>
        </p:spPr>
        <p:txBody>
          <a:bodyPr wrap="square">
            <a:spAutoFit/>
          </a:bodyPr>
          <a:lstStyle/>
          <a:p>
            <a:pPr marL="169863" marR="0" lvl="0" indent="-169863" algn="l" defTabSz="27432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a:ea typeface="+mn-ea"/>
                <a:cs typeface="+mn-cs"/>
              </a:rPr>
              <a:t>Primary endpoint: </a:t>
            </a:r>
          </a:p>
          <a:p>
            <a:pPr marL="169863" marR="0" lvl="0" indent="-169863" algn="l" defTabSz="27432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a:ea typeface="+mn-ea"/>
                <a:cs typeface="+mn-cs"/>
              </a:rPr>
              <a:t>2-year RFS</a:t>
            </a:r>
          </a:p>
        </p:txBody>
      </p:sp>
    </p:spTree>
    <p:extLst>
      <p:ext uri="{BB962C8B-B14F-4D97-AF65-F5344CB8AC3E}">
        <p14:creationId xmlns:p14="http://schemas.microsoft.com/office/powerpoint/2010/main" val="38729887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75D3F-8BBA-1F31-6074-F5DCBF9A308A}"/>
              </a:ext>
            </a:extLst>
          </p:cNvPr>
          <p:cNvSpPr>
            <a:spLocks noGrp="1"/>
          </p:cNvSpPr>
          <p:nvPr>
            <p:ph type="ctrTitle"/>
          </p:nvPr>
        </p:nvSpPr>
        <p:spPr/>
        <p:txBody>
          <a:bodyPr/>
          <a:lstStyle/>
          <a:p>
            <a:r>
              <a:rPr lang="en-US" dirty="0"/>
              <a:t>DYNAMIC: recurrence-free survival</a:t>
            </a:r>
          </a:p>
        </p:txBody>
      </p:sp>
      <p:sp>
        <p:nvSpPr>
          <p:cNvPr id="3" name="Text Placeholder 2">
            <a:extLst>
              <a:ext uri="{FF2B5EF4-FFF2-40B4-BE49-F238E27FC236}">
                <a16:creationId xmlns:a16="http://schemas.microsoft.com/office/drawing/2014/main" id="{5F09EE25-0545-7C50-9430-AA30C6A0D043}"/>
              </a:ext>
            </a:extLst>
          </p:cNvPr>
          <p:cNvSpPr>
            <a:spLocks noGrp="1"/>
          </p:cNvSpPr>
          <p:nvPr>
            <p:ph type="body" sz="quarter" idx="13"/>
          </p:nvPr>
        </p:nvSpPr>
        <p:spPr/>
        <p:txBody>
          <a:bodyPr>
            <a:normAutofit/>
          </a:bodyPr>
          <a:lstStyle/>
          <a:p>
            <a:r>
              <a:rPr lang="en-US" dirty="0"/>
              <a:t>Non-inferior outcomes, despite differences in chemotherapy receipt</a:t>
            </a:r>
          </a:p>
        </p:txBody>
      </p:sp>
      <p:sp>
        <p:nvSpPr>
          <p:cNvPr id="7" name="TextBox 6">
            <a:extLst>
              <a:ext uri="{FF2B5EF4-FFF2-40B4-BE49-F238E27FC236}">
                <a16:creationId xmlns:a16="http://schemas.microsoft.com/office/drawing/2014/main" id="{86E69262-7C28-86A0-74B2-F05CFD9A8C9B}"/>
              </a:ext>
            </a:extLst>
          </p:cNvPr>
          <p:cNvSpPr txBox="1"/>
          <p:nvPr/>
        </p:nvSpPr>
        <p:spPr>
          <a:xfrm>
            <a:off x="2876549" y="6207361"/>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Tie,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ASCO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2024;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New Engl J Med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2022</a:t>
            </a:r>
          </a:p>
        </p:txBody>
      </p:sp>
      <p:pic>
        <p:nvPicPr>
          <p:cNvPr id="8" name="Picture 7" descr="A graph of a number of patients&#10;&#10;AI-generated content may be incorrect.">
            <a:extLst>
              <a:ext uri="{FF2B5EF4-FFF2-40B4-BE49-F238E27FC236}">
                <a16:creationId xmlns:a16="http://schemas.microsoft.com/office/drawing/2014/main" id="{90D7E8E7-F0F3-953D-D32C-8D5C730DB641}"/>
              </a:ext>
            </a:extLst>
          </p:cNvPr>
          <p:cNvPicPr>
            <a:picLocks noChangeAspect="1"/>
          </p:cNvPicPr>
          <p:nvPr/>
        </p:nvPicPr>
        <p:blipFill>
          <a:blip r:embed="rId2"/>
          <a:stretch>
            <a:fillRect/>
          </a:stretch>
        </p:blipFill>
        <p:spPr>
          <a:xfrm>
            <a:off x="346871" y="2324525"/>
            <a:ext cx="5489049" cy="3406996"/>
          </a:xfrm>
          <a:prstGeom prst="rect">
            <a:avLst/>
          </a:prstGeom>
        </p:spPr>
      </p:pic>
      <p:pic>
        <p:nvPicPr>
          <p:cNvPr id="12" name="Picture 11" descr="A close-up of a graph&#10;&#10;AI-generated content may be incorrect.">
            <a:extLst>
              <a:ext uri="{FF2B5EF4-FFF2-40B4-BE49-F238E27FC236}">
                <a16:creationId xmlns:a16="http://schemas.microsoft.com/office/drawing/2014/main" id="{1DDAFBE3-24CD-C587-E112-A42AD7FE23AC}"/>
              </a:ext>
            </a:extLst>
          </p:cNvPr>
          <p:cNvPicPr>
            <a:picLocks noChangeAspect="1"/>
          </p:cNvPicPr>
          <p:nvPr/>
        </p:nvPicPr>
        <p:blipFill>
          <a:blip r:embed="rId3"/>
          <a:stretch>
            <a:fillRect/>
          </a:stretch>
        </p:blipFill>
        <p:spPr>
          <a:xfrm>
            <a:off x="6174849" y="1879321"/>
            <a:ext cx="5699762" cy="1899921"/>
          </a:xfrm>
          <a:prstGeom prst="rect">
            <a:avLst/>
          </a:prstGeom>
        </p:spPr>
      </p:pic>
      <p:pic>
        <p:nvPicPr>
          <p:cNvPr id="18" name="Picture 17" descr="A diagram of a number of individuals&#10;&#10;AI-generated content may be incorrect.">
            <a:extLst>
              <a:ext uri="{FF2B5EF4-FFF2-40B4-BE49-F238E27FC236}">
                <a16:creationId xmlns:a16="http://schemas.microsoft.com/office/drawing/2014/main" id="{581C4CAD-5640-C4C9-D4A3-B5561B8387C1}"/>
              </a:ext>
            </a:extLst>
          </p:cNvPr>
          <p:cNvPicPr>
            <a:picLocks noChangeAspect="1"/>
          </p:cNvPicPr>
          <p:nvPr/>
        </p:nvPicPr>
        <p:blipFill>
          <a:blip r:embed="rId4"/>
          <a:stretch>
            <a:fillRect/>
          </a:stretch>
        </p:blipFill>
        <p:spPr>
          <a:xfrm>
            <a:off x="7241092" y="3833560"/>
            <a:ext cx="3885617" cy="2837259"/>
          </a:xfrm>
          <a:prstGeom prst="rect">
            <a:avLst/>
          </a:prstGeom>
        </p:spPr>
      </p:pic>
      <p:sp>
        <p:nvSpPr>
          <p:cNvPr id="15" name="TextBox 14">
            <a:extLst>
              <a:ext uri="{FF2B5EF4-FFF2-40B4-BE49-F238E27FC236}">
                <a16:creationId xmlns:a16="http://schemas.microsoft.com/office/drawing/2014/main" id="{C4A8A8E5-028A-6956-F37E-A603B3F3650D}"/>
              </a:ext>
            </a:extLst>
          </p:cNvPr>
          <p:cNvSpPr txBox="1"/>
          <p:nvPr/>
        </p:nvSpPr>
        <p:spPr>
          <a:xfrm>
            <a:off x="8607488" y="4408918"/>
            <a:ext cx="25192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Chemo does not always “fix” ctDNA+</a:t>
            </a:r>
          </a:p>
        </p:txBody>
      </p:sp>
      <p:sp>
        <p:nvSpPr>
          <p:cNvPr id="16" name="TextBox 15">
            <a:extLst>
              <a:ext uri="{FF2B5EF4-FFF2-40B4-BE49-F238E27FC236}">
                <a16:creationId xmlns:a16="http://schemas.microsoft.com/office/drawing/2014/main" id="{FEBA8027-8B1E-DE51-8BB1-9318A866A4E4}"/>
              </a:ext>
            </a:extLst>
          </p:cNvPr>
          <p:cNvSpPr txBox="1"/>
          <p:nvPr/>
        </p:nvSpPr>
        <p:spPr>
          <a:xfrm>
            <a:off x="346871" y="1949617"/>
            <a:ext cx="5489049"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Recurrence-free survival</a:t>
            </a:r>
          </a:p>
        </p:txBody>
      </p:sp>
    </p:spTree>
    <p:extLst>
      <p:ext uri="{BB962C8B-B14F-4D97-AF65-F5344CB8AC3E}">
        <p14:creationId xmlns:p14="http://schemas.microsoft.com/office/powerpoint/2010/main" val="86971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3DCB3-7D37-0361-7D1C-F8462243DEDD}"/>
              </a:ext>
            </a:extLst>
          </p:cNvPr>
          <p:cNvSpPr>
            <a:spLocks noGrp="1"/>
          </p:cNvSpPr>
          <p:nvPr>
            <p:ph type="ctrTitle"/>
          </p:nvPr>
        </p:nvSpPr>
        <p:spPr/>
        <p:txBody>
          <a:bodyPr/>
          <a:lstStyle/>
          <a:p>
            <a:r>
              <a:rPr lang="en-US" dirty="0"/>
              <a:t>COBRA</a:t>
            </a:r>
          </a:p>
        </p:txBody>
      </p:sp>
      <p:sp>
        <p:nvSpPr>
          <p:cNvPr id="3" name="Text Placeholder 2">
            <a:extLst>
              <a:ext uri="{FF2B5EF4-FFF2-40B4-BE49-F238E27FC236}">
                <a16:creationId xmlns:a16="http://schemas.microsoft.com/office/drawing/2014/main" id="{704022AA-9D8B-E62A-15C5-B08BD4C94014}"/>
              </a:ext>
            </a:extLst>
          </p:cNvPr>
          <p:cNvSpPr>
            <a:spLocks noGrp="1"/>
          </p:cNvSpPr>
          <p:nvPr>
            <p:ph type="body" sz="quarter" idx="13"/>
          </p:nvPr>
        </p:nvSpPr>
        <p:spPr/>
        <p:txBody>
          <a:bodyPr/>
          <a:lstStyle/>
          <a:p>
            <a:r>
              <a:rPr lang="en-US" dirty="0"/>
              <a:t>Stage IIA (T3N0) colon cancer</a:t>
            </a:r>
          </a:p>
        </p:txBody>
      </p:sp>
      <p:sp>
        <p:nvSpPr>
          <p:cNvPr id="4" name="Text Placeholder 3">
            <a:extLst>
              <a:ext uri="{FF2B5EF4-FFF2-40B4-BE49-F238E27FC236}">
                <a16:creationId xmlns:a16="http://schemas.microsoft.com/office/drawing/2014/main" id="{6A30253C-D43E-147C-173B-E40426B443EF}"/>
              </a:ext>
            </a:extLst>
          </p:cNvPr>
          <p:cNvSpPr>
            <a:spLocks noGrp="1"/>
          </p:cNvSpPr>
          <p:nvPr>
            <p:ph type="body" sz="quarter" idx="14"/>
          </p:nvPr>
        </p:nvSpPr>
        <p:spPr>
          <a:xfrm>
            <a:off x="5889072" y="2117419"/>
            <a:ext cx="5411971" cy="3610979"/>
          </a:xfrm>
        </p:spPr>
        <p:txBody>
          <a:bodyPr/>
          <a:lstStyle/>
          <a:p>
            <a:r>
              <a:rPr lang="en-US" dirty="0"/>
              <a:t>Using a (now older) tumor-naïve assay</a:t>
            </a:r>
          </a:p>
          <a:p>
            <a:endParaRPr lang="en-US" dirty="0">
              <a:solidFill>
                <a:schemeClr val="tx2"/>
              </a:solidFill>
            </a:endParaRPr>
          </a:p>
          <a:p>
            <a:r>
              <a:rPr lang="en-US" dirty="0">
                <a:solidFill>
                  <a:schemeClr val="tx2"/>
                </a:solidFill>
              </a:rPr>
              <a:t>6% ctDNA positive</a:t>
            </a:r>
          </a:p>
          <a:p>
            <a:pPr lvl="1"/>
            <a:r>
              <a:rPr lang="en-US" dirty="0">
                <a:solidFill>
                  <a:schemeClr val="tx2"/>
                </a:solidFill>
              </a:rPr>
              <a:t>43% spontaneously cleared in the observation arm (perhaps below the limit of the assay??)</a:t>
            </a:r>
          </a:p>
          <a:p>
            <a:pPr lvl="1"/>
            <a:r>
              <a:rPr lang="en-US" dirty="0">
                <a:solidFill>
                  <a:schemeClr val="tx2"/>
                </a:solidFill>
              </a:rPr>
              <a:t>11% cleared in the chemotherapy arm</a:t>
            </a:r>
          </a:p>
          <a:p>
            <a:endParaRPr lang="en-US" dirty="0"/>
          </a:p>
          <a:p>
            <a:r>
              <a:rPr lang="en-US" dirty="0"/>
              <a:t>Trial stopped early for futility (due to assay issues??)</a:t>
            </a:r>
          </a:p>
        </p:txBody>
      </p:sp>
      <p:sp>
        <p:nvSpPr>
          <p:cNvPr id="5" name="TextBox 4">
            <a:extLst>
              <a:ext uri="{FF2B5EF4-FFF2-40B4-BE49-F238E27FC236}">
                <a16:creationId xmlns:a16="http://schemas.microsoft.com/office/drawing/2014/main" id="{9180A52F-53CE-82B7-D576-7F93CD548CC2}"/>
              </a:ext>
            </a:extLst>
          </p:cNvPr>
          <p:cNvSpPr txBox="1"/>
          <p:nvPr/>
        </p:nvSpPr>
        <p:spPr>
          <a:xfrm>
            <a:off x="2876549" y="6207361"/>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Morris,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GI ASCO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2024</a:t>
            </a:r>
          </a:p>
        </p:txBody>
      </p:sp>
      <p:pic>
        <p:nvPicPr>
          <p:cNvPr id="6" name="Picture 5">
            <a:extLst>
              <a:ext uri="{FF2B5EF4-FFF2-40B4-BE49-F238E27FC236}">
                <a16:creationId xmlns:a16="http://schemas.microsoft.com/office/drawing/2014/main" id="{170FC62B-ABDF-496E-D454-E7EC0E51E6F5}"/>
              </a:ext>
            </a:extLst>
          </p:cNvPr>
          <p:cNvPicPr>
            <a:picLocks noChangeAspect="1"/>
          </p:cNvPicPr>
          <p:nvPr/>
        </p:nvPicPr>
        <p:blipFill rotWithShape="1">
          <a:blip r:embed="rId2"/>
          <a:srcRect b="13924"/>
          <a:stretch/>
        </p:blipFill>
        <p:spPr>
          <a:xfrm>
            <a:off x="890370" y="1843803"/>
            <a:ext cx="4682105" cy="2418097"/>
          </a:xfrm>
          <a:prstGeom prst="rect">
            <a:avLst/>
          </a:prstGeom>
        </p:spPr>
      </p:pic>
      <p:pic>
        <p:nvPicPr>
          <p:cNvPr id="8" name="Picture 7">
            <a:extLst>
              <a:ext uri="{FF2B5EF4-FFF2-40B4-BE49-F238E27FC236}">
                <a16:creationId xmlns:a16="http://schemas.microsoft.com/office/drawing/2014/main" id="{08C57706-ADF4-B74A-8EA2-AC8169166128}"/>
              </a:ext>
            </a:extLst>
          </p:cNvPr>
          <p:cNvPicPr>
            <a:picLocks noChangeAspect="1"/>
          </p:cNvPicPr>
          <p:nvPr/>
        </p:nvPicPr>
        <p:blipFill rotWithShape="1">
          <a:blip r:embed="rId3"/>
          <a:srcRect t="16699" b="19539"/>
          <a:stretch/>
        </p:blipFill>
        <p:spPr>
          <a:xfrm>
            <a:off x="1028474" y="4419856"/>
            <a:ext cx="4316526" cy="1548024"/>
          </a:xfrm>
          <a:prstGeom prst="rect">
            <a:avLst/>
          </a:prstGeom>
        </p:spPr>
      </p:pic>
    </p:spTree>
    <p:extLst>
      <p:ext uri="{BB962C8B-B14F-4D97-AF65-F5344CB8AC3E}">
        <p14:creationId xmlns:p14="http://schemas.microsoft.com/office/powerpoint/2010/main" val="29703423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AA459-6A43-F86D-FE68-B2E3B0C1C06A}"/>
              </a:ext>
            </a:extLst>
          </p:cNvPr>
          <p:cNvSpPr>
            <a:spLocks noGrp="1"/>
          </p:cNvSpPr>
          <p:nvPr>
            <p:ph type="ctrTitle"/>
          </p:nvPr>
        </p:nvSpPr>
        <p:spPr/>
        <p:txBody>
          <a:bodyPr/>
          <a:lstStyle/>
          <a:p>
            <a:r>
              <a:rPr lang="en-US" dirty="0"/>
              <a:t>DYNAMIC-III study</a:t>
            </a:r>
          </a:p>
        </p:txBody>
      </p:sp>
      <p:sp>
        <p:nvSpPr>
          <p:cNvPr id="3" name="Text Placeholder 2">
            <a:extLst>
              <a:ext uri="{FF2B5EF4-FFF2-40B4-BE49-F238E27FC236}">
                <a16:creationId xmlns:a16="http://schemas.microsoft.com/office/drawing/2014/main" id="{59178BA3-2211-606A-B00B-718D7DB0E03A}"/>
              </a:ext>
            </a:extLst>
          </p:cNvPr>
          <p:cNvSpPr>
            <a:spLocks noGrp="1"/>
          </p:cNvSpPr>
          <p:nvPr>
            <p:ph type="body" sz="quarter" idx="13"/>
          </p:nvPr>
        </p:nvSpPr>
        <p:spPr/>
        <p:txBody>
          <a:bodyPr/>
          <a:lstStyle/>
          <a:p>
            <a:r>
              <a:rPr lang="en-US" dirty="0"/>
              <a:t>Prospective study randomizing resected stage </a:t>
            </a:r>
            <a:r>
              <a:rPr lang="en-US" b="1" dirty="0"/>
              <a:t>III</a:t>
            </a:r>
            <a:r>
              <a:rPr lang="en-US" dirty="0"/>
              <a:t> colon cancer 2:1 to ctDNA-guided management</a:t>
            </a:r>
          </a:p>
          <a:p>
            <a:endParaRPr lang="en-US" dirty="0"/>
          </a:p>
        </p:txBody>
      </p:sp>
      <p:sp>
        <p:nvSpPr>
          <p:cNvPr id="5" name="TextBox 4">
            <a:extLst>
              <a:ext uri="{FF2B5EF4-FFF2-40B4-BE49-F238E27FC236}">
                <a16:creationId xmlns:a16="http://schemas.microsoft.com/office/drawing/2014/main" id="{BE3152A1-C097-B9ED-5B13-12E1EC82D43B}"/>
              </a:ext>
            </a:extLst>
          </p:cNvPr>
          <p:cNvSpPr txBox="1"/>
          <p:nvPr/>
        </p:nvSpPr>
        <p:spPr>
          <a:xfrm>
            <a:off x="2876549" y="6207361"/>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Tie, </a:t>
            </a:r>
            <a:r>
              <a:rPr kumimoji="0" lang="en-US" sz="1600" b="0" i="1" u="none" strike="noStrike" kern="1200" cap="none" spc="0" normalizeH="0" baseline="0" noProof="0" dirty="0">
                <a:ln>
                  <a:noFill/>
                </a:ln>
                <a:solidFill>
                  <a:srgbClr val="1B365D"/>
                </a:solidFill>
                <a:effectLst/>
                <a:uLnTx/>
                <a:uFillTx/>
                <a:latin typeface="Arial" panose="020B0604020202020204"/>
                <a:ea typeface="+mn-ea"/>
                <a:cs typeface="+mn-cs"/>
              </a:rPr>
              <a:t>ASCO </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2025; Tie, </a:t>
            </a:r>
            <a:r>
              <a:rPr kumimoji="0" lang="en-US" sz="1600" b="0" i="1" u="none" strike="noStrike" kern="1200" cap="none" spc="0" normalizeH="0" baseline="0" noProof="0" dirty="0">
                <a:ln>
                  <a:noFill/>
                </a:ln>
                <a:solidFill>
                  <a:srgbClr val="1B365D"/>
                </a:solidFill>
                <a:effectLst/>
                <a:uLnTx/>
                <a:uFillTx/>
                <a:latin typeface="Arial" panose="020B0604020202020204"/>
                <a:ea typeface="+mn-ea"/>
                <a:cs typeface="+mn-cs"/>
              </a:rPr>
              <a:t>Nat Med </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2025</a:t>
            </a:r>
          </a:p>
        </p:txBody>
      </p:sp>
      <p:pic>
        <p:nvPicPr>
          <p:cNvPr id="7" name="Picture 6" descr="A diagram of a diagram&#10;&#10;AI-generated content may be incorrect.">
            <a:extLst>
              <a:ext uri="{FF2B5EF4-FFF2-40B4-BE49-F238E27FC236}">
                <a16:creationId xmlns:a16="http://schemas.microsoft.com/office/drawing/2014/main" id="{2CEADFC2-865E-7811-3A9D-19C2F4F59FA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90957" y="1951745"/>
            <a:ext cx="10067453" cy="4043486"/>
          </a:xfrm>
          <a:prstGeom prst="rect">
            <a:avLst/>
          </a:prstGeom>
        </p:spPr>
      </p:pic>
    </p:spTree>
    <p:extLst>
      <p:ext uri="{BB962C8B-B14F-4D97-AF65-F5344CB8AC3E}">
        <p14:creationId xmlns:p14="http://schemas.microsoft.com/office/powerpoint/2010/main" val="34369108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58BD0-2A4D-A52A-BE15-3AAC94824DDA}"/>
              </a:ext>
            </a:extLst>
          </p:cNvPr>
          <p:cNvSpPr>
            <a:spLocks noGrp="1"/>
          </p:cNvSpPr>
          <p:nvPr>
            <p:ph type="ctrTitle"/>
          </p:nvPr>
        </p:nvSpPr>
        <p:spPr/>
        <p:txBody>
          <a:bodyPr>
            <a:normAutofit/>
          </a:bodyPr>
          <a:lstStyle/>
          <a:p>
            <a:r>
              <a:rPr lang="en-US" dirty="0"/>
              <a:t>DYNAMIC-III: Recurrence-free survival</a:t>
            </a:r>
          </a:p>
        </p:txBody>
      </p:sp>
      <p:sp>
        <p:nvSpPr>
          <p:cNvPr id="3" name="Text Placeholder 2">
            <a:extLst>
              <a:ext uri="{FF2B5EF4-FFF2-40B4-BE49-F238E27FC236}">
                <a16:creationId xmlns:a16="http://schemas.microsoft.com/office/drawing/2014/main" id="{BA086426-2F20-6183-A9F9-A0F0655BCAC6}"/>
              </a:ext>
            </a:extLst>
          </p:cNvPr>
          <p:cNvSpPr>
            <a:spLocks noGrp="1"/>
          </p:cNvSpPr>
          <p:nvPr>
            <p:ph type="body" sz="quarter" idx="13"/>
          </p:nvPr>
        </p:nvSpPr>
        <p:spPr>
          <a:xfrm>
            <a:off x="685800" y="1150556"/>
            <a:ext cx="10615243" cy="593464"/>
          </a:xfrm>
        </p:spPr>
        <p:txBody>
          <a:bodyPr/>
          <a:lstStyle/>
          <a:p>
            <a:r>
              <a:rPr lang="en-US" dirty="0"/>
              <a:t>Improved outcomes with standard management</a:t>
            </a:r>
          </a:p>
        </p:txBody>
      </p:sp>
      <p:pic>
        <p:nvPicPr>
          <p:cNvPr id="6" name="Picture 5" descr="A graph of a number of people&#10;&#10;AI-generated content may be incorrect.">
            <a:extLst>
              <a:ext uri="{FF2B5EF4-FFF2-40B4-BE49-F238E27FC236}">
                <a16:creationId xmlns:a16="http://schemas.microsoft.com/office/drawing/2014/main" id="{1D5CB0A0-EC39-C550-57FC-23D2EA517C5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6045"/>
          <a:stretch>
            <a:fillRect/>
          </a:stretch>
        </p:blipFill>
        <p:spPr>
          <a:xfrm>
            <a:off x="379959" y="2244326"/>
            <a:ext cx="5528398" cy="3466931"/>
          </a:xfrm>
          <a:prstGeom prst="rect">
            <a:avLst/>
          </a:prstGeom>
        </p:spPr>
      </p:pic>
      <p:pic>
        <p:nvPicPr>
          <p:cNvPr id="8" name="Picture 7" descr="A graph of a number of patients&#10;&#10;AI-generated content may be incorrect.">
            <a:extLst>
              <a:ext uri="{FF2B5EF4-FFF2-40B4-BE49-F238E27FC236}">
                <a16:creationId xmlns:a16="http://schemas.microsoft.com/office/drawing/2014/main" id="{ECD02027-8C31-3527-DAB2-97D7CEF07FD4}"/>
              </a:ext>
            </a:extLst>
          </p:cNvPr>
          <p:cNvPicPr>
            <a:picLocks noChangeAspect="1"/>
          </p:cNvPicPr>
          <p:nvPr/>
        </p:nvPicPr>
        <p:blipFill>
          <a:blip r:embed="rId4"/>
          <a:srcRect t="6044"/>
          <a:stretch>
            <a:fillRect/>
          </a:stretch>
        </p:blipFill>
        <p:spPr>
          <a:xfrm>
            <a:off x="6283645" y="2225334"/>
            <a:ext cx="5477878" cy="3460234"/>
          </a:xfrm>
          <a:prstGeom prst="rect">
            <a:avLst/>
          </a:prstGeom>
        </p:spPr>
      </p:pic>
      <p:sp>
        <p:nvSpPr>
          <p:cNvPr id="9" name="TextBox 8">
            <a:extLst>
              <a:ext uri="{FF2B5EF4-FFF2-40B4-BE49-F238E27FC236}">
                <a16:creationId xmlns:a16="http://schemas.microsoft.com/office/drawing/2014/main" id="{D1CEB75A-1EFB-8CBC-4529-71D5E50AE1D9}"/>
              </a:ext>
            </a:extLst>
          </p:cNvPr>
          <p:cNvSpPr txBox="1"/>
          <p:nvPr/>
        </p:nvSpPr>
        <p:spPr>
          <a:xfrm>
            <a:off x="685798" y="1818462"/>
            <a:ext cx="5307621"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RFS: ctDNA-negative</a:t>
            </a:r>
          </a:p>
        </p:txBody>
      </p:sp>
      <p:sp>
        <p:nvSpPr>
          <p:cNvPr id="10" name="TextBox 9">
            <a:extLst>
              <a:ext uri="{FF2B5EF4-FFF2-40B4-BE49-F238E27FC236}">
                <a16:creationId xmlns:a16="http://schemas.microsoft.com/office/drawing/2014/main" id="{516ACAC0-14B7-41BB-1755-2233C84C6E81}"/>
              </a:ext>
            </a:extLst>
          </p:cNvPr>
          <p:cNvSpPr txBox="1"/>
          <p:nvPr/>
        </p:nvSpPr>
        <p:spPr>
          <a:xfrm>
            <a:off x="6460536" y="1799645"/>
            <a:ext cx="5349827"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RFS: ctDNA-positive</a:t>
            </a:r>
          </a:p>
        </p:txBody>
      </p:sp>
      <p:sp>
        <p:nvSpPr>
          <p:cNvPr id="13" name="TextBox 12">
            <a:extLst>
              <a:ext uri="{FF2B5EF4-FFF2-40B4-BE49-F238E27FC236}">
                <a16:creationId xmlns:a16="http://schemas.microsoft.com/office/drawing/2014/main" id="{B20C63A2-9343-5208-D732-240C0BDCCEF8}"/>
              </a:ext>
            </a:extLst>
          </p:cNvPr>
          <p:cNvSpPr txBox="1"/>
          <p:nvPr/>
        </p:nvSpPr>
        <p:spPr>
          <a:xfrm>
            <a:off x="2876549" y="6207361"/>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Tie, </a:t>
            </a:r>
            <a:r>
              <a:rPr kumimoji="0" lang="en-US" sz="1600" b="0" i="1" u="none" strike="noStrike" kern="1200" cap="none" spc="0" normalizeH="0" baseline="0" noProof="0" dirty="0">
                <a:ln>
                  <a:noFill/>
                </a:ln>
                <a:solidFill>
                  <a:srgbClr val="1B365D"/>
                </a:solidFill>
                <a:effectLst/>
                <a:uLnTx/>
                <a:uFillTx/>
                <a:latin typeface="Arial" panose="020B0604020202020204"/>
                <a:ea typeface="+mn-ea"/>
                <a:cs typeface="+mn-cs"/>
              </a:rPr>
              <a:t>Nat Med </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2025</a:t>
            </a:r>
          </a:p>
        </p:txBody>
      </p:sp>
      <p:sp>
        <p:nvSpPr>
          <p:cNvPr id="14" name="Text Placeholder 3">
            <a:extLst>
              <a:ext uri="{FF2B5EF4-FFF2-40B4-BE49-F238E27FC236}">
                <a16:creationId xmlns:a16="http://schemas.microsoft.com/office/drawing/2014/main" id="{4FA42DF6-46F3-3DC6-8458-551F4D6F8882}"/>
              </a:ext>
            </a:extLst>
          </p:cNvPr>
          <p:cNvSpPr>
            <a:spLocks noGrp="1"/>
          </p:cNvSpPr>
          <p:nvPr>
            <p:ph type="body" sz="quarter" idx="14"/>
          </p:nvPr>
        </p:nvSpPr>
        <p:spPr>
          <a:xfrm>
            <a:off x="5731465" y="5796738"/>
            <a:ext cx="6955691" cy="1760054"/>
          </a:xfrm>
        </p:spPr>
        <p:txBody>
          <a:bodyPr/>
          <a:lstStyle/>
          <a:p>
            <a:pPr marL="0" indent="0" defTabSz="274320">
              <a:spcBef>
                <a:spcPts val="0"/>
              </a:spcBef>
              <a:buNone/>
            </a:pPr>
            <a:r>
              <a:rPr lang="en-US" dirty="0"/>
              <a:t>….Is it the assay? Cohort heterogeneity? Specific regimen?</a:t>
            </a:r>
          </a:p>
        </p:txBody>
      </p:sp>
    </p:spTree>
    <p:extLst>
      <p:ext uri="{BB962C8B-B14F-4D97-AF65-F5344CB8AC3E}">
        <p14:creationId xmlns:p14="http://schemas.microsoft.com/office/powerpoint/2010/main" val="3952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D49DF-37AE-57C4-39C1-2FB359639DE2}"/>
              </a:ext>
            </a:extLst>
          </p:cNvPr>
          <p:cNvSpPr>
            <a:spLocks noGrp="1"/>
          </p:cNvSpPr>
          <p:nvPr>
            <p:ph type="ctrTitle"/>
          </p:nvPr>
        </p:nvSpPr>
        <p:spPr/>
        <p:txBody>
          <a:bodyPr/>
          <a:lstStyle/>
          <a:p>
            <a:r>
              <a:rPr lang="en-US" dirty="0"/>
              <a:t>CIRCULATE-North America</a:t>
            </a:r>
          </a:p>
        </p:txBody>
      </p:sp>
      <p:pic>
        <p:nvPicPr>
          <p:cNvPr id="1026" name="Picture 2">
            <a:extLst>
              <a:ext uri="{FF2B5EF4-FFF2-40B4-BE49-F238E27FC236}">
                <a16:creationId xmlns:a16="http://schemas.microsoft.com/office/drawing/2014/main" id="{53C6D701-40EB-8C44-9490-61D1DE80972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78227" y="1200665"/>
            <a:ext cx="8435546" cy="44566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061B29-3C3C-87EE-E95E-DE4B4D2CD449}"/>
              </a:ext>
            </a:extLst>
          </p:cNvPr>
          <p:cNvSpPr txBox="1"/>
          <p:nvPr/>
        </p:nvSpPr>
        <p:spPr>
          <a:xfrm>
            <a:off x="2876549" y="6207361"/>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Dasari et al. ASCO 2025;Abstract TPS3644.</a:t>
            </a:r>
          </a:p>
        </p:txBody>
      </p:sp>
    </p:spTree>
    <p:extLst>
      <p:ext uri="{BB962C8B-B14F-4D97-AF65-F5344CB8AC3E}">
        <p14:creationId xmlns:p14="http://schemas.microsoft.com/office/powerpoint/2010/main" val="41515667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TIMING" val="|57.5"/>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3.xml><?xml version="1.0" encoding="utf-8"?>
<a:theme xmlns:a="http://schemas.openxmlformats.org/drawingml/2006/main" name="Jason-Dragoo-nov4">
  <a:themeElements>
    <a:clrScheme name="CU01">
      <a:dk1>
        <a:srgbClr val="000000"/>
      </a:dk1>
      <a:lt1>
        <a:srgbClr val="FFFFFF"/>
      </a:lt1>
      <a:dk2>
        <a:srgbClr val="787878"/>
      </a:dk2>
      <a:lt2>
        <a:srgbClr val="EEECE1"/>
      </a:lt2>
      <a:accent1>
        <a:srgbClr val="CFB87C"/>
      </a:accent1>
      <a:accent2>
        <a:srgbClr val="A49566"/>
      </a:accent2>
      <a:accent3>
        <a:srgbClr val="7B704E"/>
      </a:accent3>
      <a:accent4>
        <a:srgbClr val="E8DDC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01_CUDenver.potx" id="{2CC2ADE1-23D8-884A-9C49-CB7BF9E01E05}" vid="{AB559019-ACC1-6943-AE2E-97CCA9DBCE9D}"/>
    </a:ext>
  </a:extLst>
</a:theme>
</file>

<file path=ppt/theme/theme1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Fred Hutch new cobranded">
  <a:themeElements>
    <a:clrScheme name="FHCC">
      <a:dk1>
        <a:srgbClr val="000000"/>
      </a:dk1>
      <a:lt1>
        <a:srgbClr val="FFFFFF"/>
      </a:lt1>
      <a:dk2>
        <a:srgbClr val="1B365D"/>
      </a:dk2>
      <a:lt2>
        <a:srgbClr val="F8F8F8"/>
      </a:lt2>
      <a:accent1>
        <a:srgbClr val="1B365D"/>
      </a:accent1>
      <a:accent2>
        <a:srgbClr val="FFB501"/>
      </a:accent2>
      <a:accent3>
        <a:srgbClr val="00C1D5"/>
      </a:accent3>
      <a:accent4>
        <a:srgbClr val="AC4FC6"/>
      </a:accent4>
      <a:accent5>
        <a:srgbClr val="0A799A"/>
      </a:accent5>
      <a:accent6>
        <a:srgbClr val="FFB500"/>
      </a:accent6>
      <a:hlink>
        <a:srgbClr val="1B365D"/>
      </a:hlink>
      <a:folHlink>
        <a:srgbClr val="AC4FC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red Hutch new cobranded" id="{FF9E7E93-9B15-4583-A11D-BC9F29ACA1AB}" vid="{91A76999-DAFF-4774-B222-9C47AF4E896B}"/>
    </a:ext>
  </a:ext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016 Clinical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6.xml><?xml version="1.0" encoding="utf-8"?>
<a:theme xmlns:a="http://schemas.openxmlformats.org/drawingml/2006/main" name="DUKE OPTION B INSIDE PAGE">
  <a:themeElements>
    <a:clrScheme name="New darker Duke colors with teal">
      <a:dk1>
        <a:srgbClr val="00539B"/>
      </a:dk1>
      <a:lt1>
        <a:srgbClr val="FFFDFC"/>
      </a:lt1>
      <a:dk2>
        <a:srgbClr val="414041"/>
      </a:dk2>
      <a:lt2>
        <a:srgbClr val="FFFFFE"/>
      </a:lt2>
      <a:accent1>
        <a:srgbClr val="00A09F"/>
      </a:accent1>
      <a:accent2>
        <a:srgbClr val="B03C33"/>
      </a:accent2>
      <a:accent3>
        <a:srgbClr val="5E802C"/>
      </a:accent3>
      <a:accent4>
        <a:srgbClr val="EEBD60"/>
      </a:accent4>
      <a:accent5>
        <a:srgbClr val="407E99"/>
      </a:accent5>
      <a:accent6>
        <a:srgbClr val="E0750B"/>
      </a:accent6>
      <a:hlink>
        <a:srgbClr val="0000FF"/>
      </a:hlink>
      <a:folHlink>
        <a:srgbClr val="6451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09185B2ED29D4EB910BA85847568FC" ma:contentTypeVersion="18" ma:contentTypeDescription="Create a new document." ma:contentTypeScope="" ma:versionID="7984ba12b7bea4814c06453fc0246f71">
  <xsd:schema xmlns:xsd="http://www.w3.org/2001/XMLSchema" xmlns:xs="http://www.w3.org/2001/XMLSchema" xmlns:p="http://schemas.microsoft.com/office/2006/metadata/properties" xmlns:ns1="34e61360-48f9-468c-ac63-773b6d92707e" xmlns:ns3="5740a761-4cab-431d-ba23-c79501b55600" targetNamespace="http://schemas.microsoft.com/office/2006/metadata/properties" ma:root="true" ma:fieldsID="1d66f1762a23927c30df45d2641c5108" ns1:_="" ns3:_="">
    <xsd:import namespace="34e61360-48f9-468c-ac63-773b6d92707e"/>
    <xsd:import namespace="5740a761-4cab-431d-ba23-c79501b55600"/>
    <xsd:element name="properties">
      <xsd:complexType>
        <xsd:sequence>
          <xsd:element name="documentManagement">
            <xsd:complexType>
              <xsd:all>
                <xsd:element ref="ns1:QID" minOccurs="0"/>
                <xsd:element ref="ns1:Status" minOccurs="0"/>
                <xsd:element ref="ns3:TaxKeywordTaxHTField" minOccurs="0"/>
                <xsd:element ref="ns3:TaxCatchAll" minOccurs="0"/>
                <xsd:element ref="ns1:MediaServiceMetadata" minOccurs="0"/>
                <xsd:element ref="ns1:MediaServiceFastMetadata" minOccurs="0"/>
                <xsd:element ref="ns1:MediaServiceSearchProperties" minOccurs="0"/>
                <xsd:element ref="ns1:MediaServiceDateTaken" minOccurs="0"/>
                <xsd:element ref="ns1:lcf76f155ced4ddcb4097134ff3c332f" minOccurs="0"/>
                <xsd:element ref="ns1:MediaServiceOCR" minOccurs="0"/>
                <xsd:element ref="ns1:MediaServiceGenerationTime" minOccurs="0"/>
                <xsd:element ref="ns1:MediaServiceEventHashCode" minOccurs="0"/>
                <xsd:element ref="ns1:MediaServiceBillingMetadata" minOccurs="0"/>
                <xsd:element ref="ns1: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e61360-48f9-468c-ac63-773b6d92707e" elementFormDefault="qualified">
    <xsd:import namespace="http://schemas.microsoft.com/office/2006/documentManagement/types"/>
    <xsd:import namespace="http://schemas.microsoft.com/office/infopath/2007/PartnerControls"/>
    <xsd:element name="QID" ma:index="0" nillable="true" ma:displayName="QID" ma:indexed="true" ma:internalName="QID" ma:readOnly="false" ma:percentage="FALSE">
      <xsd:simpleType>
        <xsd:restriction base="dms:Number"/>
      </xsd:simpleType>
    </xsd:element>
    <xsd:element name="Status" ma:index="3" nillable="true" ma:displayName="Status" ma:format="Dropdown" ma:internalName="Status" ma:readOnly="false">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27f3e56-d282-48d1-af59-e5dff1f085b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740a761-4cab-431d-ba23-c79501b55600" elementFormDefault="qualified">
    <xsd:import namespace="http://schemas.microsoft.com/office/2006/documentManagement/types"/>
    <xsd:import namespace="http://schemas.microsoft.com/office/infopath/2007/PartnerControls"/>
    <xsd:element name="TaxKeywordTaxHTField" ma:index="7" nillable="true" ma:taxonomy="true" ma:internalName="TaxKeywordTaxHTField" ma:taxonomyFieldName="TaxKeyword" ma:displayName="Enterprise Keywords" ma:fieldId="{23f27201-bee3-471e-b2e7-b64fd8b7ca38}" ma:taxonomyMulti="true" ma:sspId="d27f3e56-d282-48d1-af59-e5dff1f085bf" ma:termSetId="00000000-0000-0000-0000-000000000000" ma:anchorId="00000000-0000-0000-0000-000000000000" ma:open="true" ma:isKeyword="true">
      <xsd:complexType>
        <xsd:sequence>
          <xsd:element ref="pc:Terms" minOccurs="0" maxOccurs="1"/>
        </xsd:sequence>
      </xsd:complexType>
    </xsd:element>
    <xsd:element name="TaxCatchAll" ma:index="8" nillable="true" ma:displayName="Taxonomy Catch All Column" ma:hidden="true" ma:list="{2314836b-2372-43e1-b668-74631fbbef67}" ma:internalName="TaxCatchAll" ma:showField="CatchAllData" ma:web="5740a761-4cab-431d-ba23-c79501b556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34e61360-48f9-468c-ac63-773b6d92707e" xsi:nil="true"/>
    <QID xmlns="34e61360-48f9-468c-ac63-773b6d92707e" xsi:nil="true"/>
    <TaxKeywordTaxHTField xmlns="5740a761-4cab-431d-ba23-c79501b55600">
      <Terms xmlns="http://schemas.microsoft.com/office/infopath/2007/PartnerControls"/>
    </TaxKeywordTaxHTField>
    <TaxCatchAll xmlns="5740a761-4cab-431d-ba23-c79501b55600" xsi:nil="true"/>
    <lcf76f155ced4ddcb4097134ff3c332f xmlns="34e61360-48f9-468c-ac63-773b6d9270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461EA03-4A47-4D08-92F3-C708C0F898AB}"/>
</file>

<file path=customXml/itemProps2.xml><?xml version="1.0" encoding="utf-8"?>
<ds:datastoreItem xmlns:ds="http://schemas.openxmlformats.org/officeDocument/2006/customXml" ds:itemID="{9B9E794D-3AF5-4249-86FD-FB00F6903B35}"/>
</file>

<file path=customXml/itemProps3.xml><?xml version="1.0" encoding="utf-8"?>
<ds:datastoreItem xmlns:ds="http://schemas.openxmlformats.org/officeDocument/2006/customXml" ds:itemID="{4099755C-2C4D-4314-B1FD-D5B4492C7642}"/>
</file>

<file path=docProps/app.xml><?xml version="1.0" encoding="utf-8"?>
<Properties xmlns="http://schemas.openxmlformats.org/officeDocument/2006/extended-properties" xmlns:vt="http://schemas.openxmlformats.org/officeDocument/2006/docPropsVTypes">
  <Template/>
  <TotalTime>65225</TotalTime>
  <Words>6937</Words>
  <Application>Microsoft Macintosh PowerPoint</Application>
  <PresentationFormat>Widescreen</PresentationFormat>
  <Paragraphs>762</Paragraphs>
  <Slides>114</Slides>
  <Notes>79</Notes>
  <HiddenSlides>0</HiddenSlides>
  <MMClips>0</MMClips>
  <ScaleCrop>false</ScaleCrop>
  <HeadingPairs>
    <vt:vector size="6" baseType="variant">
      <vt:variant>
        <vt:lpstr>Fonts Used</vt:lpstr>
      </vt:variant>
      <vt:variant>
        <vt:i4>23</vt:i4>
      </vt:variant>
      <vt:variant>
        <vt:lpstr>Theme</vt:lpstr>
      </vt:variant>
      <vt:variant>
        <vt:i4>15</vt:i4>
      </vt:variant>
      <vt:variant>
        <vt:lpstr>Slide Titles</vt:lpstr>
      </vt:variant>
      <vt:variant>
        <vt:i4>114</vt:i4>
      </vt:variant>
    </vt:vector>
  </HeadingPairs>
  <TitlesOfParts>
    <vt:vector size="152" baseType="lpstr">
      <vt:lpstr>Meiryo</vt:lpstr>
      <vt:lpstr>ＭＳ Ｐゴシック</vt:lpstr>
      <vt:lpstr>Aleo</vt:lpstr>
      <vt:lpstr>Aptos</vt:lpstr>
      <vt:lpstr>Aptos Display</vt:lpstr>
      <vt:lpstr>Arial</vt:lpstr>
      <vt:lpstr>Arial Narrow</vt:lpstr>
      <vt:lpstr>Arial Narrow Bold</vt:lpstr>
      <vt:lpstr>Arial Nova</vt:lpstr>
      <vt:lpstr>Avenir Black</vt:lpstr>
      <vt:lpstr>Avenir Book</vt:lpstr>
      <vt:lpstr>Calibri</vt:lpstr>
      <vt:lpstr>Calibri Light</vt:lpstr>
      <vt:lpstr>Courier New</vt:lpstr>
      <vt:lpstr>Helvetica</vt:lpstr>
      <vt:lpstr>Montserrat</vt:lpstr>
      <vt:lpstr>Noto Sans Symbols</vt:lpstr>
      <vt:lpstr>StarSymbol</vt:lpstr>
      <vt:lpstr>Symbol</vt:lpstr>
      <vt:lpstr>System Font Regular</vt:lpstr>
      <vt:lpstr>Times</vt:lpstr>
      <vt:lpstr>Times New Roman</vt:lpstr>
      <vt:lpstr>Wingdings</vt:lpstr>
      <vt:lpstr>1_Default Design</vt:lpstr>
      <vt:lpstr>5_Default Design</vt:lpstr>
      <vt:lpstr>7_Default Design</vt:lpstr>
      <vt:lpstr>2016 Clinical Widescreen Template</vt:lpstr>
      <vt:lpstr>AADI-2022</vt:lpstr>
      <vt:lpstr>DUKE OPTION B INSIDE PAGE</vt:lpstr>
      <vt:lpstr>1_AADI-2022</vt:lpstr>
      <vt:lpstr>4_Default Design</vt:lpstr>
      <vt:lpstr>Office Theme</vt:lpstr>
      <vt:lpstr>1_Office Theme</vt:lpstr>
      <vt:lpstr>2_Office Theme</vt:lpstr>
      <vt:lpstr>3_Office Theme</vt:lpstr>
      <vt:lpstr>Jason-Dragoo-nov4</vt:lpstr>
      <vt:lpstr>Default Design</vt:lpstr>
      <vt:lpstr>Fred Hutch new cobranded</vt:lpstr>
      <vt:lpstr>Expert Second Opinion: Optimizing the Use of  Immunotherapy, MRD Assessment and Other Novel Approaches for Patients with Localized Colorectal Cancer</vt:lpstr>
      <vt:lpstr>Faculty</vt:lpstr>
      <vt:lpstr>Dr Cohen — Disclosures Faculty</vt:lpstr>
      <vt:lpstr>Dr Seligmann — Disclosures Faculty</vt:lpstr>
      <vt:lpstr>Dr Lieu — Disclosures Moderator</vt:lpstr>
      <vt:lpstr>Commercial Support</vt:lpstr>
      <vt:lpstr>PowerPoint Presentation</vt:lpstr>
      <vt:lpstr>Agenda</vt:lpstr>
      <vt:lpstr>Survey of 50 Community-Based  General Medical Oncologists  </vt:lpstr>
      <vt:lpstr>Agenda</vt:lpstr>
      <vt:lpstr> Neoadjuvant treatments for localised CRC: Opportunities for Progress</vt:lpstr>
      <vt:lpstr>Locally advanced colorectal cancer</vt:lpstr>
      <vt:lpstr>PowerPoint Presentation</vt:lpstr>
      <vt:lpstr>Locally advanced rectal cancer (LARC)</vt:lpstr>
      <vt:lpstr>How do you select TNT strategy?</vt:lpstr>
      <vt:lpstr>PowerPoint Presentation</vt:lpstr>
      <vt:lpstr>Does this data merit practice change?</vt:lpstr>
      <vt:lpstr>AZUR 1 – Global, single arm phase II registrational study</vt:lpstr>
      <vt:lpstr>Neoadjuvant IO in MSS LARC</vt:lpstr>
      <vt:lpstr>Neoadjuvant chemotherapy (NAC) for LACC</vt:lpstr>
      <vt:lpstr>PowerPoint Presentation</vt:lpstr>
      <vt:lpstr>Neoadjuvant IO in MSI-H LACC</vt:lpstr>
      <vt:lpstr>PowerPoint Presentation</vt:lpstr>
      <vt:lpstr>Has ATOMIC blasted out neoadjuvant IO in MSI-H ?</vt:lpstr>
      <vt:lpstr>Neoadjuvant immunotherapy in MSS LACC</vt:lpstr>
      <vt:lpstr>What is the magnitude of risk for emerging safety concerns for IO for locally advanced CRC?</vt:lpstr>
      <vt:lpstr>Patient selection &amp; changing patient pathways</vt:lpstr>
      <vt:lpstr>Decision points in the Treatment pathway</vt:lpstr>
      <vt:lpstr>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Topics for Discussion</vt:lpstr>
      <vt:lpstr>20+ FDA-Approved Regimens for Metastatic Colorectal Cancer</vt:lpstr>
      <vt:lpstr>Only 3 FDA-Approved Drugs for Adjuvant Colorectal Cancer</vt:lpstr>
      <vt:lpstr>Adjuvant Therapy for Resected Primary</vt:lpstr>
      <vt:lpstr>PowerPoint Presentation</vt:lpstr>
      <vt:lpstr>PowerPoint Presentation</vt:lpstr>
      <vt:lpstr>MSI-H in Colon Cancer: Prevalence and Prognosis</vt:lpstr>
      <vt:lpstr>MSI-H (dMMR) and 5-FU in stage II colon cancer</vt:lpstr>
      <vt:lpstr>PowerPoint Presentation</vt:lpstr>
      <vt:lpstr>Exercise and Aspirin Making something old – new again!</vt:lpstr>
      <vt:lpstr>CO21 Study Schema</vt:lpstr>
      <vt:lpstr>What is a MET?</vt:lpstr>
      <vt:lpstr>Slide 12</vt:lpstr>
      <vt:lpstr>Slide 17</vt:lpstr>
      <vt:lpstr>Putting CO.21 Effect Size on Context</vt:lpstr>
      <vt:lpstr>Aspirin and Colon Cancer Recurrence ALASSCA Study</vt:lpstr>
      <vt:lpstr>ALASSCA Study</vt:lpstr>
      <vt:lpstr>Take Home Points:</vt:lpstr>
      <vt:lpstr>Adjuvant Atezolizumab for dMMR/MSI-H</vt:lpstr>
      <vt:lpstr>ATOMIC: addition of atezolizumab to standard chemotherapy for dMMR/MSI-H colon cancer</vt:lpstr>
      <vt:lpstr>PowerPoint Presentation</vt:lpstr>
      <vt:lpstr>PowerPoint Presentation</vt:lpstr>
      <vt:lpstr>PowerPoint Presentation</vt:lpstr>
      <vt:lpstr>PowerPoint Presentation</vt:lpstr>
      <vt:lpstr>PowerPoint Presentation</vt:lpstr>
      <vt:lpstr>PowerPoint Presentation</vt:lpstr>
      <vt:lpstr>Take Home Points:</vt:lpstr>
      <vt:lpstr>Ongoing immunotherapy trials</vt:lpstr>
      <vt:lpstr>AZUR-4: randomized study of neoadjuvant dostarlimab plus CAPEOX vs CAPEOX in untreated T4N0 or stage III in pMMR/MSS colon cancer</vt:lpstr>
      <vt:lpstr>A Phase II Clinical Trial Comparing the Efficacy of RO7198457 Versus Watchful Waiting in Patients With ctDNA‑positive, Resected Stage II (High Risk) and Stage III Colorectal Cancer RO7198457 (BNT122) = Personalized mRNA Cancer Vaccine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MODULE 3:  Role of Circulating Tumor DNA (ctDNA) Testing in Localized CRC</vt:lpstr>
      <vt:lpstr>State of the data on ctDNA in colorectal cancer</vt:lpstr>
      <vt:lpstr>Defining circulating tumor DNA (ctDNA)</vt:lpstr>
      <vt:lpstr>Tumor-informed vs tumor agnostic</vt:lpstr>
      <vt:lpstr>Longitudinal collection may overcome assay limitations</vt:lpstr>
      <vt:lpstr>Minimal/molecular residual disease (MRD)</vt:lpstr>
      <vt:lpstr>State of the data on ctDNA in colorectal cancer</vt:lpstr>
      <vt:lpstr>CIRCULATE-Japan: GALAXY sub-study</vt:lpstr>
      <vt:lpstr>BESPOKE</vt:lpstr>
      <vt:lpstr>ctDNA is a strong prognostic risk factor</vt:lpstr>
      <vt:lpstr>Longitudinal ctDNA clearance patterns are prognostic</vt:lpstr>
      <vt:lpstr>ctDNA+ as a real-time predictor of metastasis</vt:lpstr>
      <vt:lpstr>State of the data on ctDNA in colorectal cancer</vt:lpstr>
      <vt:lpstr>DYNAMIC study</vt:lpstr>
      <vt:lpstr>DYNAMIC: recurrence-free survival</vt:lpstr>
      <vt:lpstr>COBRA</vt:lpstr>
      <vt:lpstr>DYNAMIC-III study</vt:lpstr>
      <vt:lpstr>DYNAMIC-III: Recurrence-free survival</vt:lpstr>
      <vt:lpstr>CIRCULATE-North America</vt:lpstr>
      <vt:lpstr>ALTAIR</vt:lpstr>
      <vt:lpstr>State of the data on ctDNA in colorectal cancer</vt:lpstr>
      <vt:lpstr>ALASCCA</vt:lpstr>
      <vt:lpstr>CALGB/SWOG 80702</vt:lpstr>
      <vt:lpstr>State of the data on ctDNA in colorectal cancer</vt:lpstr>
      <vt:lpstr>ctDNA is not static, it is a technology</vt:lpstr>
      <vt:lpstr>Is ctDNA the future? Most likely in some capacity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Silvana Izquierdo</cp:lastModifiedBy>
  <cp:revision>7892</cp:revision>
  <cp:lastPrinted>2020-08-04T16:05:31Z</cp:lastPrinted>
  <dcterms:created xsi:type="dcterms:W3CDTF">2013-03-19T19:50:02Z</dcterms:created>
  <dcterms:modified xsi:type="dcterms:W3CDTF">2026-01-22T15:51:02Z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0x0101004009185B2ED29D4EB910BA85847568FC</vt:lpwstr>
  </property>
  <property fmtid="{D5CDD505-2E9C-101B-9397-08002B2CF9AE}" pid="3" name="TaxKeyword">
    <vt:lpwstr/>
  </property>
</Properties>
</file>